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25.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1" r:id="rId5"/>
    <p:sldMasterId id="2147483672"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Lst>
  <p:sldSz cy="5143500" cx="9144000"/>
  <p:notesSz cx="6858000" cy="9144000"/>
  <p:embeddedFontLst>
    <p:embeddedFont>
      <p:font typeface="Proxima Nova"/>
      <p:regular r:id="rId49"/>
      <p:bold r:id="rId50"/>
      <p:italic r:id="rId51"/>
      <p:boldItalic r:id="rId52"/>
    </p:embeddedFont>
    <p:embeddedFont>
      <p:font typeface="Roboto Medium"/>
      <p:regular r:id="rId53"/>
      <p:bold r:id="rId54"/>
      <p:italic r:id="rId55"/>
      <p:boldItalic r:id="rId56"/>
    </p:embeddedFont>
    <p:embeddedFont>
      <p:font typeface="Bellota Text"/>
      <p:regular r:id="rId57"/>
      <p:bold r:id="rId58"/>
      <p:italic r:id="rId59"/>
      <p:boldItalic r:id="rId60"/>
    </p:embeddedFont>
    <p:embeddedFont>
      <p:font typeface="Amatic SC"/>
      <p:regular r:id="rId61"/>
      <p:bold r:id="rId62"/>
    </p:embeddedFont>
    <p:embeddedFont>
      <p:font typeface="Cherry Swash"/>
      <p:regular r:id="rId63"/>
      <p:bold r:id="rId64"/>
    </p:embeddedFont>
    <p:embeddedFont>
      <p:font typeface="Barlow"/>
      <p:regular r:id="rId65"/>
      <p:bold r:id="rId66"/>
      <p:italic r:id="rId67"/>
      <p:boldItalic r:id="rId68"/>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709DC677-48C2-4556-A1C1-02B6219928D2}">
  <a:tblStyle styleId="{709DC677-48C2-4556-A1C1-02B6219928D2}"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42" Type="http://schemas.openxmlformats.org/officeDocument/2006/relationships/slide" Target="slides/slide35.xml"/><Relationship Id="rId41" Type="http://schemas.openxmlformats.org/officeDocument/2006/relationships/slide" Target="slides/slide34.xml"/><Relationship Id="rId44" Type="http://schemas.openxmlformats.org/officeDocument/2006/relationships/slide" Target="slides/slide37.xml"/><Relationship Id="rId43" Type="http://schemas.openxmlformats.org/officeDocument/2006/relationships/slide" Target="slides/slide36.xml"/><Relationship Id="rId46" Type="http://schemas.openxmlformats.org/officeDocument/2006/relationships/slide" Target="slides/slide39.xml"/><Relationship Id="rId45" Type="http://schemas.openxmlformats.org/officeDocument/2006/relationships/slide" Target="slides/slide38.xml"/><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font" Target="fonts/ProximaNova-regular.fntdata"/><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31" Type="http://schemas.openxmlformats.org/officeDocument/2006/relationships/slide" Target="slides/slide24.xml"/><Relationship Id="rId30" Type="http://schemas.openxmlformats.org/officeDocument/2006/relationships/slide" Target="slides/slide23.xml"/><Relationship Id="rId33" Type="http://schemas.openxmlformats.org/officeDocument/2006/relationships/slide" Target="slides/slide26.xml"/><Relationship Id="rId32" Type="http://schemas.openxmlformats.org/officeDocument/2006/relationships/slide" Target="slides/slide25.xml"/><Relationship Id="rId35" Type="http://schemas.openxmlformats.org/officeDocument/2006/relationships/slide" Target="slides/slide28.xml"/><Relationship Id="rId34" Type="http://schemas.openxmlformats.org/officeDocument/2006/relationships/slide" Target="slides/slide27.xml"/><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font" Target="fonts/AmaticSC-bold.fntdata"/><Relationship Id="rId61" Type="http://schemas.openxmlformats.org/officeDocument/2006/relationships/font" Target="fonts/AmaticSC-regular.fntdata"/><Relationship Id="rId20" Type="http://schemas.openxmlformats.org/officeDocument/2006/relationships/slide" Target="slides/slide13.xml"/><Relationship Id="rId64" Type="http://schemas.openxmlformats.org/officeDocument/2006/relationships/font" Target="fonts/CherrySwash-bold.fntdata"/><Relationship Id="rId63" Type="http://schemas.openxmlformats.org/officeDocument/2006/relationships/font" Target="fonts/CherrySwash-regular.fntdata"/><Relationship Id="rId22" Type="http://schemas.openxmlformats.org/officeDocument/2006/relationships/slide" Target="slides/slide15.xml"/><Relationship Id="rId66" Type="http://schemas.openxmlformats.org/officeDocument/2006/relationships/font" Target="fonts/Barlow-bold.fntdata"/><Relationship Id="rId21" Type="http://schemas.openxmlformats.org/officeDocument/2006/relationships/slide" Target="slides/slide14.xml"/><Relationship Id="rId65" Type="http://schemas.openxmlformats.org/officeDocument/2006/relationships/font" Target="fonts/Barlow-regular.fntdata"/><Relationship Id="rId24" Type="http://schemas.openxmlformats.org/officeDocument/2006/relationships/slide" Target="slides/slide17.xml"/><Relationship Id="rId68" Type="http://schemas.openxmlformats.org/officeDocument/2006/relationships/font" Target="fonts/Barlow-boldItalic.fntdata"/><Relationship Id="rId23" Type="http://schemas.openxmlformats.org/officeDocument/2006/relationships/slide" Target="slides/slide16.xml"/><Relationship Id="rId67" Type="http://schemas.openxmlformats.org/officeDocument/2006/relationships/font" Target="fonts/Barlow-italic.fntdata"/><Relationship Id="rId60" Type="http://schemas.openxmlformats.org/officeDocument/2006/relationships/font" Target="fonts/BellotaText-boldItalic.fntdata"/><Relationship Id="rId26" Type="http://schemas.openxmlformats.org/officeDocument/2006/relationships/slide" Target="slides/slide19.xml"/><Relationship Id="rId25" Type="http://schemas.openxmlformats.org/officeDocument/2006/relationships/slide" Target="slides/slide18.xml"/><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font" Target="fonts/ProximaNova-italic.fntdata"/><Relationship Id="rId50" Type="http://schemas.openxmlformats.org/officeDocument/2006/relationships/font" Target="fonts/ProximaNova-bold.fntdata"/><Relationship Id="rId53" Type="http://schemas.openxmlformats.org/officeDocument/2006/relationships/font" Target="fonts/RobotoMedium-regular.fntdata"/><Relationship Id="rId52" Type="http://schemas.openxmlformats.org/officeDocument/2006/relationships/font" Target="fonts/ProximaNova-boldItalic.fntdata"/><Relationship Id="rId11" Type="http://schemas.openxmlformats.org/officeDocument/2006/relationships/slide" Target="slides/slide4.xml"/><Relationship Id="rId55" Type="http://schemas.openxmlformats.org/officeDocument/2006/relationships/font" Target="fonts/RobotoMedium-italic.fntdata"/><Relationship Id="rId10" Type="http://schemas.openxmlformats.org/officeDocument/2006/relationships/slide" Target="slides/slide3.xml"/><Relationship Id="rId54" Type="http://schemas.openxmlformats.org/officeDocument/2006/relationships/font" Target="fonts/RobotoMedium-bold.fntdata"/><Relationship Id="rId13" Type="http://schemas.openxmlformats.org/officeDocument/2006/relationships/slide" Target="slides/slide6.xml"/><Relationship Id="rId57" Type="http://schemas.openxmlformats.org/officeDocument/2006/relationships/font" Target="fonts/BellotaText-regular.fntdata"/><Relationship Id="rId12" Type="http://schemas.openxmlformats.org/officeDocument/2006/relationships/slide" Target="slides/slide5.xml"/><Relationship Id="rId56" Type="http://schemas.openxmlformats.org/officeDocument/2006/relationships/font" Target="fonts/RobotoMedium-boldItalic.fntdata"/><Relationship Id="rId15" Type="http://schemas.openxmlformats.org/officeDocument/2006/relationships/slide" Target="slides/slide8.xml"/><Relationship Id="rId59" Type="http://schemas.openxmlformats.org/officeDocument/2006/relationships/font" Target="fonts/BellotaText-italic.fntdata"/><Relationship Id="rId14" Type="http://schemas.openxmlformats.org/officeDocument/2006/relationships/slide" Target="slides/slide7.xml"/><Relationship Id="rId58" Type="http://schemas.openxmlformats.org/officeDocument/2006/relationships/font" Target="fonts/BellotaText-bold.fntdata"/><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8" name="Shape 1138"/>
        <p:cNvGrpSpPr/>
        <p:nvPr/>
      </p:nvGrpSpPr>
      <p:grpSpPr>
        <a:xfrm>
          <a:off x="0" y="0"/>
          <a:ext cx="0" cy="0"/>
          <a:chOff x="0" y="0"/>
          <a:chExt cx="0" cy="0"/>
        </a:xfrm>
      </p:grpSpPr>
      <p:sp>
        <p:nvSpPr>
          <p:cNvPr id="1139" name="Google Shape;1139;g2adbf858e60_0_1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0" name="Google Shape;1140;g2adbf858e60_0_1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0" name="Shape 1260"/>
        <p:cNvGrpSpPr/>
        <p:nvPr/>
      </p:nvGrpSpPr>
      <p:grpSpPr>
        <a:xfrm>
          <a:off x="0" y="0"/>
          <a:ext cx="0" cy="0"/>
          <a:chOff x="0" y="0"/>
          <a:chExt cx="0" cy="0"/>
        </a:xfrm>
      </p:grpSpPr>
      <p:sp>
        <p:nvSpPr>
          <p:cNvPr id="1261" name="Google Shape;1261;ge1d838b627_0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2" name="Google Shape;1262;ge1d838b627_0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67" name="Shape 1267"/>
        <p:cNvGrpSpPr/>
        <p:nvPr/>
      </p:nvGrpSpPr>
      <p:grpSpPr>
        <a:xfrm>
          <a:off x="0" y="0"/>
          <a:ext cx="0" cy="0"/>
          <a:chOff x="0" y="0"/>
          <a:chExt cx="0" cy="0"/>
        </a:xfrm>
      </p:grpSpPr>
      <p:sp>
        <p:nvSpPr>
          <p:cNvPr id="1268" name="Google Shape;1268;ge1d838b627_4_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69" name="Google Shape;1269;ge1d838b627_4_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4" name="Shape 1284"/>
        <p:cNvGrpSpPr/>
        <p:nvPr/>
      </p:nvGrpSpPr>
      <p:grpSpPr>
        <a:xfrm>
          <a:off x="0" y="0"/>
          <a:ext cx="0" cy="0"/>
          <a:chOff x="0" y="0"/>
          <a:chExt cx="0" cy="0"/>
        </a:xfrm>
      </p:grpSpPr>
      <p:sp>
        <p:nvSpPr>
          <p:cNvPr id="1285" name="Google Shape;1285;ge1d838b627_4_1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6" name="Google Shape;1286;ge1d838b627_4_1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96" name="Shape 1296"/>
        <p:cNvGrpSpPr/>
        <p:nvPr/>
      </p:nvGrpSpPr>
      <p:grpSpPr>
        <a:xfrm>
          <a:off x="0" y="0"/>
          <a:ext cx="0" cy="0"/>
          <a:chOff x="0" y="0"/>
          <a:chExt cx="0" cy="0"/>
        </a:xfrm>
      </p:grpSpPr>
      <p:sp>
        <p:nvSpPr>
          <p:cNvPr id="1297" name="Google Shape;1297;ge1d838b627_4_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98" name="Google Shape;1298;ge1d838b627_4_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8" name="Shape 1378"/>
        <p:cNvGrpSpPr/>
        <p:nvPr/>
      </p:nvGrpSpPr>
      <p:grpSpPr>
        <a:xfrm>
          <a:off x="0" y="0"/>
          <a:ext cx="0" cy="0"/>
          <a:chOff x="0" y="0"/>
          <a:chExt cx="0" cy="0"/>
        </a:xfrm>
      </p:grpSpPr>
      <p:sp>
        <p:nvSpPr>
          <p:cNvPr id="1379" name="Google Shape;1379;ge1d838b627_4_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0" name="Google Shape;1380;ge1d838b627_4_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99" name="Shape 1399"/>
        <p:cNvGrpSpPr/>
        <p:nvPr/>
      </p:nvGrpSpPr>
      <p:grpSpPr>
        <a:xfrm>
          <a:off x="0" y="0"/>
          <a:ext cx="0" cy="0"/>
          <a:chOff x="0" y="0"/>
          <a:chExt cx="0" cy="0"/>
        </a:xfrm>
      </p:grpSpPr>
      <p:sp>
        <p:nvSpPr>
          <p:cNvPr id="1400" name="Google Shape;1400;g2add646c8ef_0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01" name="Google Shape;1401;g2add646c8ef_0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3" name="Shape 1463"/>
        <p:cNvGrpSpPr/>
        <p:nvPr/>
      </p:nvGrpSpPr>
      <p:grpSpPr>
        <a:xfrm>
          <a:off x="0" y="0"/>
          <a:ext cx="0" cy="0"/>
          <a:chOff x="0" y="0"/>
          <a:chExt cx="0" cy="0"/>
        </a:xfrm>
      </p:grpSpPr>
      <p:sp>
        <p:nvSpPr>
          <p:cNvPr id="1464" name="Google Shape;1464;ge1d838b627_4_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65" name="Google Shape;1465;ge1d838b627_4_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9" name="Shape 1469"/>
        <p:cNvGrpSpPr/>
        <p:nvPr/>
      </p:nvGrpSpPr>
      <p:grpSpPr>
        <a:xfrm>
          <a:off x="0" y="0"/>
          <a:ext cx="0" cy="0"/>
          <a:chOff x="0" y="0"/>
          <a:chExt cx="0" cy="0"/>
        </a:xfrm>
      </p:grpSpPr>
      <p:sp>
        <p:nvSpPr>
          <p:cNvPr id="1470" name="Google Shape;1470;ge1d838b627_4_2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71" name="Google Shape;1471;ge1d838b627_4_2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82" name="Shape 1482"/>
        <p:cNvGrpSpPr/>
        <p:nvPr/>
      </p:nvGrpSpPr>
      <p:grpSpPr>
        <a:xfrm>
          <a:off x="0" y="0"/>
          <a:ext cx="0" cy="0"/>
          <a:chOff x="0" y="0"/>
          <a:chExt cx="0" cy="0"/>
        </a:xfrm>
      </p:grpSpPr>
      <p:sp>
        <p:nvSpPr>
          <p:cNvPr id="1483" name="Google Shape;1483;ge1d838b627_4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4" name="Google Shape;1484;ge1d838b627_4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90" name="Shape 1490"/>
        <p:cNvGrpSpPr/>
        <p:nvPr/>
      </p:nvGrpSpPr>
      <p:grpSpPr>
        <a:xfrm>
          <a:off x="0" y="0"/>
          <a:ext cx="0" cy="0"/>
          <a:chOff x="0" y="0"/>
          <a:chExt cx="0" cy="0"/>
        </a:xfrm>
      </p:grpSpPr>
      <p:sp>
        <p:nvSpPr>
          <p:cNvPr id="1491" name="Google Shape;1491;ge1d838b627_4_2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92" name="Google Shape;1492;ge1d838b627_4_2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46" name="Shape 1146"/>
        <p:cNvGrpSpPr/>
        <p:nvPr/>
      </p:nvGrpSpPr>
      <p:grpSpPr>
        <a:xfrm>
          <a:off x="0" y="0"/>
          <a:ext cx="0" cy="0"/>
          <a:chOff x="0" y="0"/>
          <a:chExt cx="0" cy="0"/>
        </a:xfrm>
      </p:grpSpPr>
      <p:sp>
        <p:nvSpPr>
          <p:cNvPr id="1147" name="Google Shape;1147;ge1d838b627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48" name="Google Shape;1148;ge1d838b627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00" name="Shape 1500"/>
        <p:cNvGrpSpPr/>
        <p:nvPr/>
      </p:nvGrpSpPr>
      <p:grpSpPr>
        <a:xfrm>
          <a:off x="0" y="0"/>
          <a:ext cx="0" cy="0"/>
          <a:chOff x="0" y="0"/>
          <a:chExt cx="0" cy="0"/>
        </a:xfrm>
      </p:grpSpPr>
      <p:sp>
        <p:nvSpPr>
          <p:cNvPr id="1501" name="Google Shape;1501;g135c9f142d8_0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02" name="Google Shape;1502;g135c9f142d8_0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9" name="Shape 1519"/>
        <p:cNvGrpSpPr/>
        <p:nvPr/>
      </p:nvGrpSpPr>
      <p:grpSpPr>
        <a:xfrm>
          <a:off x="0" y="0"/>
          <a:ext cx="0" cy="0"/>
          <a:chOff x="0" y="0"/>
          <a:chExt cx="0" cy="0"/>
        </a:xfrm>
      </p:grpSpPr>
      <p:sp>
        <p:nvSpPr>
          <p:cNvPr id="1520" name="Google Shape;1520;g2acea934b75_0_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21" name="Google Shape;1521;g2acea934b75_0_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9" name="Shape 1669"/>
        <p:cNvGrpSpPr/>
        <p:nvPr/>
      </p:nvGrpSpPr>
      <p:grpSpPr>
        <a:xfrm>
          <a:off x="0" y="0"/>
          <a:ext cx="0" cy="0"/>
          <a:chOff x="0" y="0"/>
          <a:chExt cx="0" cy="0"/>
        </a:xfrm>
      </p:grpSpPr>
      <p:sp>
        <p:nvSpPr>
          <p:cNvPr id="1670" name="Google Shape;1670;g2acea934b75_0_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71" name="Google Shape;1671;g2acea934b75_0_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79" name="Shape 1679"/>
        <p:cNvGrpSpPr/>
        <p:nvPr/>
      </p:nvGrpSpPr>
      <p:grpSpPr>
        <a:xfrm>
          <a:off x="0" y="0"/>
          <a:ext cx="0" cy="0"/>
          <a:chOff x="0" y="0"/>
          <a:chExt cx="0" cy="0"/>
        </a:xfrm>
      </p:grpSpPr>
      <p:sp>
        <p:nvSpPr>
          <p:cNvPr id="1680" name="Google Shape;1680;g2acea934b75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1" name="Google Shape;1681;g2acea934b75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5" name="Shape 1685"/>
        <p:cNvGrpSpPr/>
        <p:nvPr/>
      </p:nvGrpSpPr>
      <p:grpSpPr>
        <a:xfrm>
          <a:off x="0" y="0"/>
          <a:ext cx="0" cy="0"/>
          <a:chOff x="0" y="0"/>
          <a:chExt cx="0" cy="0"/>
        </a:xfrm>
      </p:grpSpPr>
      <p:sp>
        <p:nvSpPr>
          <p:cNvPr id="1686" name="Google Shape;1686;g2ae2566c139_1_125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7" name="Google Shape;1687;g2ae2566c139_1_125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1" name="Shape 1691"/>
        <p:cNvGrpSpPr/>
        <p:nvPr/>
      </p:nvGrpSpPr>
      <p:grpSpPr>
        <a:xfrm>
          <a:off x="0" y="0"/>
          <a:ext cx="0" cy="0"/>
          <a:chOff x="0" y="0"/>
          <a:chExt cx="0" cy="0"/>
        </a:xfrm>
      </p:grpSpPr>
      <p:sp>
        <p:nvSpPr>
          <p:cNvPr id="1692" name="Google Shape;1692;g2ae2566c139_1_12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3" name="Google Shape;1693;g2ae2566c139_1_12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7" name="Shape 1697"/>
        <p:cNvGrpSpPr/>
        <p:nvPr/>
      </p:nvGrpSpPr>
      <p:grpSpPr>
        <a:xfrm>
          <a:off x="0" y="0"/>
          <a:ext cx="0" cy="0"/>
          <a:chOff x="0" y="0"/>
          <a:chExt cx="0" cy="0"/>
        </a:xfrm>
      </p:grpSpPr>
      <p:sp>
        <p:nvSpPr>
          <p:cNvPr id="1698" name="Google Shape;1698;g2ae2566c139_1_125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 name="Google Shape;1699;g2ae2566c139_1_125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3" name="Shape 1723"/>
        <p:cNvGrpSpPr/>
        <p:nvPr/>
      </p:nvGrpSpPr>
      <p:grpSpPr>
        <a:xfrm>
          <a:off x="0" y="0"/>
          <a:ext cx="0" cy="0"/>
          <a:chOff x="0" y="0"/>
          <a:chExt cx="0" cy="0"/>
        </a:xfrm>
      </p:grpSpPr>
      <p:sp>
        <p:nvSpPr>
          <p:cNvPr id="1724" name="Google Shape;1724;g2ae2566c139_1_1254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5" name="Google Shape;1725;g2ae2566c139_1_1254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9" name="Shape 1739"/>
        <p:cNvGrpSpPr/>
        <p:nvPr/>
      </p:nvGrpSpPr>
      <p:grpSpPr>
        <a:xfrm>
          <a:off x="0" y="0"/>
          <a:ext cx="0" cy="0"/>
          <a:chOff x="0" y="0"/>
          <a:chExt cx="0" cy="0"/>
        </a:xfrm>
      </p:grpSpPr>
      <p:sp>
        <p:nvSpPr>
          <p:cNvPr id="1740" name="Google Shape;1740;g2ae2566c139_1_12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41" name="Google Shape;1741;g2ae2566c139_1_12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6" name="Shape 2076"/>
        <p:cNvGrpSpPr/>
        <p:nvPr/>
      </p:nvGrpSpPr>
      <p:grpSpPr>
        <a:xfrm>
          <a:off x="0" y="0"/>
          <a:ext cx="0" cy="0"/>
          <a:chOff x="0" y="0"/>
          <a:chExt cx="0" cy="0"/>
        </a:xfrm>
      </p:grpSpPr>
      <p:sp>
        <p:nvSpPr>
          <p:cNvPr id="2077" name="Google Shape;2077;g2ae2566c139_1_128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8" name="Google Shape;2078;g2ae2566c139_1_128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5" name="Shape 1155"/>
        <p:cNvGrpSpPr/>
        <p:nvPr/>
      </p:nvGrpSpPr>
      <p:grpSpPr>
        <a:xfrm>
          <a:off x="0" y="0"/>
          <a:ext cx="0" cy="0"/>
          <a:chOff x="0" y="0"/>
          <a:chExt cx="0" cy="0"/>
        </a:xfrm>
      </p:grpSpPr>
      <p:sp>
        <p:nvSpPr>
          <p:cNvPr id="1156" name="Google Shape;1156;ge1d838b627_0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7" name="Google Shape;1157;ge1d838b627_0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90" name="Shape 7990"/>
        <p:cNvGrpSpPr/>
        <p:nvPr/>
      </p:nvGrpSpPr>
      <p:grpSpPr>
        <a:xfrm>
          <a:off x="0" y="0"/>
          <a:ext cx="0" cy="0"/>
          <a:chOff x="0" y="0"/>
          <a:chExt cx="0" cy="0"/>
        </a:xfrm>
      </p:grpSpPr>
      <p:sp>
        <p:nvSpPr>
          <p:cNvPr id="7991" name="Google Shape;7991;g2ae2566c139_1_188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92" name="Google Shape;7992;g2ae2566c139_1_188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7" name="Shape 8417"/>
        <p:cNvGrpSpPr/>
        <p:nvPr/>
      </p:nvGrpSpPr>
      <p:grpSpPr>
        <a:xfrm>
          <a:off x="0" y="0"/>
          <a:ext cx="0" cy="0"/>
          <a:chOff x="0" y="0"/>
          <a:chExt cx="0" cy="0"/>
        </a:xfrm>
      </p:grpSpPr>
      <p:sp>
        <p:nvSpPr>
          <p:cNvPr id="8418" name="Google Shape;8418;g2ae2566c139_1_192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9" name="Google Shape;8419;g2ae2566c139_1_192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0" name="Shape 8580"/>
        <p:cNvGrpSpPr/>
        <p:nvPr/>
      </p:nvGrpSpPr>
      <p:grpSpPr>
        <a:xfrm>
          <a:off x="0" y="0"/>
          <a:ext cx="0" cy="0"/>
          <a:chOff x="0" y="0"/>
          <a:chExt cx="0" cy="0"/>
        </a:xfrm>
      </p:grpSpPr>
      <p:sp>
        <p:nvSpPr>
          <p:cNvPr id="8581" name="Google Shape;8581;g2ae2566c139_1_193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2" name="Google Shape;8582;g2ae2566c139_1_193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2" name="Shape 8982"/>
        <p:cNvGrpSpPr/>
        <p:nvPr/>
      </p:nvGrpSpPr>
      <p:grpSpPr>
        <a:xfrm>
          <a:off x="0" y="0"/>
          <a:ext cx="0" cy="0"/>
          <a:chOff x="0" y="0"/>
          <a:chExt cx="0" cy="0"/>
        </a:xfrm>
      </p:grpSpPr>
      <p:sp>
        <p:nvSpPr>
          <p:cNvPr id="8983" name="Google Shape;8983;g2ae2566c139_1_197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84" name="Google Shape;8984;g2ae2566c139_1_197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3" name="Shape 9353"/>
        <p:cNvGrpSpPr/>
        <p:nvPr/>
      </p:nvGrpSpPr>
      <p:grpSpPr>
        <a:xfrm>
          <a:off x="0" y="0"/>
          <a:ext cx="0" cy="0"/>
          <a:chOff x="0" y="0"/>
          <a:chExt cx="0" cy="0"/>
        </a:xfrm>
      </p:grpSpPr>
      <p:sp>
        <p:nvSpPr>
          <p:cNvPr id="9354" name="Google Shape;9354;g2ae2566c139_1_20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5" name="Google Shape;9355;g2ae2566c139_1_20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667" name="Shape 9667"/>
        <p:cNvGrpSpPr/>
        <p:nvPr/>
      </p:nvGrpSpPr>
      <p:grpSpPr>
        <a:xfrm>
          <a:off x="0" y="0"/>
          <a:ext cx="0" cy="0"/>
          <a:chOff x="0" y="0"/>
          <a:chExt cx="0" cy="0"/>
        </a:xfrm>
      </p:grpSpPr>
      <p:sp>
        <p:nvSpPr>
          <p:cNvPr id="9668" name="Google Shape;9668;g2ae2566c139_1_204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669" name="Google Shape;9669;g2ae2566c139_1_204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61" name="Shape 9961"/>
        <p:cNvGrpSpPr/>
        <p:nvPr/>
      </p:nvGrpSpPr>
      <p:grpSpPr>
        <a:xfrm>
          <a:off x="0" y="0"/>
          <a:ext cx="0" cy="0"/>
          <a:chOff x="0" y="0"/>
          <a:chExt cx="0" cy="0"/>
        </a:xfrm>
      </p:grpSpPr>
      <p:sp>
        <p:nvSpPr>
          <p:cNvPr id="9962" name="Google Shape;9962;g2ae2566c139_1_207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963" name="Google Shape;9963;g2ae2566c139_1_207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20" name="Shape 10320"/>
        <p:cNvGrpSpPr/>
        <p:nvPr/>
      </p:nvGrpSpPr>
      <p:grpSpPr>
        <a:xfrm>
          <a:off x="0" y="0"/>
          <a:ext cx="0" cy="0"/>
          <a:chOff x="0" y="0"/>
          <a:chExt cx="0" cy="0"/>
        </a:xfrm>
      </p:grpSpPr>
      <p:sp>
        <p:nvSpPr>
          <p:cNvPr id="10321" name="Google Shape;10321;g2ae2566c139_1_21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22" name="Google Shape;10322;g2ae2566c139_1_21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37" name="Shape 10737"/>
        <p:cNvGrpSpPr/>
        <p:nvPr/>
      </p:nvGrpSpPr>
      <p:grpSpPr>
        <a:xfrm>
          <a:off x="0" y="0"/>
          <a:ext cx="0" cy="0"/>
          <a:chOff x="0" y="0"/>
          <a:chExt cx="0" cy="0"/>
        </a:xfrm>
      </p:grpSpPr>
      <p:sp>
        <p:nvSpPr>
          <p:cNvPr id="10738" name="Google Shape;10738;g2ae2566c139_1_215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39" name="Google Shape;10739;g2ae2566c139_1_215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077" name="Shape 11077"/>
        <p:cNvGrpSpPr/>
        <p:nvPr/>
      </p:nvGrpSpPr>
      <p:grpSpPr>
        <a:xfrm>
          <a:off x="0" y="0"/>
          <a:ext cx="0" cy="0"/>
          <a:chOff x="0" y="0"/>
          <a:chExt cx="0" cy="0"/>
        </a:xfrm>
      </p:grpSpPr>
      <p:sp>
        <p:nvSpPr>
          <p:cNvPr id="11078" name="Google Shape;11078;g2ae2566c139_1_21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079" name="Google Shape;11079;g2ae2566c139_1_21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4" name="Shape 1174"/>
        <p:cNvGrpSpPr/>
        <p:nvPr/>
      </p:nvGrpSpPr>
      <p:grpSpPr>
        <a:xfrm>
          <a:off x="0" y="0"/>
          <a:ext cx="0" cy="0"/>
          <a:chOff x="0" y="0"/>
          <a:chExt cx="0" cy="0"/>
        </a:xfrm>
      </p:grpSpPr>
      <p:sp>
        <p:nvSpPr>
          <p:cNvPr id="1175" name="Google Shape;1175;ge207fd22f2_0_250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6" name="Google Shape;1176;ge207fd22f2_0_250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265" name="Shape 11265"/>
        <p:cNvGrpSpPr/>
        <p:nvPr/>
      </p:nvGrpSpPr>
      <p:grpSpPr>
        <a:xfrm>
          <a:off x="0" y="0"/>
          <a:ext cx="0" cy="0"/>
          <a:chOff x="0" y="0"/>
          <a:chExt cx="0" cy="0"/>
        </a:xfrm>
      </p:grpSpPr>
      <p:sp>
        <p:nvSpPr>
          <p:cNvPr id="11266" name="Google Shape;11266;g2ae2566c139_1_22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267" name="Google Shape;11267;g2ae2566c139_1_22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511" name="Shape 11511"/>
        <p:cNvGrpSpPr/>
        <p:nvPr/>
      </p:nvGrpSpPr>
      <p:grpSpPr>
        <a:xfrm>
          <a:off x="0" y="0"/>
          <a:ext cx="0" cy="0"/>
          <a:chOff x="0" y="0"/>
          <a:chExt cx="0" cy="0"/>
        </a:xfrm>
      </p:grpSpPr>
      <p:sp>
        <p:nvSpPr>
          <p:cNvPr id="11512" name="Google Shape;11512;g2ae2566c139_1_234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513" name="Google Shape;11513;g2ae2566c139_1_234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1" name="Shape 1181"/>
        <p:cNvGrpSpPr/>
        <p:nvPr/>
      </p:nvGrpSpPr>
      <p:grpSpPr>
        <a:xfrm>
          <a:off x="0" y="0"/>
          <a:ext cx="0" cy="0"/>
          <a:chOff x="0" y="0"/>
          <a:chExt cx="0" cy="0"/>
        </a:xfrm>
      </p:grpSpPr>
      <p:sp>
        <p:nvSpPr>
          <p:cNvPr id="1182" name="Google Shape;1182;ge1d838b627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3" name="Google Shape;1183;ge1d838b627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 name="Shape 1190"/>
        <p:cNvGrpSpPr/>
        <p:nvPr/>
      </p:nvGrpSpPr>
      <p:grpSpPr>
        <a:xfrm>
          <a:off x="0" y="0"/>
          <a:ext cx="0" cy="0"/>
          <a:chOff x="0" y="0"/>
          <a:chExt cx="0" cy="0"/>
        </a:xfrm>
      </p:grpSpPr>
      <p:sp>
        <p:nvSpPr>
          <p:cNvPr id="1191" name="Google Shape;1191;ge1d838b627_4_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 name="Google Shape;1192;ge1d838b627_4_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8" name="Shape 1198"/>
        <p:cNvGrpSpPr/>
        <p:nvPr/>
      </p:nvGrpSpPr>
      <p:grpSpPr>
        <a:xfrm>
          <a:off x="0" y="0"/>
          <a:ext cx="0" cy="0"/>
          <a:chOff x="0" y="0"/>
          <a:chExt cx="0" cy="0"/>
        </a:xfrm>
      </p:grpSpPr>
      <p:sp>
        <p:nvSpPr>
          <p:cNvPr id="1199" name="Google Shape;1199;ge1d838b627_4_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0" name="Google Shape;1200;ge1d838b627_4_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5" name="Shape 1215"/>
        <p:cNvGrpSpPr/>
        <p:nvPr/>
      </p:nvGrpSpPr>
      <p:grpSpPr>
        <a:xfrm>
          <a:off x="0" y="0"/>
          <a:ext cx="0" cy="0"/>
          <a:chOff x="0" y="0"/>
          <a:chExt cx="0" cy="0"/>
        </a:xfrm>
      </p:grpSpPr>
      <p:sp>
        <p:nvSpPr>
          <p:cNvPr id="1216" name="Google Shape;1216;ge1d838b627_4_1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7" name="Google Shape;1217;ge1d838b627_4_1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0" name="Shape 1230"/>
        <p:cNvGrpSpPr/>
        <p:nvPr/>
      </p:nvGrpSpPr>
      <p:grpSpPr>
        <a:xfrm>
          <a:off x="0" y="0"/>
          <a:ext cx="0" cy="0"/>
          <a:chOff x="0" y="0"/>
          <a:chExt cx="0" cy="0"/>
        </a:xfrm>
      </p:grpSpPr>
      <p:sp>
        <p:nvSpPr>
          <p:cNvPr id="1231" name="Google Shape;1231;ge1d838b627_4_1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 name="Google Shape;1232;ge1d838b627_4_1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 Id="rId3" Type="http://schemas.openxmlformats.org/officeDocument/2006/relationships/hyperlink" Target="https://bit.ly/3A1uf1Q"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5.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10" name="Google Shape;10;p2"/>
          <p:cNvSpPr txBox="1"/>
          <p:nvPr>
            <p:ph type="ctrTitle"/>
          </p:nvPr>
        </p:nvSpPr>
        <p:spPr>
          <a:xfrm>
            <a:off x="713650" y="1384150"/>
            <a:ext cx="3829200" cy="19884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sp>
        <p:nvSpPr>
          <p:cNvPr id="11" name="Google Shape;11;p2"/>
          <p:cNvSpPr txBox="1"/>
          <p:nvPr>
            <p:ph idx="1" type="subTitle"/>
          </p:nvPr>
        </p:nvSpPr>
        <p:spPr>
          <a:xfrm>
            <a:off x="713650" y="3365726"/>
            <a:ext cx="3829200" cy="393600"/>
          </a:xfrm>
          <a:prstGeom prst="rect">
            <a:avLst/>
          </a:prstGeom>
          <a:ln>
            <a:noFill/>
          </a:ln>
        </p:spPr>
        <p:txBody>
          <a:bodyPr anchorCtr="0" anchor="t" bIns="91425" lIns="91425" spcFirstLastPara="1" rIns="91425" wrap="square" tIns="91425">
            <a:noAutofit/>
          </a:bodyPr>
          <a:lstStyle>
            <a:lvl1pPr lvl="0" algn="r">
              <a:lnSpc>
                <a:spcPct val="100000"/>
              </a:lnSpc>
              <a:spcBef>
                <a:spcPts val="0"/>
              </a:spcBef>
              <a:spcAft>
                <a:spcPts val="0"/>
              </a:spcAft>
              <a:buSzPts val="1400"/>
              <a:buNone/>
              <a:defRPr sz="1600">
                <a:latin typeface="Bellota Text"/>
                <a:ea typeface="Bellota Text"/>
                <a:cs typeface="Bellota Text"/>
                <a:sym typeface="Bellota Text"/>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12" name="Google Shape;12;p2"/>
          <p:cNvGrpSpPr/>
          <p:nvPr/>
        </p:nvGrpSpPr>
        <p:grpSpPr>
          <a:xfrm>
            <a:off x="124329" y="100078"/>
            <a:ext cx="8895346" cy="4912060"/>
            <a:chOff x="124329" y="100078"/>
            <a:chExt cx="8895346" cy="4912060"/>
          </a:xfrm>
        </p:grpSpPr>
        <p:grpSp>
          <p:nvGrpSpPr>
            <p:cNvPr id="13" name="Google Shape;13;p2"/>
            <p:cNvGrpSpPr/>
            <p:nvPr/>
          </p:nvGrpSpPr>
          <p:grpSpPr>
            <a:xfrm>
              <a:off x="7672226" y="202099"/>
              <a:ext cx="1295815" cy="778724"/>
              <a:chOff x="7672226" y="202099"/>
              <a:chExt cx="1295815" cy="778724"/>
            </a:xfrm>
          </p:grpSpPr>
          <p:sp>
            <p:nvSpPr>
              <p:cNvPr id="14" name="Google Shape;14;p2"/>
              <p:cNvSpPr/>
              <p:nvPr/>
            </p:nvSpPr>
            <p:spPr>
              <a:xfrm>
                <a:off x="7672226" y="213275"/>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 name="Google Shape;15;p2"/>
              <p:cNvSpPr/>
              <p:nvPr/>
            </p:nvSpPr>
            <p:spPr>
              <a:xfrm>
                <a:off x="8890075" y="202099"/>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 name="Google Shape;16;p2"/>
              <p:cNvSpPr/>
              <p:nvPr/>
            </p:nvSpPr>
            <p:spPr>
              <a:xfrm>
                <a:off x="8864097" y="87687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 name="Google Shape;17;p2"/>
            <p:cNvGrpSpPr/>
            <p:nvPr/>
          </p:nvGrpSpPr>
          <p:grpSpPr>
            <a:xfrm flipH="1">
              <a:off x="7823876" y="3300714"/>
              <a:ext cx="1195798" cy="1711423"/>
              <a:chOff x="127076" y="3281075"/>
              <a:chExt cx="1195798" cy="1711423"/>
            </a:xfrm>
          </p:grpSpPr>
          <p:sp>
            <p:nvSpPr>
              <p:cNvPr id="18" name="Google Shape;18;p2"/>
              <p:cNvSpPr/>
              <p:nvPr/>
            </p:nvSpPr>
            <p:spPr>
              <a:xfrm>
                <a:off x="127076" y="3281075"/>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 name="Google Shape;19;p2"/>
              <p:cNvSpPr/>
              <p:nvPr/>
            </p:nvSpPr>
            <p:spPr>
              <a:xfrm>
                <a:off x="661250" y="4075399"/>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 name="Google Shape;20;p2"/>
              <p:cNvSpPr/>
              <p:nvPr/>
            </p:nvSpPr>
            <p:spPr>
              <a:xfrm>
                <a:off x="148709" y="488855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 name="Google Shape;21;p2"/>
              <p:cNvSpPr/>
              <p:nvPr/>
            </p:nvSpPr>
            <p:spPr>
              <a:xfrm>
                <a:off x="1237001" y="4802673"/>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 name="Google Shape;22;p2"/>
            <p:cNvGrpSpPr/>
            <p:nvPr/>
          </p:nvGrpSpPr>
          <p:grpSpPr>
            <a:xfrm rot="10800000">
              <a:off x="175963" y="4131392"/>
              <a:ext cx="1295815" cy="778724"/>
              <a:chOff x="7672226" y="202099"/>
              <a:chExt cx="1295815" cy="778724"/>
            </a:xfrm>
          </p:grpSpPr>
          <p:sp>
            <p:nvSpPr>
              <p:cNvPr id="23" name="Google Shape;23;p2"/>
              <p:cNvSpPr/>
              <p:nvPr/>
            </p:nvSpPr>
            <p:spPr>
              <a:xfrm>
                <a:off x="7672226" y="213275"/>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 name="Google Shape;24;p2"/>
              <p:cNvSpPr/>
              <p:nvPr/>
            </p:nvSpPr>
            <p:spPr>
              <a:xfrm>
                <a:off x="8890075" y="202099"/>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 name="Google Shape;25;p2"/>
              <p:cNvSpPr/>
              <p:nvPr/>
            </p:nvSpPr>
            <p:spPr>
              <a:xfrm>
                <a:off x="8864097" y="87687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 name="Google Shape;26;p2"/>
            <p:cNvGrpSpPr/>
            <p:nvPr/>
          </p:nvGrpSpPr>
          <p:grpSpPr>
            <a:xfrm flipH="1" rot="10800000">
              <a:off x="124329" y="100078"/>
              <a:ext cx="1195798" cy="1711423"/>
              <a:chOff x="127076" y="3281075"/>
              <a:chExt cx="1195798" cy="1711423"/>
            </a:xfrm>
          </p:grpSpPr>
          <p:sp>
            <p:nvSpPr>
              <p:cNvPr id="27" name="Google Shape;27;p2"/>
              <p:cNvSpPr/>
              <p:nvPr/>
            </p:nvSpPr>
            <p:spPr>
              <a:xfrm>
                <a:off x="127076" y="3281075"/>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 name="Google Shape;28;p2"/>
              <p:cNvSpPr/>
              <p:nvPr/>
            </p:nvSpPr>
            <p:spPr>
              <a:xfrm>
                <a:off x="661250" y="4075399"/>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 name="Google Shape;29;p2"/>
              <p:cNvSpPr/>
              <p:nvPr/>
            </p:nvSpPr>
            <p:spPr>
              <a:xfrm>
                <a:off x="148709" y="488855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 name="Google Shape;30;p2"/>
              <p:cNvSpPr/>
              <p:nvPr/>
            </p:nvSpPr>
            <p:spPr>
              <a:xfrm>
                <a:off x="1237001" y="4802673"/>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 name="Google Shape;31;p2"/>
          <p:cNvGrpSpPr/>
          <p:nvPr/>
        </p:nvGrpSpPr>
        <p:grpSpPr>
          <a:xfrm>
            <a:off x="145944" y="-16006"/>
            <a:ext cx="8852116" cy="5144227"/>
            <a:chOff x="145944" y="-16006"/>
            <a:chExt cx="8852116" cy="5144227"/>
          </a:xfrm>
        </p:grpSpPr>
        <p:grpSp>
          <p:nvGrpSpPr>
            <p:cNvPr id="32" name="Google Shape;32;p2"/>
            <p:cNvGrpSpPr/>
            <p:nvPr/>
          </p:nvGrpSpPr>
          <p:grpSpPr>
            <a:xfrm rot="-1641245">
              <a:off x="8379983" y="296427"/>
              <a:ext cx="528863" cy="486127"/>
              <a:chOff x="3771825" y="2963312"/>
              <a:chExt cx="316827" cy="291225"/>
            </a:xfrm>
          </p:grpSpPr>
          <p:sp>
            <p:nvSpPr>
              <p:cNvPr id="33" name="Google Shape;33;p2"/>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 name="Google Shape;34;p2"/>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5" name="Google Shape;35;p2"/>
            <p:cNvGrpSpPr/>
            <p:nvPr/>
          </p:nvGrpSpPr>
          <p:grpSpPr>
            <a:xfrm flipH="1" rot="-2700000">
              <a:off x="8120479" y="4283051"/>
              <a:ext cx="745998" cy="681176"/>
              <a:chOff x="4831145" y="4774348"/>
              <a:chExt cx="368032" cy="336029"/>
            </a:xfrm>
          </p:grpSpPr>
          <p:sp>
            <p:nvSpPr>
              <p:cNvPr id="36" name="Google Shape;36;p2"/>
              <p:cNvSpPr/>
              <p:nvPr/>
            </p:nvSpPr>
            <p:spPr>
              <a:xfrm>
                <a:off x="4831145" y="4774347"/>
                <a:ext cx="368032" cy="336029"/>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 name="Google Shape;37;p2"/>
              <p:cNvSpPr/>
              <p:nvPr/>
            </p:nvSpPr>
            <p:spPr>
              <a:xfrm>
                <a:off x="4968305" y="4904183"/>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 name="Google Shape;38;p2"/>
            <p:cNvGrpSpPr/>
            <p:nvPr/>
          </p:nvGrpSpPr>
          <p:grpSpPr>
            <a:xfrm rot="9158755">
              <a:off x="235158" y="4329661"/>
              <a:ext cx="528863" cy="486127"/>
              <a:chOff x="3771825" y="2963312"/>
              <a:chExt cx="316827" cy="291225"/>
            </a:xfrm>
          </p:grpSpPr>
          <p:sp>
            <p:nvSpPr>
              <p:cNvPr id="39" name="Google Shape;39;p2"/>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 name="Google Shape;40;p2"/>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 name="Google Shape;41;p2"/>
            <p:cNvGrpSpPr/>
            <p:nvPr/>
          </p:nvGrpSpPr>
          <p:grpSpPr>
            <a:xfrm flipH="1" rot="8100000">
              <a:off x="277527" y="147988"/>
              <a:ext cx="745998" cy="681176"/>
              <a:chOff x="4831145" y="4774348"/>
              <a:chExt cx="368032" cy="336029"/>
            </a:xfrm>
          </p:grpSpPr>
          <p:sp>
            <p:nvSpPr>
              <p:cNvPr id="42" name="Google Shape;42;p2"/>
              <p:cNvSpPr/>
              <p:nvPr/>
            </p:nvSpPr>
            <p:spPr>
              <a:xfrm>
                <a:off x="4831145" y="4774347"/>
                <a:ext cx="368032" cy="336029"/>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 name="Google Shape;43;p2"/>
              <p:cNvSpPr/>
              <p:nvPr/>
            </p:nvSpPr>
            <p:spPr>
              <a:xfrm>
                <a:off x="4968305" y="4904183"/>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4" name="Google Shape;44;p2"/>
          <p:cNvGrpSpPr/>
          <p:nvPr/>
        </p:nvGrpSpPr>
        <p:grpSpPr>
          <a:xfrm>
            <a:off x="-6" y="-16007"/>
            <a:ext cx="9144016" cy="5144228"/>
            <a:chOff x="-6" y="-16007"/>
            <a:chExt cx="9144016" cy="5144228"/>
          </a:xfrm>
        </p:grpSpPr>
        <p:grpSp>
          <p:nvGrpSpPr>
            <p:cNvPr id="45" name="Google Shape;45;p2"/>
            <p:cNvGrpSpPr/>
            <p:nvPr/>
          </p:nvGrpSpPr>
          <p:grpSpPr>
            <a:xfrm flipH="1" rot="6922406">
              <a:off x="7892917" y="58045"/>
              <a:ext cx="447296" cy="448033"/>
              <a:chOff x="6547903" y="3073345"/>
              <a:chExt cx="447313" cy="448050"/>
            </a:xfrm>
          </p:grpSpPr>
          <p:sp>
            <p:nvSpPr>
              <p:cNvPr id="46" name="Google Shape;46;p2"/>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 name="Google Shape;47;p2"/>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 name="Google Shape;48;p2"/>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 name="Google Shape;49;p2"/>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 name="Google Shape;50;p2"/>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 name="Google Shape;51;p2"/>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 name="Google Shape;52;p2"/>
            <p:cNvGrpSpPr/>
            <p:nvPr/>
          </p:nvGrpSpPr>
          <p:grpSpPr>
            <a:xfrm flipH="1" rot="-4571053">
              <a:off x="8376082" y="1082401"/>
              <a:ext cx="783377" cy="582253"/>
              <a:chOff x="4519100" y="225043"/>
              <a:chExt cx="654095" cy="486163"/>
            </a:xfrm>
          </p:grpSpPr>
          <p:sp>
            <p:nvSpPr>
              <p:cNvPr id="53" name="Google Shape;53;p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 name="Google Shape;54;p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 name="Google Shape;55;p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 name="Google Shape;56;p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 name="Google Shape;57;p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 name="Google Shape;58;p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 name="Google Shape;59;p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0" name="Google Shape;60;p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 name="Google Shape;61;p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 name="Google Shape;62;p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 name="Google Shape;63;p2"/>
            <p:cNvGrpSpPr/>
            <p:nvPr/>
          </p:nvGrpSpPr>
          <p:grpSpPr>
            <a:xfrm rot="-6299966">
              <a:off x="8424851" y="3560111"/>
              <a:ext cx="727616" cy="540808"/>
              <a:chOff x="4519100" y="225043"/>
              <a:chExt cx="654095" cy="486163"/>
            </a:xfrm>
          </p:grpSpPr>
          <p:sp>
            <p:nvSpPr>
              <p:cNvPr id="64" name="Google Shape;64;p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 name="Google Shape;65;p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6" name="Google Shape;66;p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 name="Google Shape;67;p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 name="Google Shape;68;p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 name="Google Shape;69;p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 name="Google Shape;70;p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1" name="Google Shape;71;p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 name="Google Shape;72;p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 name="Google Shape;73;p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 name="Google Shape;74;p2"/>
            <p:cNvGrpSpPr/>
            <p:nvPr/>
          </p:nvGrpSpPr>
          <p:grpSpPr>
            <a:xfrm flipH="1" rot="-3069949">
              <a:off x="7256101" y="4625578"/>
              <a:ext cx="404061" cy="424408"/>
              <a:chOff x="7521455" y="3202690"/>
              <a:chExt cx="274363" cy="288206"/>
            </a:xfrm>
          </p:grpSpPr>
          <p:sp>
            <p:nvSpPr>
              <p:cNvPr id="75" name="Google Shape;75;p2"/>
              <p:cNvSpPr/>
              <p:nvPr/>
            </p:nvSpPr>
            <p:spPr>
              <a:xfrm>
                <a:off x="7521454" y="3202690"/>
                <a:ext cx="119477" cy="211218"/>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 name="Google Shape;76;p2"/>
              <p:cNvSpPr/>
              <p:nvPr/>
            </p:nvSpPr>
            <p:spPr>
              <a:xfrm>
                <a:off x="7529460" y="3206423"/>
                <a:ext cx="96008" cy="242154"/>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 name="Google Shape;77;p2"/>
              <p:cNvSpPr/>
              <p:nvPr/>
            </p:nvSpPr>
            <p:spPr>
              <a:xfrm>
                <a:off x="7673141" y="3237060"/>
                <a:ext cx="122677" cy="220819"/>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 name="Google Shape;78;p2"/>
              <p:cNvSpPr/>
              <p:nvPr/>
            </p:nvSpPr>
            <p:spPr>
              <a:xfrm>
                <a:off x="7679554" y="3243407"/>
                <a:ext cx="75739" cy="247488"/>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 name="Google Shape;79;p2"/>
            <p:cNvGrpSpPr/>
            <p:nvPr/>
          </p:nvGrpSpPr>
          <p:grpSpPr>
            <a:xfrm flipH="1" rot="-3877594">
              <a:off x="803791" y="4606137"/>
              <a:ext cx="447296" cy="448033"/>
              <a:chOff x="6547903" y="3073345"/>
              <a:chExt cx="447313" cy="448050"/>
            </a:xfrm>
          </p:grpSpPr>
          <p:sp>
            <p:nvSpPr>
              <p:cNvPr id="80" name="Google Shape;80;p2"/>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 name="Google Shape;81;p2"/>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 name="Google Shape;82;p2"/>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 name="Google Shape;83;p2"/>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 name="Google Shape;84;p2"/>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 name="Google Shape;85;p2"/>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 name="Google Shape;86;p2"/>
            <p:cNvGrpSpPr/>
            <p:nvPr/>
          </p:nvGrpSpPr>
          <p:grpSpPr>
            <a:xfrm flipH="1" rot="6228947">
              <a:off x="-15455" y="3447561"/>
              <a:ext cx="783377" cy="582253"/>
              <a:chOff x="4519100" y="225043"/>
              <a:chExt cx="654095" cy="486163"/>
            </a:xfrm>
          </p:grpSpPr>
          <p:sp>
            <p:nvSpPr>
              <p:cNvPr id="87" name="Google Shape;87;p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 name="Google Shape;88;p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 name="Google Shape;89;p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 name="Google Shape;90;p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 name="Google Shape;91;p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 name="Google Shape;92;p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 name="Google Shape;93;p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 name="Google Shape;94;p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 name="Google Shape;95;p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 name="Google Shape;96;p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 name="Google Shape;97;p2"/>
            <p:cNvGrpSpPr/>
            <p:nvPr/>
          </p:nvGrpSpPr>
          <p:grpSpPr>
            <a:xfrm rot="4500034">
              <a:off x="-8463" y="1011296"/>
              <a:ext cx="727616" cy="540808"/>
              <a:chOff x="4519100" y="225043"/>
              <a:chExt cx="654095" cy="486163"/>
            </a:xfrm>
          </p:grpSpPr>
          <p:sp>
            <p:nvSpPr>
              <p:cNvPr id="98" name="Google Shape;98;p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 name="Google Shape;99;p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 name="Google Shape;100;p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 name="Google Shape;101;p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 name="Google Shape;102;p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 name="Google Shape;103;p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 name="Google Shape;104;p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 name="Google Shape;105;p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 name="Google Shape;106;p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 name="Google Shape;107;p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8" name="Google Shape;108;p2"/>
            <p:cNvGrpSpPr/>
            <p:nvPr/>
          </p:nvGrpSpPr>
          <p:grpSpPr>
            <a:xfrm flipH="1" rot="7730051">
              <a:off x="1483842" y="62229"/>
              <a:ext cx="404061" cy="424408"/>
              <a:chOff x="7521455" y="3202690"/>
              <a:chExt cx="274363" cy="288206"/>
            </a:xfrm>
          </p:grpSpPr>
          <p:sp>
            <p:nvSpPr>
              <p:cNvPr id="109" name="Google Shape;109;p2"/>
              <p:cNvSpPr/>
              <p:nvPr/>
            </p:nvSpPr>
            <p:spPr>
              <a:xfrm>
                <a:off x="7521454" y="3202690"/>
                <a:ext cx="119477" cy="211218"/>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 name="Google Shape;110;p2"/>
              <p:cNvSpPr/>
              <p:nvPr/>
            </p:nvSpPr>
            <p:spPr>
              <a:xfrm>
                <a:off x="7529460" y="3206423"/>
                <a:ext cx="96008" cy="242154"/>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 name="Google Shape;111;p2"/>
              <p:cNvSpPr/>
              <p:nvPr/>
            </p:nvSpPr>
            <p:spPr>
              <a:xfrm>
                <a:off x="7673141" y="3237060"/>
                <a:ext cx="122677" cy="220819"/>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 name="Google Shape;112;p2"/>
              <p:cNvSpPr/>
              <p:nvPr/>
            </p:nvSpPr>
            <p:spPr>
              <a:xfrm>
                <a:off x="7679554" y="3243407"/>
                <a:ext cx="75739" cy="247488"/>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32" name="Shape 432"/>
        <p:cNvGrpSpPr/>
        <p:nvPr/>
      </p:nvGrpSpPr>
      <p:grpSpPr>
        <a:xfrm>
          <a:off x="0" y="0"/>
          <a:ext cx="0" cy="0"/>
          <a:chOff x="0" y="0"/>
          <a:chExt cx="0" cy="0"/>
        </a:xfrm>
      </p:grpSpPr>
      <p:pic>
        <p:nvPicPr>
          <p:cNvPr id="433" name="Google Shape;433;p11"/>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434" name="Google Shape;434;p11"/>
          <p:cNvSpPr txBox="1"/>
          <p:nvPr>
            <p:ph hasCustomPrompt="1" type="title"/>
          </p:nvPr>
        </p:nvSpPr>
        <p:spPr>
          <a:xfrm>
            <a:off x="2381250" y="1952850"/>
            <a:ext cx="4381500" cy="908100"/>
          </a:xfrm>
          <a:prstGeom prst="rect">
            <a:avLst/>
          </a:prstGeom>
        </p:spPr>
        <p:txBody>
          <a:bodyPr anchorCtr="0" anchor="b" bIns="91425" lIns="91425" spcFirstLastPara="1" rIns="91425" wrap="square" tIns="91425">
            <a:noAutofit/>
          </a:bodyPr>
          <a:lstStyle>
            <a:lvl1pPr lvl="0" algn="ctr">
              <a:spcBef>
                <a:spcPts val="0"/>
              </a:spcBef>
              <a:spcAft>
                <a:spcPts val="0"/>
              </a:spcAft>
              <a:buSzPts val="9600"/>
              <a:buNone/>
              <a:defRPr sz="6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35" name="Google Shape;435;p11"/>
          <p:cNvSpPr txBox="1"/>
          <p:nvPr>
            <p:ph idx="1" type="subTitle"/>
          </p:nvPr>
        </p:nvSpPr>
        <p:spPr>
          <a:xfrm>
            <a:off x="2381250" y="2816250"/>
            <a:ext cx="4381500" cy="3744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0"/>
              </a:spcBef>
              <a:spcAft>
                <a:spcPts val="0"/>
              </a:spcAft>
              <a:buSzPts val="1600"/>
              <a:buNone/>
              <a:defRPr sz="1600"/>
            </a:lvl3pPr>
            <a:lvl4pPr lvl="3" rtl="0" algn="ctr">
              <a:lnSpc>
                <a:spcPct val="100000"/>
              </a:lnSpc>
              <a:spcBef>
                <a:spcPts val="0"/>
              </a:spcBef>
              <a:spcAft>
                <a:spcPts val="0"/>
              </a:spcAft>
              <a:buSzPts val="1600"/>
              <a:buNone/>
              <a:defRPr sz="1600"/>
            </a:lvl4pPr>
            <a:lvl5pPr lvl="4" rtl="0" algn="ctr">
              <a:lnSpc>
                <a:spcPct val="100000"/>
              </a:lnSpc>
              <a:spcBef>
                <a:spcPts val="0"/>
              </a:spcBef>
              <a:spcAft>
                <a:spcPts val="0"/>
              </a:spcAft>
              <a:buSzPts val="1600"/>
              <a:buNone/>
              <a:defRPr sz="1600"/>
            </a:lvl5pPr>
            <a:lvl6pPr lvl="5" rtl="0" algn="ctr">
              <a:lnSpc>
                <a:spcPct val="100000"/>
              </a:lnSpc>
              <a:spcBef>
                <a:spcPts val="0"/>
              </a:spcBef>
              <a:spcAft>
                <a:spcPts val="0"/>
              </a:spcAft>
              <a:buSzPts val="1600"/>
              <a:buNone/>
              <a:defRPr sz="1600"/>
            </a:lvl6pPr>
            <a:lvl7pPr lvl="6" rtl="0" algn="ctr">
              <a:lnSpc>
                <a:spcPct val="100000"/>
              </a:lnSpc>
              <a:spcBef>
                <a:spcPts val="0"/>
              </a:spcBef>
              <a:spcAft>
                <a:spcPts val="0"/>
              </a:spcAft>
              <a:buSzPts val="1600"/>
              <a:buNone/>
              <a:defRPr sz="1600"/>
            </a:lvl7pPr>
            <a:lvl8pPr lvl="7" rtl="0" algn="ctr">
              <a:lnSpc>
                <a:spcPct val="100000"/>
              </a:lnSpc>
              <a:spcBef>
                <a:spcPts val="0"/>
              </a:spcBef>
              <a:spcAft>
                <a:spcPts val="0"/>
              </a:spcAft>
              <a:buSzPts val="1600"/>
              <a:buNone/>
              <a:defRPr sz="1600"/>
            </a:lvl8pPr>
            <a:lvl9pPr lvl="8" rtl="0" algn="ctr">
              <a:lnSpc>
                <a:spcPct val="100000"/>
              </a:lnSpc>
              <a:spcBef>
                <a:spcPts val="0"/>
              </a:spcBef>
              <a:spcAft>
                <a:spcPts val="0"/>
              </a:spcAft>
              <a:buSzPts val="1600"/>
              <a:buNone/>
              <a:defRPr sz="1600"/>
            </a:lvl9pPr>
          </a:lstStyle>
          <a:p/>
        </p:txBody>
      </p:sp>
      <p:grpSp>
        <p:nvGrpSpPr>
          <p:cNvPr id="436" name="Google Shape;436;p11"/>
          <p:cNvGrpSpPr/>
          <p:nvPr/>
        </p:nvGrpSpPr>
        <p:grpSpPr>
          <a:xfrm>
            <a:off x="3934363" y="104274"/>
            <a:ext cx="1340807" cy="4933571"/>
            <a:chOff x="3934363" y="104274"/>
            <a:chExt cx="1340807" cy="4933571"/>
          </a:xfrm>
        </p:grpSpPr>
        <p:grpSp>
          <p:nvGrpSpPr>
            <p:cNvPr id="437" name="Google Shape;437;p11"/>
            <p:cNvGrpSpPr/>
            <p:nvPr/>
          </p:nvGrpSpPr>
          <p:grpSpPr>
            <a:xfrm rot="-5400000">
              <a:off x="3913047" y="156157"/>
              <a:ext cx="444578" cy="401947"/>
              <a:chOff x="5575346" y="121144"/>
              <a:chExt cx="166334" cy="150373"/>
            </a:xfrm>
          </p:grpSpPr>
          <p:sp>
            <p:nvSpPr>
              <p:cNvPr id="438" name="Google Shape;438;p11"/>
              <p:cNvSpPr/>
              <p:nvPr/>
            </p:nvSpPr>
            <p:spPr>
              <a:xfrm>
                <a:off x="5575346" y="121144"/>
                <a:ext cx="166334" cy="150373"/>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39" name="Google Shape;439;p11"/>
              <p:cNvSpPr/>
              <p:nvPr/>
            </p:nvSpPr>
            <p:spPr>
              <a:xfrm>
                <a:off x="5627920" y="170078"/>
                <a:ext cx="57965" cy="45364"/>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0" name="Google Shape;440;p11"/>
            <p:cNvGrpSpPr/>
            <p:nvPr/>
          </p:nvGrpSpPr>
          <p:grpSpPr>
            <a:xfrm rot="-5400000">
              <a:off x="4546927" y="99027"/>
              <a:ext cx="564561" cy="575055"/>
              <a:chOff x="5446379" y="622463"/>
              <a:chExt cx="286958" cy="292292"/>
            </a:xfrm>
          </p:grpSpPr>
          <p:sp>
            <p:nvSpPr>
              <p:cNvPr id="441" name="Google Shape;441;p11"/>
              <p:cNvSpPr/>
              <p:nvPr/>
            </p:nvSpPr>
            <p:spPr>
              <a:xfrm>
                <a:off x="5446379" y="622463"/>
                <a:ext cx="286958" cy="292292"/>
              </a:xfrm>
              <a:custGeom>
                <a:rect b="b" l="l" r="r" t="t"/>
                <a:pathLst>
                  <a:path extrusionOk="0" h="292292" w="286958">
                    <a:moveTo>
                      <a:pt x="285343" y="172835"/>
                    </a:moveTo>
                    <a:cubicBezTo>
                      <a:pt x="281311" y="165890"/>
                      <a:pt x="272702" y="163309"/>
                      <a:pt x="264904" y="161410"/>
                    </a:cubicBezTo>
                    <a:cubicBezTo>
                      <a:pt x="239355" y="155191"/>
                      <a:pt x="213539" y="150166"/>
                      <a:pt x="187596" y="145921"/>
                    </a:cubicBezTo>
                    <a:cubicBezTo>
                      <a:pt x="205080" y="145217"/>
                      <a:pt x="222522" y="143595"/>
                      <a:pt x="239803" y="140886"/>
                    </a:cubicBezTo>
                    <a:cubicBezTo>
                      <a:pt x="260552" y="137621"/>
                      <a:pt x="289920" y="134730"/>
                      <a:pt x="283796" y="105373"/>
                    </a:cubicBezTo>
                    <a:cubicBezTo>
                      <a:pt x="280842" y="91207"/>
                      <a:pt x="252050" y="88348"/>
                      <a:pt x="240208" y="89350"/>
                    </a:cubicBezTo>
                    <a:cubicBezTo>
                      <a:pt x="247249" y="80891"/>
                      <a:pt x="254269" y="71525"/>
                      <a:pt x="255324" y="60559"/>
                    </a:cubicBezTo>
                    <a:cubicBezTo>
                      <a:pt x="256381" y="49603"/>
                      <a:pt x="248849" y="37111"/>
                      <a:pt x="237841" y="36930"/>
                    </a:cubicBezTo>
                    <a:cubicBezTo>
                      <a:pt x="229808" y="36791"/>
                      <a:pt x="223151" y="42829"/>
                      <a:pt x="217497" y="48526"/>
                    </a:cubicBezTo>
                    <a:cubicBezTo>
                      <a:pt x="198978" y="67183"/>
                      <a:pt x="181345" y="86694"/>
                      <a:pt x="164298" y="106717"/>
                    </a:cubicBezTo>
                    <a:cubicBezTo>
                      <a:pt x="172736" y="91388"/>
                      <a:pt x="180353" y="75611"/>
                      <a:pt x="186956" y="59417"/>
                    </a:cubicBezTo>
                    <a:cubicBezTo>
                      <a:pt x="194882" y="39970"/>
                      <a:pt x="207576" y="13322"/>
                      <a:pt x="179275" y="3402"/>
                    </a:cubicBezTo>
                    <a:cubicBezTo>
                      <a:pt x="165621" y="-1388"/>
                      <a:pt x="148297" y="21792"/>
                      <a:pt x="143037" y="32439"/>
                    </a:cubicBezTo>
                    <a:cubicBezTo>
                      <a:pt x="139432" y="22038"/>
                      <a:pt x="135037" y="11189"/>
                      <a:pt x="126193" y="4628"/>
                    </a:cubicBezTo>
                    <a:cubicBezTo>
                      <a:pt x="117350" y="-1943"/>
                      <a:pt x="102778" y="-1943"/>
                      <a:pt x="96932" y="7391"/>
                    </a:cubicBezTo>
                    <a:cubicBezTo>
                      <a:pt x="92665" y="14197"/>
                      <a:pt x="94393" y="23009"/>
                      <a:pt x="96356" y="30807"/>
                    </a:cubicBezTo>
                    <a:cubicBezTo>
                      <a:pt x="101775" y="52366"/>
                      <a:pt x="108144" y="73680"/>
                      <a:pt x="114950" y="94855"/>
                    </a:cubicBezTo>
                    <a:cubicBezTo>
                      <a:pt x="108442" y="84465"/>
                      <a:pt x="101541" y="74309"/>
                      <a:pt x="94212" y="64484"/>
                    </a:cubicBezTo>
                    <a:cubicBezTo>
                      <a:pt x="81656" y="47651"/>
                      <a:pt x="65398" y="23019"/>
                      <a:pt x="42282" y="42125"/>
                    </a:cubicBezTo>
                    <a:cubicBezTo>
                      <a:pt x="31124" y="51342"/>
                      <a:pt x="42026" y="78149"/>
                      <a:pt x="48427" y="88156"/>
                    </a:cubicBezTo>
                    <a:cubicBezTo>
                      <a:pt x="37663" y="85873"/>
                      <a:pt x="26099" y="84038"/>
                      <a:pt x="15912" y="88209"/>
                    </a:cubicBezTo>
                    <a:cubicBezTo>
                      <a:pt x="5724" y="92380"/>
                      <a:pt x="-1807" y="104861"/>
                      <a:pt x="3164" y="114686"/>
                    </a:cubicBezTo>
                    <a:cubicBezTo>
                      <a:pt x="6791" y="121855"/>
                      <a:pt x="15229" y="124927"/>
                      <a:pt x="22910" y="127274"/>
                    </a:cubicBezTo>
                    <a:cubicBezTo>
                      <a:pt x="51296" y="135946"/>
                      <a:pt x="80077" y="143318"/>
                      <a:pt x="109104" y="149516"/>
                    </a:cubicBezTo>
                    <a:cubicBezTo>
                      <a:pt x="86937" y="150988"/>
                      <a:pt x="64876" y="154007"/>
                      <a:pt x="43167" y="158711"/>
                    </a:cubicBezTo>
                    <a:cubicBezTo>
                      <a:pt x="22643" y="163160"/>
                      <a:pt x="-6512" y="167747"/>
                      <a:pt x="1297" y="196709"/>
                    </a:cubicBezTo>
                    <a:cubicBezTo>
                      <a:pt x="5063" y="210684"/>
                      <a:pt x="33983" y="211868"/>
                      <a:pt x="45738" y="210193"/>
                    </a:cubicBezTo>
                    <a:cubicBezTo>
                      <a:pt x="39199" y="219047"/>
                      <a:pt x="32735" y="228808"/>
                      <a:pt x="32318" y="239806"/>
                    </a:cubicBezTo>
                    <a:cubicBezTo>
                      <a:pt x="31892" y="250805"/>
                      <a:pt x="40138" y="262838"/>
                      <a:pt x="51136" y="262379"/>
                    </a:cubicBezTo>
                    <a:cubicBezTo>
                      <a:pt x="59169" y="262048"/>
                      <a:pt x="65462" y="255648"/>
                      <a:pt x="70775" y="249620"/>
                    </a:cubicBezTo>
                    <a:cubicBezTo>
                      <a:pt x="88185" y="229917"/>
                      <a:pt x="104666" y="209425"/>
                      <a:pt x="120518" y="188452"/>
                    </a:cubicBezTo>
                    <a:cubicBezTo>
                      <a:pt x="112987" y="204240"/>
                      <a:pt x="106287" y="220434"/>
                      <a:pt x="100634" y="236990"/>
                    </a:cubicBezTo>
                    <a:cubicBezTo>
                      <a:pt x="93838" y="256864"/>
                      <a:pt x="82712" y="284194"/>
                      <a:pt x="111536" y="292472"/>
                    </a:cubicBezTo>
                    <a:cubicBezTo>
                      <a:pt x="125446" y="296462"/>
                      <a:pt x="141405" y="272321"/>
                      <a:pt x="146035" y="261387"/>
                    </a:cubicBezTo>
                    <a:cubicBezTo>
                      <a:pt x="150238" y="271564"/>
                      <a:pt x="155252" y="282135"/>
                      <a:pt x="164458" y="288184"/>
                    </a:cubicBezTo>
                    <a:cubicBezTo>
                      <a:pt x="173664" y="294232"/>
                      <a:pt x="188215" y="293390"/>
                      <a:pt x="193506" y="283735"/>
                    </a:cubicBezTo>
                    <a:cubicBezTo>
                      <a:pt x="197368" y="276684"/>
                      <a:pt x="195138" y="267990"/>
                      <a:pt x="192727" y="260320"/>
                    </a:cubicBezTo>
                    <a:cubicBezTo>
                      <a:pt x="184854" y="235241"/>
                      <a:pt x="175819" y="210534"/>
                      <a:pt x="166047" y="186127"/>
                    </a:cubicBezTo>
                    <a:cubicBezTo>
                      <a:pt x="175680" y="200731"/>
                      <a:pt x="186081" y="214833"/>
                      <a:pt x="197325" y="228232"/>
                    </a:cubicBezTo>
                    <a:cubicBezTo>
                      <a:pt x="210830" y="244308"/>
                      <a:pt x="228485" y="267969"/>
                      <a:pt x="250471" y="247562"/>
                    </a:cubicBezTo>
                    <a:cubicBezTo>
                      <a:pt x="261074" y="237715"/>
                      <a:pt x="248647" y="211580"/>
                      <a:pt x="241680" y="201968"/>
                    </a:cubicBezTo>
                    <a:cubicBezTo>
                      <a:pt x="252562" y="203632"/>
                      <a:pt x="264211" y="204795"/>
                      <a:pt x="274142" y="200037"/>
                    </a:cubicBezTo>
                    <a:cubicBezTo>
                      <a:pt x="284074" y="195280"/>
                      <a:pt x="290869" y="182383"/>
                      <a:pt x="285343" y="17286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2" name="Google Shape;442;p11"/>
              <p:cNvSpPr/>
              <p:nvPr/>
            </p:nvSpPr>
            <p:spPr>
              <a:xfrm>
                <a:off x="5528586" y="723936"/>
                <a:ext cx="103475" cy="82140"/>
              </a:xfrm>
              <a:custGeom>
                <a:rect b="b" l="l" r="r" t="t"/>
                <a:pathLst>
                  <a:path extrusionOk="0" h="82140" w="103475">
                    <a:moveTo>
                      <a:pt x="103917" y="33140"/>
                    </a:moveTo>
                    <a:cubicBezTo>
                      <a:pt x="101858" y="28372"/>
                      <a:pt x="95180" y="28414"/>
                      <a:pt x="90060" y="29225"/>
                    </a:cubicBezTo>
                    <a:cubicBezTo>
                      <a:pt x="92087" y="26035"/>
                      <a:pt x="94156" y="22664"/>
                      <a:pt x="94476" y="18899"/>
                    </a:cubicBezTo>
                    <a:cubicBezTo>
                      <a:pt x="94796" y="15133"/>
                      <a:pt x="92759" y="10877"/>
                      <a:pt x="89089" y="10002"/>
                    </a:cubicBezTo>
                    <a:cubicBezTo>
                      <a:pt x="85676" y="9191"/>
                      <a:pt x="82294" y="11442"/>
                      <a:pt x="79915" y="14024"/>
                    </a:cubicBezTo>
                    <a:cubicBezTo>
                      <a:pt x="77536" y="16595"/>
                      <a:pt x="75541" y="19678"/>
                      <a:pt x="72469" y="21352"/>
                    </a:cubicBezTo>
                    <a:cubicBezTo>
                      <a:pt x="70272" y="14248"/>
                      <a:pt x="65812" y="7868"/>
                      <a:pt x="59914" y="3356"/>
                    </a:cubicBezTo>
                    <a:cubicBezTo>
                      <a:pt x="56062" y="412"/>
                      <a:pt x="50227" y="-1594"/>
                      <a:pt x="46675" y="1703"/>
                    </a:cubicBezTo>
                    <a:cubicBezTo>
                      <a:pt x="44435" y="3783"/>
                      <a:pt x="44082" y="7154"/>
                      <a:pt x="44093" y="10215"/>
                    </a:cubicBezTo>
                    <a:cubicBezTo>
                      <a:pt x="44093" y="11719"/>
                      <a:pt x="44392" y="13202"/>
                      <a:pt x="44499" y="14706"/>
                    </a:cubicBezTo>
                    <a:cubicBezTo>
                      <a:pt x="40530" y="10727"/>
                      <a:pt x="34300" y="9223"/>
                      <a:pt x="28497" y="9181"/>
                    </a:cubicBezTo>
                    <a:cubicBezTo>
                      <a:pt x="26769" y="9181"/>
                      <a:pt x="24966" y="9255"/>
                      <a:pt x="23420" y="10034"/>
                    </a:cubicBezTo>
                    <a:cubicBezTo>
                      <a:pt x="19494" y="12008"/>
                      <a:pt x="18907" y="17768"/>
                      <a:pt x="21083" y="21587"/>
                    </a:cubicBezTo>
                    <a:cubicBezTo>
                      <a:pt x="23259" y="25406"/>
                      <a:pt x="27271" y="27742"/>
                      <a:pt x="31100" y="29908"/>
                    </a:cubicBezTo>
                    <a:cubicBezTo>
                      <a:pt x="21542" y="32148"/>
                      <a:pt x="12186" y="35284"/>
                      <a:pt x="3215" y="39263"/>
                    </a:cubicBezTo>
                    <a:cubicBezTo>
                      <a:pt x="2116" y="39754"/>
                      <a:pt x="943" y="40319"/>
                      <a:pt x="367" y="41375"/>
                    </a:cubicBezTo>
                    <a:cubicBezTo>
                      <a:pt x="-1201" y="44213"/>
                      <a:pt x="2575" y="47019"/>
                      <a:pt x="5711" y="47840"/>
                    </a:cubicBezTo>
                    <a:cubicBezTo>
                      <a:pt x="12784" y="49696"/>
                      <a:pt x="20273" y="49941"/>
                      <a:pt x="27452" y="48544"/>
                    </a:cubicBezTo>
                    <a:cubicBezTo>
                      <a:pt x="22673" y="54401"/>
                      <a:pt x="19398" y="62156"/>
                      <a:pt x="21233" y="69474"/>
                    </a:cubicBezTo>
                    <a:cubicBezTo>
                      <a:pt x="23068" y="76803"/>
                      <a:pt x="31548" y="82510"/>
                      <a:pt x="38439" y="79416"/>
                    </a:cubicBezTo>
                    <a:cubicBezTo>
                      <a:pt x="43346" y="77219"/>
                      <a:pt x="45779" y="71767"/>
                      <a:pt x="47773" y="66786"/>
                    </a:cubicBezTo>
                    <a:cubicBezTo>
                      <a:pt x="51518" y="73570"/>
                      <a:pt x="57695" y="78979"/>
                      <a:pt x="64906" y="81795"/>
                    </a:cubicBezTo>
                    <a:cubicBezTo>
                      <a:pt x="66805" y="82531"/>
                      <a:pt x="68863" y="83107"/>
                      <a:pt x="70848" y="82670"/>
                    </a:cubicBezTo>
                    <a:cubicBezTo>
                      <a:pt x="74358" y="81902"/>
                      <a:pt x="76544" y="78125"/>
                      <a:pt x="76683" y="74530"/>
                    </a:cubicBezTo>
                    <a:cubicBezTo>
                      <a:pt x="76821" y="70935"/>
                      <a:pt x="75403" y="67490"/>
                      <a:pt x="74005" y="64183"/>
                    </a:cubicBezTo>
                    <a:cubicBezTo>
                      <a:pt x="78240" y="66178"/>
                      <a:pt x="82710" y="68226"/>
                      <a:pt x="87372" y="67895"/>
                    </a:cubicBezTo>
                    <a:cubicBezTo>
                      <a:pt x="92034" y="67564"/>
                      <a:pt x="96823" y="63916"/>
                      <a:pt x="96653" y="59244"/>
                    </a:cubicBezTo>
                    <a:cubicBezTo>
                      <a:pt x="96482" y="54635"/>
                      <a:pt x="91969" y="51542"/>
                      <a:pt x="87884" y="49408"/>
                    </a:cubicBezTo>
                    <a:cubicBezTo>
                      <a:pt x="91329" y="46976"/>
                      <a:pt x="95596" y="45973"/>
                      <a:pt x="99149" y="43712"/>
                    </a:cubicBezTo>
                    <a:cubicBezTo>
                      <a:pt x="102712" y="41450"/>
                      <a:pt x="105602" y="37012"/>
                      <a:pt x="103928" y="331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3" name="Google Shape;443;p11"/>
            <p:cNvGrpSpPr/>
            <p:nvPr/>
          </p:nvGrpSpPr>
          <p:grpSpPr>
            <a:xfrm rot="5400000">
              <a:off x="4897032" y="4512519"/>
              <a:ext cx="397174" cy="359101"/>
              <a:chOff x="5617252" y="64212"/>
              <a:chExt cx="211218" cy="190950"/>
            </a:xfrm>
          </p:grpSpPr>
          <p:sp>
            <p:nvSpPr>
              <p:cNvPr id="444" name="Google Shape;444;p11"/>
              <p:cNvSpPr/>
              <p:nvPr/>
            </p:nvSpPr>
            <p:spPr>
              <a:xfrm>
                <a:off x="5617252" y="64212"/>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5" name="Google Shape;445;p11"/>
              <p:cNvSpPr/>
              <p:nvPr/>
            </p:nvSpPr>
            <p:spPr>
              <a:xfrm>
                <a:off x="5683950" y="126292"/>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46" name="Google Shape;446;p11"/>
            <p:cNvGrpSpPr/>
            <p:nvPr/>
          </p:nvGrpSpPr>
          <p:grpSpPr>
            <a:xfrm rot="5400000">
              <a:off x="4236720" y="4468037"/>
              <a:ext cx="564561" cy="575055"/>
              <a:chOff x="5613020" y="562180"/>
              <a:chExt cx="286958" cy="292292"/>
            </a:xfrm>
          </p:grpSpPr>
          <p:sp>
            <p:nvSpPr>
              <p:cNvPr id="447" name="Google Shape;447;p11"/>
              <p:cNvSpPr/>
              <p:nvPr/>
            </p:nvSpPr>
            <p:spPr>
              <a:xfrm>
                <a:off x="5613020" y="562180"/>
                <a:ext cx="286958" cy="292292"/>
              </a:xfrm>
              <a:custGeom>
                <a:rect b="b" l="l" r="r" t="t"/>
                <a:pathLst>
                  <a:path extrusionOk="0" h="292292" w="286958">
                    <a:moveTo>
                      <a:pt x="285343" y="172835"/>
                    </a:moveTo>
                    <a:cubicBezTo>
                      <a:pt x="281311" y="165890"/>
                      <a:pt x="272702" y="163309"/>
                      <a:pt x="264904" y="161410"/>
                    </a:cubicBezTo>
                    <a:cubicBezTo>
                      <a:pt x="239355" y="155191"/>
                      <a:pt x="213539" y="150166"/>
                      <a:pt x="187596" y="145921"/>
                    </a:cubicBezTo>
                    <a:cubicBezTo>
                      <a:pt x="205080" y="145217"/>
                      <a:pt x="222522" y="143595"/>
                      <a:pt x="239803" y="140886"/>
                    </a:cubicBezTo>
                    <a:cubicBezTo>
                      <a:pt x="260552" y="137621"/>
                      <a:pt x="289920" y="134730"/>
                      <a:pt x="283796" y="105373"/>
                    </a:cubicBezTo>
                    <a:cubicBezTo>
                      <a:pt x="280842" y="91207"/>
                      <a:pt x="252050" y="88348"/>
                      <a:pt x="240208" y="89350"/>
                    </a:cubicBezTo>
                    <a:cubicBezTo>
                      <a:pt x="247249" y="80891"/>
                      <a:pt x="254269" y="71525"/>
                      <a:pt x="255324" y="60559"/>
                    </a:cubicBezTo>
                    <a:cubicBezTo>
                      <a:pt x="256381" y="49603"/>
                      <a:pt x="248849" y="37111"/>
                      <a:pt x="237841" y="36930"/>
                    </a:cubicBezTo>
                    <a:cubicBezTo>
                      <a:pt x="229808" y="36791"/>
                      <a:pt x="223151" y="42829"/>
                      <a:pt x="217497" y="48526"/>
                    </a:cubicBezTo>
                    <a:cubicBezTo>
                      <a:pt x="198978" y="67183"/>
                      <a:pt x="181345" y="86694"/>
                      <a:pt x="164298" y="106717"/>
                    </a:cubicBezTo>
                    <a:cubicBezTo>
                      <a:pt x="172736" y="91388"/>
                      <a:pt x="180353" y="75611"/>
                      <a:pt x="186956" y="59417"/>
                    </a:cubicBezTo>
                    <a:cubicBezTo>
                      <a:pt x="194882" y="39970"/>
                      <a:pt x="207576" y="13322"/>
                      <a:pt x="179275" y="3402"/>
                    </a:cubicBezTo>
                    <a:cubicBezTo>
                      <a:pt x="165621" y="-1388"/>
                      <a:pt x="148297" y="21792"/>
                      <a:pt x="143037" y="32439"/>
                    </a:cubicBezTo>
                    <a:cubicBezTo>
                      <a:pt x="139432" y="22038"/>
                      <a:pt x="135037" y="11189"/>
                      <a:pt x="126193" y="4628"/>
                    </a:cubicBezTo>
                    <a:cubicBezTo>
                      <a:pt x="117350" y="-1943"/>
                      <a:pt x="102778" y="-1943"/>
                      <a:pt x="96932" y="7391"/>
                    </a:cubicBezTo>
                    <a:cubicBezTo>
                      <a:pt x="92665" y="14197"/>
                      <a:pt x="94393" y="23009"/>
                      <a:pt x="96356" y="30807"/>
                    </a:cubicBezTo>
                    <a:cubicBezTo>
                      <a:pt x="101775" y="52366"/>
                      <a:pt x="108144" y="73680"/>
                      <a:pt x="114950" y="94855"/>
                    </a:cubicBezTo>
                    <a:cubicBezTo>
                      <a:pt x="108442" y="84465"/>
                      <a:pt x="101541" y="74309"/>
                      <a:pt x="94212" y="64484"/>
                    </a:cubicBezTo>
                    <a:cubicBezTo>
                      <a:pt x="81656" y="47651"/>
                      <a:pt x="65398" y="23019"/>
                      <a:pt x="42282" y="42125"/>
                    </a:cubicBezTo>
                    <a:cubicBezTo>
                      <a:pt x="31124" y="51342"/>
                      <a:pt x="42026" y="78149"/>
                      <a:pt x="48427" y="88156"/>
                    </a:cubicBezTo>
                    <a:cubicBezTo>
                      <a:pt x="37663" y="85873"/>
                      <a:pt x="26099" y="84038"/>
                      <a:pt x="15912" y="88209"/>
                    </a:cubicBezTo>
                    <a:cubicBezTo>
                      <a:pt x="5724" y="92380"/>
                      <a:pt x="-1807" y="104861"/>
                      <a:pt x="3164" y="114686"/>
                    </a:cubicBezTo>
                    <a:cubicBezTo>
                      <a:pt x="6791" y="121855"/>
                      <a:pt x="15229" y="124927"/>
                      <a:pt x="22910" y="127274"/>
                    </a:cubicBezTo>
                    <a:cubicBezTo>
                      <a:pt x="51296" y="135946"/>
                      <a:pt x="80077" y="143318"/>
                      <a:pt x="109104" y="149516"/>
                    </a:cubicBezTo>
                    <a:cubicBezTo>
                      <a:pt x="86937" y="150988"/>
                      <a:pt x="64876" y="154007"/>
                      <a:pt x="43167" y="158711"/>
                    </a:cubicBezTo>
                    <a:cubicBezTo>
                      <a:pt x="22643" y="163160"/>
                      <a:pt x="-6512" y="167747"/>
                      <a:pt x="1297" y="196709"/>
                    </a:cubicBezTo>
                    <a:cubicBezTo>
                      <a:pt x="5063" y="210684"/>
                      <a:pt x="33983" y="211868"/>
                      <a:pt x="45738" y="210193"/>
                    </a:cubicBezTo>
                    <a:cubicBezTo>
                      <a:pt x="39199" y="219047"/>
                      <a:pt x="32735" y="228808"/>
                      <a:pt x="32318" y="239806"/>
                    </a:cubicBezTo>
                    <a:cubicBezTo>
                      <a:pt x="31892" y="250805"/>
                      <a:pt x="40138" y="262838"/>
                      <a:pt x="51136" y="262379"/>
                    </a:cubicBezTo>
                    <a:cubicBezTo>
                      <a:pt x="59169" y="262048"/>
                      <a:pt x="65462" y="255648"/>
                      <a:pt x="70775" y="249620"/>
                    </a:cubicBezTo>
                    <a:cubicBezTo>
                      <a:pt x="88185" y="229917"/>
                      <a:pt x="104666" y="209425"/>
                      <a:pt x="120518" y="188452"/>
                    </a:cubicBezTo>
                    <a:cubicBezTo>
                      <a:pt x="112987" y="204240"/>
                      <a:pt x="106287" y="220434"/>
                      <a:pt x="100634" y="236990"/>
                    </a:cubicBezTo>
                    <a:cubicBezTo>
                      <a:pt x="93838" y="256864"/>
                      <a:pt x="82712" y="284194"/>
                      <a:pt x="111536" y="292472"/>
                    </a:cubicBezTo>
                    <a:cubicBezTo>
                      <a:pt x="125446" y="296462"/>
                      <a:pt x="141405" y="272321"/>
                      <a:pt x="146035" y="261387"/>
                    </a:cubicBezTo>
                    <a:cubicBezTo>
                      <a:pt x="150238" y="271564"/>
                      <a:pt x="155252" y="282135"/>
                      <a:pt x="164458" y="288184"/>
                    </a:cubicBezTo>
                    <a:cubicBezTo>
                      <a:pt x="173664" y="294232"/>
                      <a:pt x="188215" y="293390"/>
                      <a:pt x="193506" y="283735"/>
                    </a:cubicBezTo>
                    <a:cubicBezTo>
                      <a:pt x="197368" y="276684"/>
                      <a:pt x="195138" y="267990"/>
                      <a:pt x="192727" y="260320"/>
                    </a:cubicBezTo>
                    <a:cubicBezTo>
                      <a:pt x="184854" y="235241"/>
                      <a:pt x="175819" y="210534"/>
                      <a:pt x="166047" y="186127"/>
                    </a:cubicBezTo>
                    <a:cubicBezTo>
                      <a:pt x="175680" y="200731"/>
                      <a:pt x="186081" y="214833"/>
                      <a:pt x="197325" y="228232"/>
                    </a:cubicBezTo>
                    <a:cubicBezTo>
                      <a:pt x="210830" y="244308"/>
                      <a:pt x="228485" y="267969"/>
                      <a:pt x="250471" y="247562"/>
                    </a:cubicBezTo>
                    <a:cubicBezTo>
                      <a:pt x="261074" y="237715"/>
                      <a:pt x="248647" y="211580"/>
                      <a:pt x="241680" y="201968"/>
                    </a:cubicBezTo>
                    <a:cubicBezTo>
                      <a:pt x="252562" y="203632"/>
                      <a:pt x="264211" y="204795"/>
                      <a:pt x="274142" y="200037"/>
                    </a:cubicBezTo>
                    <a:cubicBezTo>
                      <a:pt x="284074" y="195280"/>
                      <a:pt x="290869" y="182383"/>
                      <a:pt x="285343" y="17286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48" name="Google Shape;448;p11"/>
              <p:cNvSpPr/>
              <p:nvPr/>
            </p:nvSpPr>
            <p:spPr>
              <a:xfrm>
                <a:off x="5695227" y="663653"/>
                <a:ext cx="103475" cy="82140"/>
              </a:xfrm>
              <a:custGeom>
                <a:rect b="b" l="l" r="r" t="t"/>
                <a:pathLst>
                  <a:path extrusionOk="0" h="82140" w="103475">
                    <a:moveTo>
                      <a:pt x="103917" y="33140"/>
                    </a:moveTo>
                    <a:cubicBezTo>
                      <a:pt x="101858" y="28372"/>
                      <a:pt x="95180" y="28414"/>
                      <a:pt x="90060" y="29225"/>
                    </a:cubicBezTo>
                    <a:cubicBezTo>
                      <a:pt x="92087" y="26035"/>
                      <a:pt x="94156" y="22664"/>
                      <a:pt x="94476" y="18899"/>
                    </a:cubicBezTo>
                    <a:cubicBezTo>
                      <a:pt x="94796" y="15133"/>
                      <a:pt x="92759" y="10877"/>
                      <a:pt x="89089" y="10002"/>
                    </a:cubicBezTo>
                    <a:cubicBezTo>
                      <a:pt x="85676" y="9191"/>
                      <a:pt x="82294" y="11442"/>
                      <a:pt x="79915" y="14024"/>
                    </a:cubicBezTo>
                    <a:cubicBezTo>
                      <a:pt x="77536" y="16595"/>
                      <a:pt x="75541" y="19678"/>
                      <a:pt x="72469" y="21352"/>
                    </a:cubicBezTo>
                    <a:cubicBezTo>
                      <a:pt x="70272" y="14248"/>
                      <a:pt x="65812" y="7868"/>
                      <a:pt x="59914" y="3356"/>
                    </a:cubicBezTo>
                    <a:cubicBezTo>
                      <a:pt x="56062" y="412"/>
                      <a:pt x="50227" y="-1594"/>
                      <a:pt x="46675" y="1703"/>
                    </a:cubicBezTo>
                    <a:cubicBezTo>
                      <a:pt x="44435" y="3783"/>
                      <a:pt x="44082" y="7154"/>
                      <a:pt x="44093" y="10215"/>
                    </a:cubicBezTo>
                    <a:cubicBezTo>
                      <a:pt x="44093" y="11719"/>
                      <a:pt x="44392" y="13202"/>
                      <a:pt x="44499" y="14706"/>
                    </a:cubicBezTo>
                    <a:cubicBezTo>
                      <a:pt x="40530" y="10727"/>
                      <a:pt x="34300" y="9223"/>
                      <a:pt x="28497" y="9181"/>
                    </a:cubicBezTo>
                    <a:cubicBezTo>
                      <a:pt x="26769" y="9181"/>
                      <a:pt x="24966" y="9255"/>
                      <a:pt x="23420" y="10034"/>
                    </a:cubicBezTo>
                    <a:cubicBezTo>
                      <a:pt x="19494" y="12008"/>
                      <a:pt x="18907" y="17768"/>
                      <a:pt x="21083" y="21587"/>
                    </a:cubicBezTo>
                    <a:cubicBezTo>
                      <a:pt x="23259" y="25406"/>
                      <a:pt x="27271" y="27742"/>
                      <a:pt x="31100" y="29908"/>
                    </a:cubicBezTo>
                    <a:cubicBezTo>
                      <a:pt x="21542" y="32148"/>
                      <a:pt x="12186" y="35284"/>
                      <a:pt x="3215" y="39263"/>
                    </a:cubicBezTo>
                    <a:cubicBezTo>
                      <a:pt x="2116" y="39754"/>
                      <a:pt x="943" y="40319"/>
                      <a:pt x="367" y="41375"/>
                    </a:cubicBezTo>
                    <a:cubicBezTo>
                      <a:pt x="-1201" y="44213"/>
                      <a:pt x="2575" y="47019"/>
                      <a:pt x="5711" y="47840"/>
                    </a:cubicBezTo>
                    <a:cubicBezTo>
                      <a:pt x="12784" y="49696"/>
                      <a:pt x="20273" y="49941"/>
                      <a:pt x="27452" y="48544"/>
                    </a:cubicBezTo>
                    <a:cubicBezTo>
                      <a:pt x="22673" y="54401"/>
                      <a:pt x="19398" y="62156"/>
                      <a:pt x="21233" y="69474"/>
                    </a:cubicBezTo>
                    <a:cubicBezTo>
                      <a:pt x="23068" y="76803"/>
                      <a:pt x="31548" y="82510"/>
                      <a:pt x="38439" y="79416"/>
                    </a:cubicBezTo>
                    <a:cubicBezTo>
                      <a:pt x="43346" y="77219"/>
                      <a:pt x="45779" y="71767"/>
                      <a:pt x="47773" y="66786"/>
                    </a:cubicBezTo>
                    <a:cubicBezTo>
                      <a:pt x="51518" y="73570"/>
                      <a:pt x="57695" y="78979"/>
                      <a:pt x="64906" y="81795"/>
                    </a:cubicBezTo>
                    <a:cubicBezTo>
                      <a:pt x="66805" y="82531"/>
                      <a:pt x="68863" y="83107"/>
                      <a:pt x="70848" y="82670"/>
                    </a:cubicBezTo>
                    <a:cubicBezTo>
                      <a:pt x="74358" y="81902"/>
                      <a:pt x="76544" y="78125"/>
                      <a:pt x="76683" y="74530"/>
                    </a:cubicBezTo>
                    <a:cubicBezTo>
                      <a:pt x="76821" y="70935"/>
                      <a:pt x="75403" y="67490"/>
                      <a:pt x="74005" y="64183"/>
                    </a:cubicBezTo>
                    <a:cubicBezTo>
                      <a:pt x="78240" y="66178"/>
                      <a:pt x="82710" y="68226"/>
                      <a:pt x="87372" y="67895"/>
                    </a:cubicBezTo>
                    <a:cubicBezTo>
                      <a:pt x="92034" y="67564"/>
                      <a:pt x="96823" y="63916"/>
                      <a:pt x="96653" y="59244"/>
                    </a:cubicBezTo>
                    <a:cubicBezTo>
                      <a:pt x="96482" y="54635"/>
                      <a:pt x="91969" y="51542"/>
                      <a:pt x="87884" y="49408"/>
                    </a:cubicBezTo>
                    <a:cubicBezTo>
                      <a:pt x="91329" y="46976"/>
                      <a:pt x="95596" y="45973"/>
                      <a:pt x="99149" y="43712"/>
                    </a:cubicBezTo>
                    <a:cubicBezTo>
                      <a:pt x="102712" y="41450"/>
                      <a:pt x="105602" y="37012"/>
                      <a:pt x="103928" y="331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49" name="Google Shape;449;p11"/>
          <p:cNvGrpSpPr/>
          <p:nvPr/>
        </p:nvGrpSpPr>
        <p:grpSpPr>
          <a:xfrm>
            <a:off x="3382482" y="6715"/>
            <a:ext cx="2379023" cy="5032295"/>
            <a:chOff x="3382482" y="6715"/>
            <a:chExt cx="2379023" cy="5032295"/>
          </a:xfrm>
        </p:grpSpPr>
        <p:grpSp>
          <p:nvGrpSpPr>
            <p:cNvPr id="450" name="Google Shape;450;p11"/>
            <p:cNvGrpSpPr/>
            <p:nvPr/>
          </p:nvGrpSpPr>
          <p:grpSpPr>
            <a:xfrm rot="-706574">
              <a:off x="3400999" y="364413"/>
              <a:ext cx="443794" cy="227230"/>
              <a:chOff x="948591" y="2381153"/>
              <a:chExt cx="443772" cy="227219"/>
            </a:xfrm>
          </p:grpSpPr>
          <p:sp>
            <p:nvSpPr>
              <p:cNvPr id="451" name="Google Shape;451;p11"/>
              <p:cNvSpPr/>
              <p:nvPr/>
            </p:nvSpPr>
            <p:spPr>
              <a:xfrm>
                <a:off x="948591" y="2381153"/>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2" name="Google Shape;452;p11"/>
              <p:cNvSpPr/>
              <p:nvPr/>
            </p:nvSpPr>
            <p:spPr>
              <a:xfrm>
                <a:off x="1004278" y="2485371"/>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rgbClr val="CED699"/>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3" name="Google Shape;453;p11"/>
            <p:cNvGrpSpPr/>
            <p:nvPr/>
          </p:nvGrpSpPr>
          <p:grpSpPr>
            <a:xfrm rot="6406071">
              <a:off x="5250788" y="321703"/>
              <a:ext cx="225090" cy="373373"/>
              <a:chOff x="2031433" y="1835732"/>
              <a:chExt cx="225086" cy="373366"/>
            </a:xfrm>
          </p:grpSpPr>
          <p:sp>
            <p:nvSpPr>
              <p:cNvPr id="454" name="Google Shape;454;p11"/>
              <p:cNvSpPr/>
              <p:nvPr/>
            </p:nvSpPr>
            <p:spPr>
              <a:xfrm>
                <a:off x="2031433" y="1835732"/>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5" name="Google Shape;455;p11"/>
              <p:cNvSpPr/>
              <p:nvPr/>
            </p:nvSpPr>
            <p:spPr>
              <a:xfrm>
                <a:off x="2063215" y="1883211"/>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6" name="Google Shape;456;p11"/>
            <p:cNvGrpSpPr/>
            <p:nvPr/>
          </p:nvGrpSpPr>
          <p:grpSpPr>
            <a:xfrm rot="3986314">
              <a:off x="5298128" y="-5832"/>
              <a:ext cx="317359" cy="526425"/>
              <a:chOff x="2104720" y="1875110"/>
              <a:chExt cx="225086" cy="373366"/>
            </a:xfrm>
          </p:grpSpPr>
          <p:sp>
            <p:nvSpPr>
              <p:cNvPr id="457" name="Google Shape;457;p11"/>
              <p:cNvSpPr/>
              <p:nvPr/>
            </p:nvSpPr>
            <p:spPr>
              <a:xfrm>
                <a:off x="2104720" y="1875110"/>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58" name="Google Shape;458;p11"/>
              <p:cNvSpPr/>
              <p:nvPr/>
            </p:nvSpPr>
            <p:spPr>
              <a:xfrm>
                <a:off x="2136502" y="1922589"/>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59" name="Google Shape;459;p11"/>
            <p:cNvGrpSpPr/>
            <p:nvPr/>
          </p:nvGrpSpPr>
          <p:grpSpPr>
            <a:xfrm rot="-4393929">
              <a:off x="3729743" y="4513618"/>
              <a:ext cx="225090" cy="373373"/>
              <a:chOff x="1929528" y="1668577"/>
              <a:chExt cx="225086" cy="373366"/>
            </a:xfrm>
          </p:grpSpPr>
          <p:sp>
            <p:nvSpPr>
              <p:cNvPr id="460" name="Google Shape;460;p11"/>
              <p:cNvSpPr/>
              <p:nvPr/>
            </p:nvSpPr>
            <p:spPr>
              <a:xfrm>
                <a:off x="1929528" y="1668577"/>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1" name="Google Shape;461;p11"/>
              <p:cNvSpPr/>
              <p:nvPr/>
            </p:nvSpPr>
            <p:spPr>
              <a:xfrm>
                <a:off x="1961310" y="1716056"/>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62" name="Google Shape;462;p11"/>
            <p:cNvGrpSpPr/>
            <p:nvPr/>
          </p:nvGrpSpPr>
          <p:grpSpPr>
            <a:xfrm rot="-349853">
              <a:off x="3698233" y="4789819"/>
              <a:ext cx="443805" cy="227236"/>
              <a:chOff x="793717" y="2391564"/>
              <a:chExt cx="443772" cy="227219"/>
            </a:xfrm>
          </p:grpSpPr>
          <p:sp>
            <p:nvSpPr>
              <p:cNvPr id="463" name="Google Shape;463;p11"/>
              <p:cNvSpPr/>
              <p:nvPr/>
            </p:nvSpPr>
            <p:spPr>
              <a:xfrm>
                <a:off x="793717" y="239156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4" name="Google Shape;464;p11"/>
              <p:cNvSpPr/>
              <p:nvPr/>
            </p:nvSpPr>
            <p:spPr>
              <a:xfrm>
                <a:off x="849404" y="249578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65" name="Google Shape;465;p11"/>
          <p:cNvGrpSpPr/>
          <p:nvPr/>
        </p:nvGrpSpPr>
        <p:grpSpPr>
          <a:xfrm>
            <a:off x="3594641" y="134827"/>
            <a:ext cx="2121198" cy="4871031"/>
            <a:chOff x="3594641" y="134827"/>
            <a:chExt cx="2121198" cy="4871031"/>
          </a:xfrm>
        </p:grpSpPr>
        <p:sp>
          <p:nvSpPr>
            <p:cNvPr id="466" name="Google Shape;466;p11"/>
            <p:cNvSpPr/>
            <p:nvPr/>
          </p:nvSpPr>
          <p:spPr>
            <a:xfrm flipH="1" rot="5400000">
              <a:off x="5611874" y="47640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7" name="Google Shape;467;p11"/>
            <p:cNvSpPr/>
            <p:nvPr/>
          </p:nvSpPr>
          <p:spPr>
            <a:xfrm flipH="1" rot="5400000">
              <a:off x="4397643" y="634545"/>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8" name="Google Shape;468;p11"/>
            <p:cNvSpPr/>
            <p:nvPr/>
          </p:nvSpPr>
          <p:spPr>
            <a:xfrm flipH="1" rot="5400000">
              <a:off x="3594641" y="134827"/>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69" name="Google Shape;469;p11"/>
            <p:cNvSpPr/>
            <p:nvPr/>
          </p:nvSpPr>
          <p:spPr>
            <a:xfrm flipH="1" rot="-5400000">
              <a:off x="3998144" y="4504915"/>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0" name="Google Shape;470;p11"/>
            <p:cNvSpPr/>
            <p:nvPr/>
          </p:nvSpPr>
          <p:spPr>
            <a:xfrm flipH="1" rot="-5400000">
              <a:off x="4846106" y="493766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1" name="Google Shape;471;p11"/>
            <p:cNvSpPr/>
            <p:nvPr/>
          </p:nvSpPr>
          <p:spPr>
            <a:xfrm flipH="1" rot="-5400000">
              <a:off x="5304573" y="4901913"/>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72" name="Google Shape;472;p11"/>
            <p:cNvSpPr/>
            <p:nvPr/>
          </p:nvSpPr>
          <p:spPr>
            <a:xfrm flipH="1" rot="-5400000">
              <a:off x="5460956" y="453090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473" name="Shape 473"/>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1">
    <p:spTree>
      <p:nvGrpSpPr>
        <p:cNvPr id="474" name="Shape 474"/>
        <p:cNvGrpSpPr/>
        <p:nvPr/>
      </p:nvGrpSpPr>
      <p:grpSpPr>
        <a:xfrm>
          <a:off x="0" y="0"/>
          <a:ext cx="0" cy="0"/>
          <a:chOff x="0" y="0"/>
          <a:chExt cx="0" cy="0"/>
        </a:xfrm>
      </p:grpSpPr>
      <p:pic>
        <p:nvPicPr>
          <p:cNvPr id="475" name="Google Shape;475;p13"/>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476" name="Google Shape;476;p13"/>
          <p:cNvSpPr txBox="1"/>
          <p:nvPr>
            <p:ph idx="1" type="subTitle"/>
          </p:nvPr>
        </p:nvSpPr>
        <p:spPr>
          <a:xfrm>
            <a:off x="5374775" y="2439075"/>
            <a:ext cx="2565000" cy="1071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1400"/>
              <a:buNone/>
              <a:defRPr/>
            </a:lvl2pPr>
            <a:lvl3pPr lvl="2" rtl="0" algn="r">
              <a:lnSpc>
                <a:spcPct val="100000"/>
              </a:lnSpc>
              <a:spcBef>
                <a:spcPts val="0"/>
              </a:spcBef>
              <a:spcAft>
                <a:spcPts val="0"/>
              </a:spcAft>
              <a:buSzPts val="1400"/>
              <a:buNone/>
              <a:defRPr/>
            </a:lvl3pPr>
            <a:lvl4pPr lvl="3" rtl="0" algn="r">
              <a:lnSpc>
                <a:spcPct val="100000"/>
              </a:lnSpc>
              <a:spcBef>
                <a:spcPts val="0"/>
              </a:spcBef>
              <a:spcAft>
                <a:spcPts val="0"/>
              </a:spcAft>
              <a:buSzPts val="1400"/>
              <a:buNone/>
              <a:defRPr/>
            </a:lvl4pPr>
            <a:lvl5pPr lvl="4" rtl="0" algn="r">
              <a:lnSpc>
                <a:spcPct val="100000"/>
              </a:lnSpc>
              <a:spcBef>
                <a:spcPts val="0"/>
              </a:spcBef>
              <a:spcAft>
                <a:spcPts val="0"/>
              </a:spcAft>
              <a:buSzPts val="1400"/>
              <a:buNone/>
              <a:defRPr/>
            </a:lvl5pPr>
            <a:lvl6pPr lvl="5" rtl="0" algn="r">
              <a:lnSpc>
                <a:spcPct val="100000"/>
              </a:lnSpc>
              <a:spcBef>
                <a:spcPts val="0"/>
              </a:spcBef>
              <a:spcAft>
                <a:spcPts val="0"/>
              </a:spcAft>
              <a:buSzPts val="1400"/>
              <a:buNone/>
              <a:defRPr/>
            </a:lvl6pPr>
            <a:lvl7pPr lvl="6" rtl="0" algn="r">
              <a:lnSpc>
                <a:spcPct val="100000"/>
              </a:lnSpc>
              <a:spcBef>
                <a:spcPts val="0"/>
              </a:spcBef>
              <a:spcAft>
                <a:spcPts val="0"/>
              </a:spcAft>
              <a:buSzPts val="1400"/>
              <a:buNone/>
              <a:defRPr/>
            </a:lvl7pPr>
            <a:lvl8pPr lvl="7" rtl="0" algn="r">
              <a:lnSpc>
                <a:spcPct val="100000"/>
              </a:lnSpc>
              <a:spcBef>
                <a:spcPts val="0"/>
              </a:spcBef>
              <a:spcAft>
                <a:spcPts val="0"/>
              </a:spcAft>
              <a:buSzPts val="1400"/>
              <a:buNone/>
              <a:defRPr/>
            </a:lvl8pPr>
            <a:lvl9pPr lvl="8" rtl="0" algn="r">
              <a:lnSpc>
                <a:spcPct val="100000"/>
              </a:lnSpc>
              <a:spcBef>
                <a:spcPts val="0"/>
              </a:spcBef>
              <a:spcAft>
                <a:spcPts val="0"/>
              </a:spcAft>
              <a:buSzPts val="1400"/>
              <a:buNone/>
              <a:defRPr/>
            </a:lvl9pPr>
          </a:lstStyle>
          <a:p/>
        </p:txBody>
      </p:sp>
      <p:sp>
        <p:nvSpPr>
          <p:cNvPr id="477" name="Google Shape;477;p13"/>
          <p:cNvSpPr txBox="1"/>
          <p:nvPr>
            <p:ph type="title"/>
          </p:nvPr>
        </p:nvSpPr>
        <p:spPr>
          <a:xfrm>
            <a:off x="715100" y="521225"/>
            <a:ext cx="7704000" cy="572700"/>
          </a:xfrm>
          <a:prstGeom prst="rect">
            <a:avLst/>
          </a:prstGeom>
          <a:ln>
            <a:noFill/>
          </a:ln>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lgn="r">
              <a:spcBef>
                <a:spcPts val="0"/>
              </a:spcBef>
              <a:spcAft>
                <a:spcPts val="0"/>
              </a:spcAft>
              <a:buSzPts val="3000"/>
              <a:buNone/>
              <a:defRPr/>
            </a:lvl2pPr>
            <a:lvl3pPr lvl="2" rtl="0" algn="r">
              <a:spcBef>
                <a:spcPts val="0"/>
              </a:spcBef>
              <a:spcAft>
                <a:spcPts val="0"/>
              </a:spcAft>
              <a:buSzPts val="3000"/>
              <a:buNone/>
              <a:defRPr/>
            </a:lvl3pPr>
            <a:lvl4pPr lvl="3" rtl="0" algn="r">
              <a:spcBef>
                <a:spcPts val="0"/>
              </a:spcBef>
              <a:spcAft>
                <a:spcPts val="0"/>
              </a:spcAft>
              <a:buSzPts val="3000"/>
              <a:buNone/>
              <a:defRPr/>
            </a:lvl4pPr>
            <a:lvl5pPr lvl="4" rtl="0" algn="r">
              <a:spcBef>
                <a:spcPts val="0"/>
              </a:spcBef>
              <a:spcAft>
                <a:spcPts val="0"/>
              </a:spcAft>
              <a:buSzPts val="3000"/>
              <a:buNone/>
              <a:defRPr/>
            </a:lvl5pPr>
            <a:lvl6pPr lvl="5" rtl="0" algn="r">
              <a:spcBef>
                <a:spcPts val="0"/>
              </a:spcBef>
              <a:spcAft>
                <a:spcPts val="0"/>
              </a:spcAft>
              <a:buSzPts val="3000"/>
              <a:buNone/>
              <a:defRPr/>
            </a:lvl6pPr>
            <a:lvl7pPr lvl="6" rtl="0" algn="r">
              <a:spcBef>
                <a:spcPts val="0"/>
              </a:spcBef>
              <a:spcAft>
                <a:spcPts val="0"/>
              </a:spcAft>
              <a:buSzPts val="3000"/>
              <a:buNone/>
              <a:defRPr/>
            </a:lvl7pPr>
            <a:lvl8pPr lvl="7" rtl="0" algn="r">
              <a:spcBef>
                <a:spcPts val="0"/>
              </a:spcBef>
              <a:spcAft>
                <a:spcPts val="0"/>
              </a:spcAft>
              <a:buSzPts val="3000"/>
              <a:buNone/>
              <a:defRPr/>
            </a:lvl8pPr>
            <a:lvl9pPr lvl="8" rtl="0" algn="r">
              <a:spcBef>
                <a:spcPts val="0"/>
              </a:spcBef>
              <a:spcAft>
                <a:spcPts val="0"/>
              </a:spcAft>
              <a:buSzPts val="3000"/>
              <a:buNone/>
              <a:defRPr/>
            </a:lvl9pPr>
          </a:lstStyle>
          <a:p/>
        </p:txBody>
      </p:sp>
      <p:grpSp>
        <p:nvGrpSpPr>
          <p:cNvPr id="478" name="Google Shape;478;p13"/>
          <p:cNvGrpSpPr/>
          <p:nvPr/>
        </p:nvGrpSpPr>
        <p:grpSpPr>
          <a:xfrm>
            <a:off x="78231" y="119656"/>
            <a:ext cx="8975690" cy="4917348"/>
            <a:chOff x="78231" y="119656"/>
            <a:chExt cx="8975690" cy="4917348"/>
          </a:xfrm>
        </p:grpSpPr>
        <p:grpSp>
          <p:nvGrpSpPr>
            <p:cNvPr id="479" name="Google Shape;479;p13"/>
            <p:cNvGrpSpPr/>
            <p:nvPr/>
          </p:nvGrpSpPr>
          <p:grpSpPr>
            <a:xfrm flipH="1" rot="10800000">
              <a:off x="8023539" y="4646396"/>
              <a:ext cx="434008" cy="390608"/>
              <a:chOff x="8121337" y="3931268"/>
              <a:chExt cx="128011" cy="115210"/>
            </a:xfrm>
          </p:grpSpPr>
          <p:sp>
            <p:nvSpPr>
              <p:cNvPr id="480" name="Google Shape;480;p13"/>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1" name="Google Shape;481;p13"/>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2" name="Google Shape;482;p13"/>
            <p:cNvGrpSpPr/>
            <p:nvPr/>
          </p:nvGrpSpPr>
          <p:grpSpPr>
            <a:xfrm rot="10800000">
              <a:off x="78231" y="119656"/>
              <a:ext cx="759832" cy="669893"/>
              <a:chOff x="8005771" y="3392852"/>
              <a:chExt cx="224113" cy="197585"/>
            </a:xfrm>
          </p:grpSpPr>
          <p:sp>
            <p:nvSpPr>
              <p:cNvPr id="483" name="Google Shape;483;p13"/>
              <p:cNvSpPr/>
              <p:nvPr/>
            </p:nvSpPr>
            <p:spPr>
              <a:xfrm>
                <a:off x="8005771" y="3392852"/>
                <a:ext cx="224113" cy="197585"/>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4" name="Google Shape;484;p13"/>
              <p:cNvSpPr/>
              <p:nvPr/>
            </p:nvSpPr>
            <p:spPr>
              <a:xfrm>
                <a:off x="8085923" y="3450837"/>
                <a:ext cx="58543" cy="49396"/>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5" name="Google Shape;485;p13"/>
            <p:cNvGrpSpPr/>
            <p:nvPr/>
          </p:nvGrpSpPr>
          <p:grpSpPr>
            <a:xfrm flipH="1" rot="10800000">
              <a:off x="8486093" y="4333918"/>
              <a:ext cx="567828" cy="546126"/>
              <a:chOff x="8150427" y="3718383"/>
              <a:chExt cx="167481" cy="161080"/>
            </a:xfrm>
          </p:grpSpPr>
          <p:sp>
            <p:nvSpPr>
              <p:cNvPr id="486" name="Google Shape;486;p13"/>
              <p:cNvSpPr/>
              <p:nvPr/>
            </p:nvSpPr>
            <p:spPr>
              <a:xfrm>
                <a:off x="8150427" y="3718383"/>
                <a:ext cx="167481" cy="161080"/>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87" name="Google Shape;487;p13"/>
              <p:cNvSpPr/>
              <p:nvPr/>
            </p:nvSpPr>
            <p:spPr>
              <a:xfrm>
                <a:off x="8218265" y="3767125"/>
                <a:ext cx="42670" cy="45870"/>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88" name="Google Shape;488;p13"/>
            <p:cNvGrpSpPr/>
            <p:nvPr/>
          </p:nvGrpSpPr>
          <p:grpSpPr>
            <a:xfrm rot="10800000">
              <a:off x="82928" y="907371"/>
              <a:ext cx="434008" cy="390608"/>
              <a:chOff x="8127921" y="3863842"/>
              <a:chExt cx="128011" cy="115210"/>
            </a:xfrm>
          </p:grpSpPr>
          <p:sp>
            <p:nvSpPr>
              <p:cNvPr id="489" name="Google Shape;489;p13"/>
              <p:cNvSpPr/>
              <p:nvPr/>
            </p:nvSpPr>
            <p:spPr>
              <a:xfrm>
                <a:off x="8127921" y="3863842"/>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0" name="Google Shape;490;p13"/>
              <p:cNvSpPr/>
              <p:nvPr/>
            </p:nvSpPr>
            <p:spPr>
              <a:xfrm>
                <a:off x="8176010" y="3901050"/>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91" name="Google Shape;491;p13"/>
          <p:cNvGrpSpPr/>
          <p:nvPr/>
        </p:nvGrpSpPr>
        <p:grpSpPr>
          <a:xfrm>
            <a:off x="924436" y="8335"/>
            <a:ext cx="8219561" cy="5150953"/>
            <a:chOff x="924436" y="8335"/>
            <a:chExt cx="8219561" cy="5150953"/>
          </a:xfrm>
        </p:grpSpPr>
        <p:grpSp>
          <p:nvGrpSpPr>
            <p:cNvPr id="492" name="Google Shape;492;p13"/>
            <p:cNvGrpSpPr/>
            <p:nvPr/>
          </p:nvGrpSpPr>
          <p:grpSpPr>
            <a:xfrm flipH="1" rot="-8100000">
              <a:off x="7491741" y="4822491"/>
              <a:ext cx="434001" cy="214814"/>
              <a:chOff x="7202926" y="2829471"/>
              <a:chExt cx="243540" cy="120543"/>
            </a:xfrm>
          </p:grpSpPr>
          <p:sp>
            <p:nvSpPr>
              <p:cNvPr id="493" name="Google Shape;493;p13"/>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4" name="Google Shape;494;p13"/>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95" name="Google Shape;495;p13"/>
            <p:cNvGrpSpPr/>
            <p:nvPr/>
          </p:nvGrpSpPr>
          <p:grpSpPr>
            <a:xfrm rot="-10138947">
              <a:off x="965417" y="71432"/>
              <a:ext cx="708268" cy="497147"/>
              <a:chOff x="6547903" y="3073345"/>
              <a:chExt cx="447313" cy="313997"/>
            </a:xfrm>
          </p:grpSpPr>
          <p:sp>
            <p:nvSpPr>
              <p:cNvPr id="496" name="Google Shape;496;p13"/>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7" name="Google Shape;497;p13"/>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8" name="Google Shape;498;p13"/>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99" name="Google Shape;499;p13"/>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00" name="Google Shape;500;p13"/>
            <p:cNvGrpSpPr/>
            <p:nvPr/>
          </p:nvGrpSpPr>
          <p:grpSpPr>
            <a:xfrm flipH="1" rot="3529934">
              <a:off x="8537525" y="3721868"/>
              <a:ext cx="481968" cy="562769"/>
              <a:chOff x="7218292" y="944075"/>
              <a:chExt cx="365213" cy="426440"/>
            </a:xfrm>
          </p:grpSpPr>
          <p:sp>
            <p:nvSpPr>
              <p:cNvPr id="501" name="Google Shape;501;p13"/>
              <p:cNvSpPr/>
              <p:nvPr/>
            </p:nvSpPr>
            <p:spPr>
              <a:xfrm>
                <a:off x="7361035" y="944075"/>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2" name="Google Shape;502;p13"/>
              <p:cNvSpPr/>
              <p:nvPr/>
            </p:nvSpPr>
            <p:spPr>
              <a:xfrm>
                <a:off x="7218292" y="978041"/>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3" name="Google Shape;503;p13"/>
              <p:cNvSpPr/>
              <p:nvPr/>
            </p:nvSpPr>
            <p:spPr>
              <a:xfrm>
                <a:off x="7283746" y="1267040"/>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4" name="Google Shape;504;p13"/>
              <p:cNvSpPr/>
              <p:nvPr/>
            </p:nvSpPr>
            <p:spPr>
              <a:xfrm>
                <a:off x="7264151" y="1315468"/>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5" name="Google Shape;505;p13"/>
              <p:cNvSpPr/>
              <p:nvPr/>
            </p:nvSpPr>
            <p:spPr>
              <a:xfrm>
                <a:off x="7231689" y="978373"/>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6" name="Google Shape;506;p13"/>
              <p:cNvSpPr/>
              <p:nvPr/>
            </p:nvSpPr>
            <p:spPr>
              <a:xfrm>
                <a:off x="7274791" y="1014663"/>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07" name="Google Shape;507;p13"/>
          <p:cNvGrpSpPr/>
          <p:nvPr/>
        </p:nvGrpSpPr>
        <p:grpSpPr>
          <a:xfrm>
            <a:off x="72287" y="168116"/>
            <a:ext cx="8999420" cy="4893769"/>
            <a:chOff x="72287" y="168116"/>
            <a:chExt cx="8999420" cy="4893769"/>
          </a:xfrm>
        </p:grpSpPr>
        <p:sp>
          <p:nvSpPr>
            <p:cNvPr id="508" name="Google Shape;508;p13"/>
            <p:cNvSpPr/>
            <p:nvPr/>
          </p:nvSpPr>
          <p:spPr>
            <a:xfrm>
              <a:off x="8967742" y="3445112"/>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09" name="Google Shape;509;p13"/>
            <p:cNvSpPr/>
            <p:nvPr/>
          </p:nvSpPr>
          <p:spPr>
            <a:xfrm>
              <a:off x="8795741" y="5009899"/>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0" name="Google Shape;510;p13"/>
            <p:cNvSpPr/>
            <p:nvPr/>
          </p:nvSpPr>
          <p:spPr>
            <a:xfrm>
              <a:off x="7289990" y="495794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1" name="Google Shape;511;p13"/>
            <p:cNvSpPr/>
            <p:nvPr/>
          </p:nvSpPr>
          <p:spPr>
            <a:xfrm>
              <a:off x="8636603" y="374317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2" name="Google Shape;512;p13"/>
            <p:cNvSpPr/>
            <p:nvPr/>
          </p:nvSpPr>
          <p:spPr>
            <a:xfrm flipH="1">
              <a:off x="1853978" y="33926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3" name="Google Shape;513;p13"/>
            <p:cNvSpPr/>
            <p:nvPr/>
          </p:nvSpPr>
          <p:spPr>
            <a:xfrm flipH="1">
              <a:off x="599399" y="90737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4" name="Google Shape;514;p13"/>
            <p:cNvSpPr/>
            <p:nvPr/>
          </p:nvSpPr>
          <p:spPr>
            <a:xfrm flipH="1">
              <a:off x="429418" y="1427212"/>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5" name="Google Shape;515;p13"/>
            <p:cNvSpPr/>
            <p:nvPr/>
          </p:nvSpPr>
          <p:spPr>
            <a:xfrm flipH="1">
              <a:off x="72287" y="145992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16" name="Google Shape;516;p13"/>
            <p:cNvSpPr/>
            <p:nvPr/>
          </p:nvSpPr>
          <p:spPr>
            <a:xfrm flipH="1">
              <a:off x="864278" y="16811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TITLE_ONLY_1">
    <p:spTree>
      <p:nvGrpSpPr>
        <p:cNvPr id="517" name="Shape 517"/>
        <p:cNvGrpSpPr/>
        <p:nvPr/>
      </p:nvGrpSpPr>
      <p:grpSpPr>
        <a:xfrm>
          <a:off x="0" y="0"/>
          <a:ext cx="0" cy="0"/>
          <a:chOff x="0" y="0"/>
          <a:chExt cx="0" cy="0"/>
        </a:xfrm>
      </p:grpSpPr>
      <p:pic>
        <p:nvPicPr>
          <p:cNvPr id="518" name="Google Shape;518;p14"/>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519" name="Google Shape;519;p14"/>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20" name="Google Shape;520;p14"/>
          <p:cNvGrpSpPr/>
          <p:nvPr/>
        </p:nvGrpSpPr>
        <p:grpSpPr>
          <a:xfrm flipH="1" rot="10800000">
            <a:off x="92414" y="1705012"/>
            <a:ext cx="8959166" cy="1716225"/>
            <a:chOff x="92414" y="1669912"/>
            <a:chExt cx="8959166" cy="1716225"/>
          </a:xfrm>
        </p:grpSpPr>
        <p:grpSp>
          <p:nvGrpSpPr>
            <p:cNvPr id="521" name="Google Shape;521;p14"/>
            <p:cNvGrpSpPr/>
            <p:nvPr/>
          </p:nvGrpSpPr>
          <p:grpSpPr>
            <a:xfrm rot="6848750">
              <a:off x="197995" y="1719428"/>
              <a:ext cx="444976" cy="519593"/>
              <a:chOff x="7201341" y="916049"/>
              <a:chExt cx="365213" cy="426440"/>
            </a:xfrm>
          </p:grpSpPr>
          <p:sp>
            <p:nvSpPr>
              <p:cNvPr id="522" name="Google Shape;522;p14"/>
              <p:cNvSpPr/>
              <p:nvPr/>
            </p:nvSpPr>
            <p:spPr>
              <a:xfrm>
                <a:off x="7344084" y="916049"/>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3" name="Google Shape;523;p14"/>
              <p:cNvSpPr/>
              <p:nvPr/>
            </p:nvSpPr>
            <p:spPr>
              <a:xfrm>
                <a:off x="7201341" y="950015"/>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4" name="Google Shape;524;p14"/>
              <p:cNvSpPr/>
              <p:nvPr/>
            </p:nvSpPr>
            <p:spPr>
              <a:xfrm>
                <a:off x="7266795" y="1239014"/>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5" name="Google Shape;525;p14"/>
              <p:cNvSpPr/>
              <p:nvPr/>
            </p:nvSpPr>
            <p:spPr>
              <a:xfrm>
                <a:off x="7247199" y="1287442"/>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6" name="Google Shape;526;p14"/>
              <p:cNvSpPr/>
              <p:nvPr/>
            </p:nvSpPr>
            <p:spPr>
              <a:xfrm>
                <a:off x="7214738" y="950347"/>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27" name="Google Shape;527;p14"/>
              <p:cNvSpPr/>
              <p:nvPr/>
            </p:nvSpPr>
            <p:spPr>
              <a:xfrm>
                <a:off x="7257840" y="986636"/>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28" name="Google Shape;528;p14"/>
            <p:cNvGrpSpPr/>
            <p:nvPr/>
          </p:nvGrpSpPr>
          <p:grpSpPr>
            <a:xfrm rot="-3951250">
              <a:off x="8501023" y="2817028"/>
              <a:ext cx="444976" cy="519593"/>
              <a:chOff x="7201341" y="916049"/>
              <a:chExt cx="365213" cy="426440"/>
            </a:xfrm>
          </p:grpSpPr>
          <p:sp>
            <p:nvSpPr>
              <p:cNvPr id="529" name="Google Shape;529;p14"/>
              <p:cNvSpPr/>
              <p:nvPr/>
            </p:nvSpPr>
            <p:spPr>
              <a:xfrm>
                <a:off x="7344084" y="916049"/>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0" name="Google Shape;530;p14"/>
              <p:cNvSpPr/>
              <p:nvPr/>
            </p:nvSpPr>
            <p:spPr>
              <a:xfrm>
                <a:off x="7201341" y="950015"/>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1" name="Google Shape;531;p14"/>
              <p:cNvSpPr/>
              <p:nvPr/>
            </p:nvSpPr>
            <p:spPr>
              <a:xfrm>
                <a:off x="7266795" y="1239014"/>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2" name="Google Shape;532;p14"/>
              <p:cNvSpPr/>
              <p:nvPr/>
            </p:nvSpPr>
            <p:spPr>
              <a:xfrm>
                <a:off x="7247199" y="1287442"/>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3" name="Google Shape;533;p14"/>
              <p:cNvSpPr/>
              <p:nvPr/>
            </p:nvSpPr>
            <p:spPr>
              <a:xfrm>
                <a:off x="7214738" y="950347"/>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4" name="Google Shape;534;p14"/>
              <p:cNvSpPr/>
              <p:nvPr/>
            </p:nvSpPr>
            <p:spPr>
              <a:xfrm>
                <a:off x="7257840" y="986636"/>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35" name="Google Shape;535;p14"/>
          <p:cNvGrpSpPr/>
          <p:nvPr/>
        </p:nvGrpSpPr>
        <p:grpSpPr>
          <a:xfrm flipH="1" rot="10800000">
            <a:off x="164589" y="383199"/>
            <a:ext cx="8762858" cy="4324750"/>
            <a:chOff x="164589" y="383199"/>
            <a:chExt cx="8762858" cy="4324750"/>
          </a:xfrm>
        </p:grpSpPr>
        <p:sp>
          <p:nvSpPr>
            <p:cNvPr id="536" name="Google Shape;536;p14"/>
            <p:cNvSpPr/>
            <p:nvPr/>
          </p:nvSpPr>
          <p:spPr>
            <a:xfrm flipH="1" rot="-5400000">
              <a:off x="164589" y="38319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7" name="Google Shape;537;p14"/>
            <p:cNvSpPr/>
            <p:nvPr/>
          </p:nvSpPr>
          <p:spPr>
            <a:xfrm flipH="1" rot="-5400000">
              <a:off x="368514" y="242897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8" name="Google Shape;538;p14"/>
            <p:cNvSpPr/>
            <p:nvPr/>
          </p:nvSpPr>
          <p:spPr>
            <a:xfrm flipH="1" rot="-5400000">
              <a:off x="696584" y="874265"/>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39" name="Google Shape;539;p14"/>
            <p:cNvSpPr/>
            <p:nvPr/>
          </p:nvSpPr>
          <p:spPr>
            <a:xfrm flipH="1" rot="-5400000">
              <a:off x="216547" y="2288540"/>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540" name="Google Shape;540;p14"/>
            <p:cNvGrpSpPr/>
            <p:nvPr/>
          </p:nvGrpSpPr>
          <p:grpSpPr>
            <a:xfrm rot="5400000">
              <a:off x="7589070" y="3369572"/>
              <a:ext cx="2196719" cy="480035"/>
              <a:chOff x="7014912" y="175562"/>
              <a:chExt cx="2196719" cy="480035"/>
            </a:xfrm>
          </p:grpSpPr>
          <p:sp>
            <p:nvSpPr>
              <p:cNvPr id="541" name="Google Shape;541;p14"/>
              <p:cNvSpPr/>
              <p:nvPr/>
            </p:nvSpPr>
            <p:spPr>
              <a:xfrm flipH="1">
                <a:off x="9107687" y="27102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2" name="Google Shape;542;p14"/>
              <p:cNvSpPr/>
              <p:nvPr/>
            </p:nvSpPr>
            <p:spPr>
              <a:xfrm flipH="1">
                <a:off x="7014912" y="34847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3" name="Google Shape;543;p14"/>
              <p:cNvSpPr/>
              <p:nvPr/>
            </p:nvSpPr>
            <p:spPr>
              <a:xfrm flipH="1">
                <a:off x="8566343" y="60362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4" name="Google Shape;544;p14"/>
              <p:cNvSpPr/>
              <p:nvPr/>
            </p:nvSpPr>
            <p:spPr>
              <a:xfrm flipH="1">
                <a:off x="7294293" y="175562"/>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45" name="Google Shape;545;p14"/>
          <p:cNvGrpSpPr/>
          <p:nvPr/>
        </p:nvGrpSpPr>
        <p:grpSpPr>
          <a:xfrm flipH="1" rot="10800000">
            <a:off x="141982" y="466246"/>
            <a:ext cx="8909604" cy="4085399"/>
            <a:chOff x="141982" y="539503"/>
            <a:chExt cx="8909604" cy="4085399"/>
          </a:xfrm>
        </p:grpSpPr>
        <p:grpSp>
          <p:nvGrpSpPr>
            <p:cNvPr id="546" name="Google Shape;546;p14"/>
            <p:cNvGrpSpPr/>
            <p:nvPr/>
          </p:nvGrpSpPr>
          <p:grpSpPr>
            <a:xfrm rot="5400000">
              <a:off x="130809" y="1006907"/>
              <a:ext cx="223456" cy="201111"/>
              <a:chOff x="8121337" y="3931268"/>
              <a:chExt cx="128011" cy="115210"/>
            </a:xfrm>
          </p:grpSpPr>
          <p:sp>
            <p:nvSpPr>
              <p:cNvPr id="547" name="Google Shape;547;p14"/>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48" name="Google Shape;548;p14"/>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49" name="Google Shape;549;p14"/>
            <p:cNvGrpSpPr/>
            <p:nvPr/>
          </p:nvGrpSpPr>
          <p:grpSpPr>
            <a:xfrm rot="5400000">
              <a:off x="156737" y="566504"/>
              <a:ext cx="456223" cy="402221"/>
              <a:chOff x="7980293" y="3473293"/>
              <a:chExt cx="261356" cy="230420"/>
            </a:xfrm>
          </p:grpSpPr>
          <p:sp>
            <p:nvSpPr>
              <p:cNvPr id="550" name="Google Shape;550;p14"/>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1" name="Google Shape;551;p14"/>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2" name="Google Shape;552;p14"/>
            <p:cNvGrpSpPr/>
            <p:nvPr/>
          </p:nvGrpSpPr>
          <p:grpSpPr>
            <a:xfrm rot="5400000">
              <a:off x="269726" y="1172981"/>
              <a:ext cx="493553" cy="453641"/>
              <a:chOff x="3771825" y="2963312"/>
              <a:chExt cx="316827" cy="291225"/>
            </a:xfrm>
          </p:grpSpPr>
          <p:sp>
            <p:nvSpPr>
              <p:cNvPr id="553" name="Google Shape;553;p14"/>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4" name="Google Shape;554;p14"/>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5" name="Google Shape;555;p14"/>
            <p:cNvGrpSpPr/>
            <p:nvPr/>
          </p:nvGrpSpPr>
          <p:grpSpPr>
            <a:xfrm rot="5400000">
              <a:off x="8153825" y="3727141"/>
              <a:ext cx="1191357" cy="604166"/>
              <a:chOff x="7937227" y="51423"/>
              <a:chExt cx="1191357" cy="604166"/>
            </a:xfrm>
          </p:grpSpPr>
          <p:grpSp>
            <p:nvGrpSpPr>
              <p:cNvPr id="556" name="Google Shape;556;p14"/>
              <p:cNvGrpSpPr/>
              <p:nvPr/>
            </p:nvGrpSpPr>
            <p:grpSpPr>
              <a:xfrm rot="10800000">
                <a:off x="8415615" y="100997"/>
                <a:ext cx="223456" cy="201111"/>
                <a:chOff x="8121337" y="3931268"/>
                <a:chExt cx="128011" cy="115210"/>
              </a:xfrm>
            </p:grpSpPr>
            <p:sp>
              <p:nvSpPr>
                <p:cNvPr id="557" name="Google Shape;557;p14"/>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58" name="Google Shape;558;p14"/>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59" name="Google Shape;559;p14"/>
              <p:cNvGrpSpPr/>
              <p:nvPr/>
            </p:nvGrpSpPr>
            <p:grpSpPr>
              <a:xfrm rot="10800000">
                <a:off x="7937227" y="201947"/>
                <a:ext cx="493553" cy="453641"/>
                <a:chOff x="3771825" y="2963312"/>
                <a:chExt cx="316827" cy="291225"/>
              </a:xfrm>
            </p:grpSpPr>
            <p:sp>
              <p:nvSpPr>
                <p:cNvPr id="560" name="Google Shape;560;p14"/>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1" name="Google Shape;561;p14"/>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62" name="Google Shape;562;p14"/>
              <p:cNvGrpSpPr/>
              <p:nvPr/>
            </p:nvGrpSpPr>
            <p:grpSpPr>
              <a:xfrm rot="-3829261">
                <a:off x="8619366" y="143747"/>
                <a:ext cx="456212" cy="402212"/>
                <a:chOff x="7980293" y="3473293"/>
                <a:chExt cx="261356" cy="230420"/>
              </a:xfrm>
            </p:grpSpPr>
            <p:sp>
              <p:nvSpPr>
                <p:cNvPr id="563" name="Google Shape;563;p14"/>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64" name="Google Shape;564;p14"/>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TITLE_ONLY_2">
    <p:spTree>
      <p:nvGrpSpPr>
        <p:cNvPr id="565" name="Shape 565"/>
        <p:cNvGrpSpPr/>
        <p:nvPr/>
      </p:nvGrpSpPr>
      <p:grpSpPr>
        <a:xfrm>
          <a:off x="0" y="0"/>
          <a:ext cx="0" cy="0"/>
          <a:chOff x="0" y="0"/>
          <a:chExt cx="0" cy="0"/>
        </a:xfrm>
      </p:grpSpPr>
      <p:pic>
        <p:nvPicPr>
          <p:cNvPr id="566" name="Google Shape;566;p15"/>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567" name="Google Shape;567;p1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568" name="Google Shape;568;p15"/>
          <p:cNvGrpSpPr/>
          <p:nvPr/>
        </p:nvGrpSpPr>
        <p:grpSpPr>
          <a:xfrm>
            <a:off x="7946600" y="3799130"/>
            <a:ext cx="1160075" cy="1229544"/>
            <a:chOff x="7946600" y="3799130"/>
            <a:chExt cx="1160075" cy="1229544"/>
          </a:xfrm>
        </p:grpSpPr>
        <p:grpSp>
          <p:nvGrpSpPr>
            <p:cNvPr id="569" name="Google Shape;569;p15"/>
            <p:cNvGrpSpPr/>
            <p:nvPr/>
          </p:nvGrpSpPr>
          <p:grpSpPr>
            <a:xfrm flipH="1" rot="-4499860">
              <a:off x="8532641" y="3876682"/>
              <a:ext cx="536284" cy="489650"/>
              <a:chOff x="4831145" y="4774348"/>
              <a:chExt cx="368032" cy="336029"/>
            </a:xfrm>
          </p:grpSpPr>
          <p:sp>
            <p:nvSpPr>
              <p:cNvPr id="570" name="Google Shape;570;p15"/>
              <p:cNvSpPr/>
              <p:nvPr/>
            </p:nvSpPr>
            <p:spPr>
              <a:xfrm>
                <a:off x="4831145" y="4774347"/>
                <a:ext cx="368032" cy="336029"/>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1" name="Google Shape;571;p15"/>
              <p:cNvSpPr/>
              <p:nvPr/>
            </p:nvSpPr>
            <p:spPr>
              <a:xfrm>
                <a:off x="4968305" y="4904183"/>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2" name="Google Shape;572;p15"/>
            <p:cNvGrpSpPr/>
            <p:nvPr/>
          </p:nvGrpSpPr>
          <p:grpSpPr>
            <a:xfrm rot="10800000">
              <a:off x="7946600" y="4457614"/>
              <a:ext cx="596465" cy="571060"/>
              <a:chOff x="3580236" y="2346830"/>
              <a:chExt cx="275224" cy="263489"/>
            </a:xfrm>
          </p:grpSpPr>
          <p:sp>
            <p:nvSpPr>
              <p:cNvPr id="573" name="Google Shape;573;p15"/>
              <p:cNvSpPr/>
              <p:nvPr/>
            </p:nvSpPr>
            <p:spPr>
              <a:xfrm>
                <a:off x="3580236" y="2346830"/>
                <a:ext cx="275224" cy="263489"/>
              </a:xfrm>
              <a:custGeom>
                <a:rect b="b" l="l" r="r" t="t"/>
                <a:pathLst>
                  <a:path extrusionOk="0" h="263489" w="275224">
                    <a:moveTo>
                      <a:pt x="261108" y="131513"/>
                    </a:moveTo>
                    <a:cubicBezTo>
                      <a:pt x="243976" y="121080"/>
                      <a:pt x="222203" y="123523"/>
                      <a:pt x="202458" y="127097"/>
                    </a:cubicBezTo>
                    <a:cubicBezTo>
                      <a:pt x="231089" y="118413"/>
                      <a:pt x="250024" y="85632"/>
                      <a:pt x="243218" y="56488"/>
                    </a:cubicBezTo>
                    <a:cubicBezTo>
                      <a:pt x="241597" y="49565"/>
                      <a:pt x="238461" y="42375"/>
                      <a:pt x="231911" y="38854"/>
                    </a:cubicBezTo>
                    <a:cubicBezTo>
                      <a:pt x="218672" y="31760"/>
                      <a:pt x="198286" y="43281"/>
                      <a:pt x="187299" y="50535"/>
                    </a:cubicBezTo>
                    <a:cubicBezTo>
                      <a:pt x="180322" y="55144"/>
                      <a:pt x="173954" y="60659"/>
                      <a:pt x="168396" y="66910"/>
                    </a:cubicBezTo>
                    <a:cubicBezTo>
                      <a:pt x="164139" y="71700"/>
                      <a:pt x="155189" y="80991"/>
                      <a:pt x="154443" y="87637"/>
                    </a:cubicBezTo>
                    <a:cubicBezTo>
                      <a:pt x="156843" y="66526"/>
                      <a:pt x="158347" y="44049"/>
                      <a:pt x="148757" y="25093"/>
                    </a:cubicBezTo>
                    <a:cubicBezTo>
                      <a:pt x="139167" y="6126"/>
                      <a:pt x="114407" y="-6728"/>
                      <a:pt x="95931" y="3758"/>
                    </a:cubicBezTo>
                    <a:cubicBezTo>
                      <a:pt x="88975" y="7694"/>
                      <a:pt x="83855" y="14330"/>
                      <a:pt x="80431" y="21552"/>
                    </a:cubicBezTo>
                    <a:cubicBezTo>
                      <a:pt x="68643" y="46428"/>
                      <a:pt x="86223" y="83594"/>
                      <a:pt x="101894" y="103105"/>
                    </a:cubicBezTo>
                    <a:cubicBezTo>
                      <a:pt x="93168" y="97857"/>
                      <a:pt x="84164" y="93088"/>
                      <a:pt x="74926" y="88821"/>
                    </a:cubicBezTo>
                    <a:cubicBezTo>
                      <a:pt x="68995" y="86080"/>
                      <a:pt x="62936" y="83530"/>
                      <a:pt x="56546" y="82175"/>
                    </a:cubicBezTo>
                    <a:cubicBezTo>
                      <a:pt x="50028" y="80789"/>
                      <a:pt x="43233" y="80693"/>
                      <a:pt x="36672" y="81877"/>
                    </a:cubicBezTo>
                    <a:cubicBezTo>
                      <a:pt x="21674" y="84586"/>
                      <a:pt x="7785" y="94753"/>
                      <a:pt x="2333" y="108994"/>
                    </a:cubicBezTo>
                    <a:cubicBezTo>
                      <a:pt x="626" y="113453"/>
                      <a:pt x="-131" y="118275"/>
                      <a:pt x="18" y="123064"/>
                    </a:cubicBezTo>
                    <a:cubicBezTo>
                      <a:pt x="339" y="133551"/>
                      <a:pt x="4989" y="143909"/>
                      <a:pt x="13449" y="150064"/>
                    </a:cubicBezTo>
                    <a:cubicBezTo>
                      <a:pt x="22346" y="156539"/>
                      <a:pt x="33920" y="157926"/>
                      <a:pt x="44918" y="158150"/>
                    </a:cubicBezTo>
                    <a:cubicBezTo>
                      <a:pt x="58680" y="158438"/>
                      <a:pt x="72483" y="157254"/>
                      <a:pt x="85988" y="154609"/>
                    </a:cubicBezTo>
                    <a:cubicBezTo>
                      <a:pt x="69294" y="159409"/>
                      <a:pt x="56087" y="172050"/>
                      <a:pt x="44630" y="185118"/>
                    </a:cubicBezTo>
                    <a:cubicBezTo>
                      <a:pt x="41643" y="188521"/>
                      <a:pt x="38689" y="192052"/>
                      <a:pt x="36886" y="196201"/>
                    </a:cubicBezTo>
                    <a:cubicBezTo>
                      <a:pt x="31488" y="208608"/>
                      <a:pt x="38358" y="225164"/>
                      <a:pt x="49975" y="231639"/>
                    </a:cubicBezTo>
                    <a:cubicBezTo>
                      <a:pt x="63171" y="238989"/>
                      <a:pt x="84442" y="230903"/>
                      <a:pt x="96304" y="223542"/>
                    </a:cubicBezTo>
                    <a:cubicBezTo>
                      <a:pt x="109756" y="215190"/>
                      <a:pt x="120402" y="202826"/>
                      <a:pt x="128371" y="189139"/>
                    </a:cubicBezTo>
                    <a:cubicBezTo>
                      <a:pt x="126974" y="199156"/>
                      <a:pt x="125576" y="209259"/>
                      <a:pt x="126248" y="219350"/>
                    </a:cubicBezTo>
                    <a:cubicBezTo>
                      <a:pt x="126931" y="229442"/>
                      <a:pt x="129843" y="239651"/>
                      <a:pt x="136244" y="247491"/>
                    </a:cubicBezTo>
                    <a:cubicBezTo>
                      <a:pt x="143466" y="256335"/>
                      <a:pt x="157344" y="264495"/>
                      <a:pt x="169132" y="264250"/>
                    </a:cubicBezTo>
                    <a:cubicBezTo>
                      <a:pt x="182733" y="263973"/>
                      <a:pt x="194638" y="250649"/>
                      <a:pt x="201177" y="240077"/>
                    </a:cubicBezTo>
                    <a:cubicBezTo>
                      <a:pt x="204474" y="234754"/>
                      <a:pt x="207290" y="228930"/>
                      <a:pt x="207727" y="222689"/>
                    </a:cubicBezTo>
                    <a:cubicBezTo>
                      <a:pt x="208303" y="214603"/>
                      <a:pt x="204868" y="206816"/>
                      <a:pt x="201220" y="199572"/>
                    </a:cubicBezTo>
                    <a:cubicBezTo>
                      <a:pt x="196366" y="189929"/>
                      <a:pt x="191001" y="180552"/>
                      <a:pt x="185635" y="171175"/>
                    </a:cubicBezTo>
                    <a:cubicBezTo>
                      <a:pt x="206415" y="183966"/>
                      <a:pt x="223227" y="192937"/>
                      <a:pt x="248200" y="187486"/>
                    </a:cubicBezTo>
                    <a:cubicBezTo>
                      <a:pt x="252883" y="186462"/>
                      <a:pt x="257577" y="185171"/>
                      <a:pt x="261748" y="182792"/>
                    </a:cubicBezTo>
                    <a:cubicBezTo>
                      <a:pt x="281739" y="171399"/>
                      <a:pt x="279499" y="142725"/>
                      <a:pt x="261108" y="1315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4" name="Google Shape;574;p15"/>
              <p:cNvSpPr/>
              <p:nvPr/>
            </p:nvSpPr>
            <p:spPr>
              <a:xfrm>
                <a:off x="3666839" y="2431117"/>
                <a:ext cx="108809" cy="102408"/>
              </a:xfrm>
              <a:custGeom>
                <a:rect b="b" l="l" r="r" t="t"/>
                <a:pathLst>
                  <a:path extrusionOk="0" h="102408" w="108809">
                    <a:moveTo>
                      <a:pt x="23942" y="9229"/>
                    </a:moveTo>
                    <a:cubicBezTo>
                      <a:pt x="14843" y="15363"/>
                      <a:pt x="5935" y="22841"/>
                      <a:pt x="2127" y="33135"/>
                    </a:cubicBezTo>
                    <a:cubicBezTo>
                      <a:pt x="-646" y="40645"/>
                      <a:pt x="-412" y="48976"/>
                      <a:pt x="1146" y="56839"/>
                    </a:cubicBezTo>
                    <a:cubicBezTo>
                      <a:pt x="5114" y="76883"/>
                      <a:pt x="19099" y="95967"/>
                      <a:pt x="38898" y="101024"/>
                    </a:cubicBezTo>
                    <a:cubicBezTo>
                      <a:pt x="49043" y="103616"/>
                      <a:pt x="59764" y="102432"/>
                      <a:pt x="70037" y="100448"/>
                    </a:cubicBezTo>
                    <a:cubicBezTo>
                      <a:pt x="80630" y="98399"/>
                      <a:pt x="91639" y="95178"/>
                      <a:pt x="99032" y="87305"/>
                    </a:cubicBezTo>
                    <a:cubicBezTo>
                      <a:pt x="105635" y="80275"/>
                      <a:pt x="108419" y="70408"/>
                      <a:pt x="109176" y="60786"/>
                    </a:cubicBezTo>
                    <a:cubicBezTo>
                      <a:pt x="110403" y="45253"/>
                      <a:pt x="106573" y="28889"/>
                      <a:pt x="96407" y="17080"/>
                    </a:cubicBezTo>
                    <a:cubicBezTo>
                      <a:pt x="79030" y="-3135"/>
                      <a:pt x="44947" y="-4948"/>
                      <a:pt x="23921" y="92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75" name="Google Shape;575;p15"/>
          <p:cNvGrpSpPr/>
          <p:nvPr/>
        </p:nvGrpSpPr>
        <p:grpSpPr>
          <a:xfrm>
            <a:off x="7395916" y="3354834"/>
            <a:ext cx="1656329" cy="1673836"/>
            <a:chOff x="7395916" y="3354834"/>
            <a:chExt cx="1656329" cy="1673836"/>
          </a:xfrm>
        </p:grpSpPr>
        <p:grpSp>
          <p:nvGrpSpPr>
            <p:cNvPr id="576" name="Google Shape;576;p15"/>
            <p:cNvGrpSpPr/>
            <p:nvPr/>
          </p:nvGrpSpPr>
          <p:grpSpPr>
            <a:xfrm rot="4139488">
              <a:off x="8640477" y="4535343"/>
              <a:ext cx="320613" cy="415610"/>
              <a:chOff x="1841444" y="2379563"/>
              <a:chExt cx="201617" cy="261356"/>
            </a:xfrm>
          </p:grpSpPr>
          <p:sp>
            <p:nvSpPr>
              <p:cNvPr id="577" name="Google Shape;577;p15"/>
              <p:cNvSpPr/>
              <p:nvPr/>
            </p:nvSpPr>
            <p:spPr>
              <a:xfrm>
                <a:off x="1841443" y="2379563"/>
                <a:ext cx="201617" cy="261356"/>
              </a:xfrm>
              <a:custGeom>
                <a:rect b="b" l="l" r="r" t="t"/>
                <a:pathLst>
                  <a:path extrusionOk="0" h="261356" w="201617">
                    <a:moveTo>
                      <a:pt x="51025" y="185348"/>
                    </a:moveTo>
                    <a:cubicBezTo>
                      <a:pt x="31888" y="158124"/>
                      <a:pt x="19268" y="126879"/>
                      <a:pt x="11630" y="94599"/>
                    </a:cubicBezTo>
                    <a:cubicBezTo>
                      <a:pt x="7427" y="76859"/>
                      <a:pt x="-9727" y="15968"/>
                      <a:pt x="7587" y="2826"/>
                    </a:cubicBezTo>
                    <a:cubicBezTo>
                      <a:pt x="22468" y="-8471"/>
                      <a:pt x="70142" y="17248"/>
                      <a:pt x="83519" y="24844"/>
                    </a:cubicBezTo>
                    <a:cubicBezTo>
                      <a:pt x="108865" y="39245"/>
                      <a:pt x="131075" y="59289"/>
                      <a:pt x="147450" y="83451"/>
                    </a:cubicBezTo>
                    <a:cubicBezTo>
                      <a:pt x="163793" y="107560"/>
                      <a:pt x="245880" y="262880"/>
                      <a:pt x="172039" y="262123"/>
                    </a:cubicBezTo>
                    <a:cubicBezTo>
                      <a:pt x="132259" y="261718"/>
                      <a:pt x="73107" y="216743"/>
                      <a:pt x="51025" y="1853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78" name="Google Shape;578;p15"/>
              <p:cNvSpPr/>
              <p:nvPr/>
            </p:nvSpPr>
            <p:spPr>
              <a:xfrm>
                <a:off x="1871368" y="2414861"/>
                <a:ext cx="160013" cy="220819"/>
              </a:xfrm>
              <a:custGeom>
                <a:rect b="b" l="l" r="r" t="t"/>
                <a:pathLst>
                  <a:path extrusionOk="0" h="220819" w="160013">
                    <a:moveTo>
                      <a:pt x="0" y="0"/>
                    </a:moveTo>
                    <a:cubicBezTo>
                      <a:pt x="61435" y="67814"/>
                      <a:pt x="115466" y="142338"/>
                      <a:pt x="160825" y="221811"/>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79" name="Google Shape;579;p15"/>
            <p:cNvGrpSpPr/>
            <p:nvPr/>
          </p:nvGrpSpPr>
          <p:grpSpPr>
            <a:xfrm flipH="1" rot="10800000">
              <a:off x="8576811" y="3354834"/>
              <a:ext cx="447313" cy="448050"/>
              <a:chOff x="6547903" y="3073345"/>
              <a:chExt cx="447313" cy="448050"/>
            </a:xfrm>
          </p:grpSpPr>
          <p:sp>
            <p:nvSpPr>
              <p:cNvPr id="580" name="Google Shape;580;p15"/>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1" name="Google Shape;581;p15"/>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2" name="Google Shape;582;p15"/>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3" name="Google Shape;583;p15"/>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4" name="Google Shape;584;p15"/>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5" name="Google Shape;585;p15"/>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586" name="Google Shape;586;p15"/>
            <p:cNvGrpSpPr/>
            <p:nvPr/>
          </p:nvGrpSpPr>
          <p:grpSpPr>
            <a:xfrm rot="5400000">
              <a:off x="7396285" y="4580989"/>
              <a:ext cx="447313" cy="448050"/>
              <a:chOff x="6547903" y="3073345"/>
              <a:chExt cx="447313" cy="448050"/>
            </a:xfrm>
          </p:grpSpPr>
          <p:sp>
            <p:nvSpPr>
              <p:cNvPr id="587" name="Google Shape;587;p15"/>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8" name="Google Shape;588;p15"/>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89" name="Google Shape;589;p15"/>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0" name="Google Shape;590;p15"/>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1" name="Google Shape;591;p15"/>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2" name="Google Shape;592;p15"/>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593" name="Google Shape;593;p15"/>
          <p:cNvGrpSpPr/>
          <p:nvPr/>
        </p:nvGrpSpPr>
        <p:grpSpPr>
          <a:xfrm>
            <a:off x="7277190" y="3354829"/>
            <a:ext cx="1719698" cy="1611861"/>
            <a:chOff x="7277190" y="3354829"/>
            <a:chExt cx="1719698" cy="1611861"/>
          </a:xfrm>
        </p:grpSpPr>
        <p:sp>
          <p:nvSpPr>
            <p:cNvPr id="594" name="Google Shape;594;p15"/>
            <p:cNvSpPr/>
            <p:nvPr/>
          </p:nvSpPr>
          <p:spPr>
            <a:xfrm flipH="1" rot="10800000">
              <a:off x="8606189" y="3354829"/>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5" name="Google Shape;595;p15"/>
            <p:cNvSpPr/>
            <p:nvPr/>
          </p:nvSpPr>
          <p:spPr>
            <a:xfrm flipH="1" rot="10800000">
              <a:off x="8911015" y="4836216"/>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6" name="Google Shape;596;p15"/>
            <p:cNvSpPr/>
            <p:nvPr/>
          </p:nvSpPr>
          <p:spPr>
            <a:xfrm flipH="1" rot="10800000">
              <a:off x="7277190" y="4880816"/>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597" name="Google Shape;597;p15"/>
            <p:cNvSpPr/>
            <p:nvPr/>
          </p:nvSpPr>
          <p:spPr>
            <a:xfrm flipH="1" rot="10800000">
              <a:off x="8606189" y="443870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BLANK_1_1_1_2">
    <p:spTree>
      <p:nvGrpSpPr>
        <p:cNvPr id="598" name="Shape 598"/>
        <p:cNvGrpSpPr/>
        <p:nvPr/>
      </p:nvGrpSpPr>
      <p:grpSpPr>
        <a:xfrm>
          <a:off x="0" y="0"/>
          <a:ext cx="0" cy="0"/>
          <a:chOff x="0" y="0"/>
          <a:chExt cx="0" cy="0"/>
        </a:xfrm>
      </p:grpSpPr>
      <p:pic>
        <p:nvPicPr>
          <p:cNvPr id="599" name="Google Shape;599;p16"/>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600" name="Google Shape;600;p16"/>
          <p:cNvSpPr txBox="1"/>
          <p:nvPr>
            <p:ph idx="1" type="subTitle"/>
          </p:nvPr>
        </p:nvSpPr>
        <p:spPr>
          <a:xfrm>
            <a:off x="1400600" y="2246600"/>
            <a:ext cx="1871100" cy="101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1" name="Google Shape;601;p16"/>
          <p:cNvSpPr txBox="1"/>
          <p:nvPr>
            <p:ph idx="2" type="subTitle"/>
          </p:nvPr>
        </p:nvSpPr>
        <p:spPr>
          <a:xfrm>
            <a:off x="3636623" y="2703800"/>
            <a:ext cx="1871100" cy="101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2" name="Google Shape;602;p16"/>
          <p:cNvSpPr txBox="1"/>
          <p:nvPr>
            <p:ph idx="3" type="subTitle"/>
          </p:nvPr>
        </p:nvSpPr>
        <p:spPr>
          <a:xfrm>
            <a:off x="5872647" y="3161000"/>
            <a:ext cx="1871100" cy="1014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03" name="Google Shape;603;p16"/>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
        <p:nvSpPr>
          <p:cNvPr id="604" name="Google Shape;604;p16"/>
          <p:cNvSpPr txBox="1"/>
          <p:nvPr>
            <p:ph idx="4" type="subTitle"/>
          </p:nvPr>
        </p:nvSpPr>
        <p:spPr>
          <a:xfrm>
            <a:off x="1400600" y="1902375"/>
            <a:ext cx="18711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605" name="Google Shape;605;p16"/>
          <p:cNvSpPr txBox="1"/>
          <p:nvPr>
            <p:ph idx="5" type="subTitle"/>
          </p:nvPr>
        </p:nvSpPr>
        <p:spPr>
          <a:xfrm>
            <a:off x="5872640" y="2816775"/>
            <a:ext cx="18711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606" name="Google Shape;606;p16"/>
          <p:cNvSpPr txBox="1"/>
          <p:nvPr>
            <p:ph idx="6" type="subTitle"/>
          </p:nvPr>
        </p:nvSpPr>
        <p:spPr>
          <a:xfrm>
            <a:off x="3636620" y="2359575"/>
            <a:ext cx="1871100" cy="4476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grpSp>
        <p:nvGrpSpPr>
          <p:cNvPr id="607" name="Google Shape;607;p16"/>
          <p:cNvGrpSpPr/>
          <p:nvPr/>
        </p:nvGrpSpPr>
        <p:grpSpPr>
          <a:xfrm>
            <a:off x="92414" y="2767512"/>
            <a:ext cx="8959166" cy="1696048"/>
            <a:chOff x="92414" y="2767512"/>
            <a:chExt cx="8959166" cy="1696048"/>
          </a:xfrm>
        </p:grpSpPr>
        <p:grpSp>
          <p:nvGrpSpPr>
            <p:cNvPr id="608" name="Google Shape;608;p16"/>
            <p:cNvGrpSpPr/>
            <p:nvPr/>
          </p:nvGrpSpPr>
          <p:grpSpPr>
            <a:xfrm rot="6848750">
              <a:off x="197995" y="3894453"/>
              <a:ext cx="444976" cy="519593"/>
              <a:chOff x="7201341" y="916049"/>
              <a:chExt cx="365213" cy="426440"/>
            </a:xfrm>
          </p:grpSpPr>
          <p:sp>
            <p:nvSpPr>
              <p:cNvPr id="609" name="Google Shape;609;p16"/>
              <p:cNvSpPr/>
              <p:nvPr/>
            </p:nvSpPr>
            <p:spPr>
              <a:xfrm>
                <a:off x="7344084" y="916049"/>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0" name="Google Shape;610;p16"/>
              <p:cNvSpPr/>
              <p:nvPr/>
            </p:nvSpPr>
            <p:spPr>
              <a:xfrm>
                <a:off x="7201341" y="950015"/>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1" name="Google Shape;611;p16"/>
              <p:cNvSpPr/>
              <p:nvPr/>
            </p:nvSpPr>
            <p:spPr>
              <a:xfrm>
                <a:off x="7266795" y="1239014"/>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2" name="Google Shape;612;p16"/>
              <p:cNvSpPr/>
              <p:nvPr/>
            </p:nvSpPr>
            <p:spPr>
              <a:xfrm>
                <a:off x="7247199" y="1287442"/>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3" name="Google Shape;613;p16"/>
              <p:cNvSpPr/>
              <p:nvPr/>
            </p:nvSpPr>
            <p:spPr>
              <a:xfrm>
                <a:off x="7214738" y="950347"/>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4" name="Google Shape;614;p16"/>
              <p:cNvSpPr/>
              <p:nvPr/>
            </p:nvSpPr>
            <p:spPr>
              <a:xfrm>
                <a:off x="7257840" y="986636"/>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15" name="Google Shape;615;p16"/>
            <p:cNvGrpSpPr/>
            <p:nvPr/>
          </p:nvGrpSpPr>
          <p:grpSpPr>
            <a:xfrm rot="-3951250">
              <a:off x="8501023" y="2817028"/>
              <a:ext cx="444976" cy="519593"/>
              <a:chOff x="7201341" y="916049"/>
              <a:chExt cx="365213" cy="426440"/>
            </a:xfrm>
          </p:grpSpPr>
          <p:sp>
            <p:nvSpPr>
              <p:cNvPr id="616" name="Google Shape;616;p16"/>
              <p:cNvSpPr/>
              <p:nvPr/>
            </p:nvSpPr>
            <p:spPr>
              <a:xfrm>
                <a:off x="7344084" y="916049"/>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7" name="Google Shape;617;p16"/>
              <p:cNvSpPr/>
              <p:nvPr/>
            </p:nvSpPr>
            <p:spPr>
              <a:xfrm>
                <a:off x="7201341" y="950015"/>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8" name="Google Shape;618;p16"/>
              <p:cNvSpPr/>
              <p:nvPr/>
            </p:nvSpPr>
            <p:spPr>
              <a:xfrm>
                <a:off x="7266795" y="1239014"/>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19" name="Google Shape;619;p16"/>
              <p:cNvSpPr/>
              <p:nvPr/>
            </p:nvSpPr>
            <p:spPr>
              <a:xfrm>
                <a:off x="7247199" y="1287442"/>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0" name="Google Shape;620;p16"/>
              <p:cNvSpPr/>
              <p:nvPr/>
            </p:nvSpPr>
            <p:spPr>
              <a:xfrm>
                <a:off x="7214738" y="950347"/>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1" name="Google Shape;621;p16"/>
              <p:cNvSpPr/>
              <p:nvPr/>
            </p:nvSpPr>
            <p:spPr>
              <a:xfrm>
                <a:off x="7257840" y="986636"/>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22" name="Google Shape;622;p16"/>
          <p:cNvGrpSpPr/>
          <p:nvPr/>
        </p:nvGrpSpPr>
        <p:grpSpPr>
          <a:xfrm>
            <a:off x="164589" y="2511230"/>
            <a:ext cx="8762858" cy="2196719"/>
            <a:chOff x="164589" y="2511230"/>
            <a:chExt cx="8762858" cy="2196719"/>
          </a:xfrm>
        </p:grpSpPr>
        <p:sp>
          <p:nvSpPr>
            <p:cNvPr id="623" name="Google Shape;623;p16"/>
            <p:cNvSpPr/>
            <p:nvPr/>
          </p:nvSpPr>
          <p:spPr>
            <a:xfrm flipH="1" rot="-5400000">
              <a:off x="164589" y="255822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4" name="Google Shape;624;p16"/>
            <p:cNvSpPr/>
            <p:nvPr/>
          </p:nvSpPr>
          <p:spPr>
            <a:xfrm flipH="1" rot="-5400000">
              <a:off x="368514" y="460399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5" name="Google Shape;625;p16"/>
            <p:cNvSpPr/>
            <p:nvPr/>
          </p:nvSpPr>
          <p:spPr>
            <a:xfrm flipH="1" rot="-5400000">
              <a:off x="696584" y="3049290"/>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6" name="Google Shape;626;p16"/>
            <p:cNvSpPr/>
            <p:nvPr/>
          </p:nvSpPr>
          <p:spPr>
            <a:xfrm flipH="1" rot="-5400000">
              <a:off x="216547" y="4463565"/>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627" name="Google Shape;627;p16"/>
            <p:cNvGrpSpPr/>
            <p:nvPr/>
          </p:nvGrpSpPr>
          <p:grpSpPr>
            <a:xfrm rot="5400000">
              <a:off x="7589070" y="3369572"/>
              <a:ext cx="2196719" cy="480035"/>
              <a:chOff x="7014912" y="175562"/>
              <a:chExt cx="2196719" cy="480035"/>
            </a:xfrm>
          </p:grpSpPr>
          <p:sp>
            <p:nvSpPr>
              <p:cNvPr id="628" name="Google Shape;628;p16"/>
              <p:cNvSpPr/>
              <p:nvPr/>
            </p:nvSpPr>
            <p:spPr>
              <a:xfrm flipH="1">
                <a:off x="9107687" y="27102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29" name="Google Shape;629;p16"/>
              <p:cNvSpPr/>
              <p:nvPr/>
            </p:nvSpPr>
            <p:spPr>
              <a:xfrm flipH="1">
                <a:off x="7014912" y="34847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0" name="Google Shape;630;p16"/>
              <p:cNvSpPr/>
              <p:nvPr/>
            </p:nvSpPr>
            <p:spPr>
              <a:xfrm flipH="1">
                <a:off x="8566343" y="60362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1" name="Google Shape;631;p16"/>
              <p:cNvSpPr/>
              <p:nvPr/>
            </p:nvSpPr>
            <p:spPr>
              <a:xfrm flipH="1">
                <a:off x="7294293" y="175562"/>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32" name="Google Shape;632;p16"/>
          <p:cNvGrpSpPr/>
          <p:nvPr/>
        </p:nvGrpSpPr>
        <p:grpSpPr>
          <a:xfrm>
            <a:off x="141982" y="2714528"/>
            <a:ext cx="8909604" cy="1910374"/>
            <a:chOff x="141982" y="2714528"/>
            <a:chExt cx="8909604" cy="1910374"/>
          </a:xfrm>
        </p:grpSpPr>
        <p:grpSp>
          <p:nvGrpSpPr>
            <p:cNvPr id="633" name="Google Shape;633;p16"/>
            <p:cNvGrpSpPr/>
            <p:nvPr/>
          </p:nvGrpSpPr>
          <p:grpSpPr>
            <a:xfrm rot="5400000">
              <a:off x="130809" y="3181932"/>
              <a:ext cx="223456" cy="201111"/>
              <a:chOff x="8121337" y="3931268"/>
              <a:chExt cx="128011" cy="115210"/>
            </a:xfrm>
          </p:grpSpPr>
          <p:sp>
            <p:nvSpPr>
              <p:cNvPr id="634" name="Google Shape;634;p16"/>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5" name="Google Shape;635;p16"/>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6" name="Google Shape;636;p16"/>
            <p:cNvGrpSpPr/>
            <p:nvPr/>
          </p:nvGrpSpPr>
          <p:grpSpPr>
            <a:xfrm rot="5400000">
              <a:off x="156737" y="2741529"/>
              <a:ext cx="456223" cy="402221"/>
              <a:chOff x="7980293" y="3473293"/>
              <a:chExt cx="261356" cy="230420"/>
            </a:xfrm>
          </p:grpSpPr>
          <p:sp>
            <p:nvSpPr>
              <p:cNvPr id="637" name="Google Shape;637;p16"/>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38" name="Google Shape;638;p16"/>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39" name="Google Shape;639;p16"/>
            <p:cNvGrpSpPr/>
            <p:nvPr/>
          </p:nvGrpSpPr>
          <p:grpSpPr>
            <a:xfrm rot="5400000">
              <a:off x="269726" y="3348006"/>
              <a:ext cx="493553" cy="453641"/>
              <a:chOff x="3771825" y="2963312"/>
              <a:chExt cx="316827" cy="291225"/>
            </a:xfrm>
          </p:grpSpPr>
          <p:sp>
            <p:nvSpPr>
              <p:cNvPr id="640" name="Google Shape;640;p16"/>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1" name="Google Shape;641;p16"/>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2" name="Google Shape;642;p16"/>
            <p:cNvGrpSpPr/>
            <p:nvPr/>
          </p:nvGrpSpPr>
          <p:grpSpPr>
            <a:xfrm rot="5400000">
              <a:off x="8153825" y="3727141"/>
              <a:ext cx="1191357" cy="604166"/>
              <a:chOff x="7937227" y="51423"/>
              <a:chExt cx="1191357" cy="604166"/>
            </a:xfrm>
          </p:grpSpPr>
          <p:grpSp>
            <p:nvGrpSpPr>
              <p:cNvPr id="643" name="Google Shape;643;p16"/>
              <p:cNvGrpSpPr/>
              <p:nvPr/>
            </p:nvGrpSpPr>
            <p:grpSpPr>
              <a:xfrm rot="10800000">
                <a:off x="8415615" y="100997"/>
                <a:ext cx="223456" cy="201111"/>
                <a:chOff x="8121337" y="3931268"/>
                <a:chExt cx="128011" cy="115210"/>
              </a:xfrm>
            </p:grpSpPr>
            <p:sp>
              <p:nvSpPr>
                <p:cNvPr id="644" name="Google Shape;644;p16"/>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5" name="Google Shape;645;p16"/>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6" name="Google Shape;646;p16"/>
              <p:cNvGrpSpPr/>
              <p:nvPr/>
            </p:nvGrpSpPr>
            <p:grpSpPr>
              <a:xfrm rot="10800000">
                <a:off x="7937227" y="201947"/>
                <a:ext cx="493553" cy="453641"/>
                <a:chOff x="3771825" y="2963312"/>
                <a:chExt cx="316827" cy="291225"/>
              </a:xfrm>
            </p:grpSpPr>
            <p:sp>
              <p:nvSpPr>
                <p:cNvPr id="647" name="Google Shape;647;p16"/>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48" name="Google Shape;648;p16"/>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49" name="Google Shape;649;p16"/>
              <p:cNvGrpSpPr/>
              <p:nvPr/>
            </p:nvGrpSpPr>
            <p:grpSpPr>
              <a:xfrm rot="-3829261">
                <a:off x="8619366" y="143747"/>
                <a:ext cx="456212" cy="402212"/>
                <a:chOff x="7980293" y="3473293"/>
                <a:chExt cx="261356" cy="230420"/>
              </a:xfrm>
            </p:grpSpPr>
            <p:sp>
              <p:nvSpPr>
                <p:cNvPr id="650" name="Google Shape;650;p16"/>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51" name="Google Shape;651;p16"/>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_1_1_1_2">
    <p:spTree>
      <p:nvGrpSpPr>
        <p:cNvPr id="652" name="Shape 652"/>
        <p:cNvGrpSpPr/>
        <p:nvPr/>
      </p:nvGrpSpPr>
      <p:grpSpPr>
        <a:xfrm>
          <a:off x="0" y="0"/>
          <a:ext cx="0" cy="0"/>
          <a:chOff x="0" y="0"/>
          <a:chExt cx="0" cy="0"/>
        </a:xfrm>
      </p:grpSpPr>
      <p:pic>
        <p:nvPicPr>
          <p:cNvPr id="653" name="Google Shape;653;p17"/>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654" name="Google Shape;654;p17"/>
          <p:cNvSpPr txBox="1"/>
          <p:nvPr>
            <p:ph idx="1" type="subTitle"/>
          </p:nvPr>
        </p:nvSpPr>
        <p:spPr>
          <a:xfrm>
            <a:off x="713225" y="2228699"/>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5" name="Google Shape;655;p17"/>
          <p:cNvSpPr txBox="1"/>
          <p:nvPr>
            <p:ph idx="2" type="subTitle"/>
          </p:nvPr>
        </p:nvSpPr>
        <p:spPr>
          <a:xfrm>
            <a:off x="3548875" y="2228700"/>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6" name="Google Shape;656;p17"/>
          <p:cNvSpPr txBox="1"/>
          <p:nvPr>
            <p:ph idx="3" type="subTitle"/>
          </p:nvPr>
        </p:nvSpPr>
        <p:spPr>
          <a:xfrm>
            <a:off x="713225" y="4051150"/>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7" name="Google Shape;657;p17"/>
          <p:cNvSpPr txBox="1"/>
          <p:nvPr>
            <p:ph idx="4" type="subTitle"/>
          </p:nvPr>
        </p:nvSpPr>
        <p:spPr>
          <a:xfrm>
            <a:off x="3548875" y="4051150"/>
            <a:ext cx="2466000" cy="4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658" name="Google Shape;658;p17"/>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659" name="Google Shape;659;p17"/>
          <p:cNvSpPr txBox="1"/>
          <p:nvPr>
            <p:ph hasCustomPrompt="1" idx="5" type="title"/>
          </p:nvPr>
        </p:nvSpPr>
        <p:spPr>
          <a:xfrm>
            <a:off x="713225" y="1322975"/>
            <a:ext cx="733500" cy="596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0" name="Google Shape;660;p17"/>
          <p:cNvSpPr txBox="1"/>
          <p:nvPr>
            <p:ph hasCustomPrompt="1" idx="6" type="title"/>
          </p:nvPr>
        </p:nvSpPr>
        <p:spPr>
          <a:xfrm>
            <a:off x="713225" y="3144350"/>
            <a:ext cx="731400" cy="596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1" name="Google Shape;661;p17"/>
          <p:cNvSpPr txBox="1"/>
          <p:nvPr>
            <p:ph hasCustomPrompt="1" idx="7" type="title"/>
          </p:nvPr>
        </p:nvSpPr>
        <p:spPr>
          <a:xfrm>
            <a:off x="3548875" y="1323823"/>
            <a:ext cx="731400" cy="5949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2" name="Google Shape;662;p17"/>
          <p:cNvSpPr txBox="1"/>
          <p:nvPr>
            <p:ph hasCustomPrompt="1" idx="8" type="title"/>
          </p:nvPr>
        </p:nvSpPr>
        <p:spPr>
          <a:xfrm>
            <a:off x="3548875" y="3144352"/>
            <a:ext cx="731400" cy="5964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3000"/>
              <a:buNone/>
              <a:defRPr b="1" sz="2500">
                <a:solidFill>
                  <a:schemeClr val="accent5"/>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63" name="Google Shape;663;p17"/>
          <p:cNvSpPr txBox="1"/>
          <p:nvPr>
            <p:ph idx="9" type="subTitle"/>
          </p:nvPr>
        </p:nvSpPr>
        <p:spPr>
          <a:xfrm>
            <a:off x="713225" y="1852050"/>
            <a:ext cx="24660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664" name="Google Shape;664;p17"/>
          <p:cNvSpPr txBox="1"/>
          <p:nvPr>
            <p:ph idx="13" type="subTitle"/>
          </p:nvPr>
        </p:nvSpPr>
        <p:spPr>
          <a:xfrm>
            <a:off x="713225" y="3674626"/>
            <a:ext cx="24660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665" name="Google Shape;665;p17"/>
          <p:cNvSpPr txBox="1"/>
          <p:nvPr>
            <p:ph idx="14" type="subTitle"/>
          </p:nvPr>
        </p:nvSpPr>
        <p:spPr>
          <a:xfrm>
            <a:off x="3548875" y="1852050"/>
            <a:ext cx="24660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666" name="Google Shape;666;p17"/>
          <p:cNvSpPr txBox="1"/>
          <p:nvPr>
            <p:ph idx="15" type="subTitle"/>
          </p:nvPr>
        </p:nvSpPr>
        <p:spPr>
          <a:xfrm>
            <a:off x="3548875" y="3674624"/>
            <a:ext cx="2466000" cy="484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grpSp>
        <p:nvGrpSpPr>
          <p:cNvPr id="667" name="Google Shape;667;p17"/>
          <p:cNvGrpSpPr/>
          <p:nvPr/>
        </p:nvGrpSpPr>
        <p:grpSpPr>
          <a:xfrm>
            <a:off x="7996764" y="130620"/>
            <a:ext cx="1042217" cy="4917348"/>
            <a:chOff x="7996764" y="130620"/>
            <a:chExt cx="1042217" cy="4917348"/>
          </a:xfrm>
        </p:grpSpPr>
        <p:grpSp>
          <p:nvGrpSpPr>
            <p:cNvPr id="668" name="Google Shape;668;p17"/>
            <p:cNvGrpSpPr/>
            <p:nvPr/>
          </p:nvGrpSpPr>
          <p:grpSpPr>
            <a:xfrm>
              <a:off x="7996764" y="130620"/>
              <a:ext cx="434008" cy="390608"/>
              <a:chOff x="8121337" y="3931268"/>
              <a:chExt cx="128011" cy="115210"/>
            </a:xfrm>
          </p:grpSpPr>
          <p:sp>
            <p:nvSpPr>
              <p:cNvPr id="669" name="Google Shape;669;p17"/>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0" name="Google Shape;670;p17"/>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1" name="Google Shape;671;p17"/>
            <p:cNvGrpSpPr/>
            <p:nvPr/>
          </p:nvGrpSpPr>
          <p:grpSpPr>
            <a:xfrm>
              <a:off x="8279149" y="4378075"/>
              <a:ext cx="759832" cy="669893"/>
              <a:chOff x="8005771" y="3392852"/>
              <a:chExt cx="224113" cy="197585"/>
            </a:xfrm>
          </p:grpSpPr>
          <p:sp>
            <p:nvSpPr>
              <p:cNvPr id="672" name="Google Shape;672;p17"/>
              <p:cNvSpPr/>
              <p:nvPr/>
            </p:nvSpPr>
            <p:spPr>
              <a:xfrm>
                <a:off x="8005771" y="3392852"/>
                <a:ext cx="224113" cy="197585"/>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3" name="Google Shape;673;p17"/>
              <p:cNvSpPr/>
              <p:nvPr/>
            </p:nvSpPr>
            <p:spPr>
              <a:xfrm>
                <a:off x="8085923" y="3450837"/>
                <a:ext cx="58543" cy="49396"/>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4" name="Google Shape;674;p17"/>
            <p:cNvGrpSpPr/>
            <p:nvPr/>
          </p:nvGrpSpPr>
          <p:grpSpPr>
            <a:xfrm>
              <a:off x="8459318" y="287580"/>
              <a:ext cx="567828" cy="546126"/>
              <a:chOff x="8150427" y="3718383"/>
              <a:chExt cx="167481" cy="161080"/>
            </a:xfrm>
          </p:grpSpPr>
          <p:sp>
            <p:nvSpPr>
              <p:cNvPr id="675" name="Google Shape;675;p17"/>
              <p:cNvSpPr/>
              <p:nvPr/>
            </p:nvSpPr>
            <p:spPr>
              <a:xfrm>
                <a:off x="8150427" y="3718383"/>
                <a:ext cx="167481" cy="161080"/>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6" name="Google Shape;676;p17"/>
              <p:cNvSpPr/>
              <p:nvPr/>
            </p:nvSpPr>
            <p:spPr>
              <a:xfrm>
                <a:off x="8218265" y="3767125"/>
                <a:ext cx="42670" cy="45870"/>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77" name="Google Shape;677;p17"/>
            <p:cNvGrpSpPr/>
            <p:nvPr/>
          </p:nvGrpSpPr>
          <p:grpSpPr>
            <a:xfrm>
              <a:off x="8600276" y="3869645"/>
              <a:ext cx="434008" cy="390608"/>
              <a:chOff x="8127921" y="3863842"/>
              <a:chExt cx="128011" cy="115210"/>
            </a:xfrm>
          </p:grpSpPr>
          <p:sp>
            <p:nvSpPr>
              <p:cNvPr id="678" name="Google Shape;678;p17"/>
              <p:cNvSpPr/>
              <p:nvPr/>
            </p:nvSpPr>
            <p:spPr>
              <a:xfrm>
                <a:off x="8127921" y="3863842"/>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79" name="Google Shape;679;p17"/>
              <p:cNvSpPr/>
              <p:nvPr/>
            </p:nvSpPr>
            <p:spPr>
              <a:xfrm>
                <a:off x="8176010" y="3901050"/>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80" name="Google Shape;680;p17"/>
          <p:cNvGrpSpPr/>
          <p:nvPr/>
        </p:nvGrpSpPr>
        <p:grpSpPr>
          <a:xfrm>
            <a:off x="7402547" y="8335"/>
            <a:ext cx="1714675" cy="5150953"/>
            <a:chOff x="7402547" y="8335"/>
            <a:chExt cx="1714675" cy="5150953"/>
          </a:xfrm>
        </p:grpSpPr>
        <p:grpSp>
          <p:nvGrpSpPr>
            <p:cNvPr id="681" name="Google Shape;681;p17"/>
            <p:cNvGrpSpPr/>
            <p:nvPr/>
          </p:nvGrpSpPr>
          <p:grpSpPr>
            <a:xfrm rot="-2700000">
              <a:off x="7464966" y="130319"/>
              <a:ext cx="434001" cy="214814"/>
              <a:chOff x="7202926" y="2829471"/>
              <a:chExt cx="243540" cy="120543"/>
            </a:xfrm>
          </p:grpSpPr>
          <p:sp>
            <p:nvSpPr>
              <p:cNvPr id="682" name="Google Shape;682;p17"/>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3" name="Google Shape;683;p17"/>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4" name="Google Shape;684;p17"/>
            <p:cNvGrpSpPr/>
            <p:nvPr/>
          </p:nvGrpSpPr>
          <p:grpSpPr>
            <a:xfrm rot="661053">
              <a:off x="7443527" y="4599045"/>
              <a:ext cx="708268" cy="497147"/>
              <a:chOff x="6547903" y="3073345"/>
              <a:chExt cx="447313" cy="313997"/>
            </a:xfrm>
          </p:grpSpPr>
          <p:sp>
            <p:nvSpPr>
              <p:cNvPr id="685" name="Google Shape;685;p17"/>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6" name="Google Shape;686;p17"/>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7" name="Google Shape;687;p17"/>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88" name="Google Shape;688;p17"/>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689" name="Google Shape;689;p17"/>
            <p:cNvGrpSpPr/>
            <p:nvPr/>
          </p:nvGrpSpPr>
          <p:grpSpPr>
            <a:xfrm rot="7270066">
              <a:off x="8510750" y="882988"/>
              <a:ext cx="481968" cy="562769"/>
              <a:chOff x="7218292" y="944075"/>
              <a:chExt cx="365213" cy="426440"/>
            </a:xfrm>
          </p:grpSpPr>
          <p:sp>
            <p:nvSpPr>
              <p:cNvPr id="690" name="Google Shape;690;p17"/>
              <p:cNvSpPr/>
              <p:nvPr/>
            </p:nvSpPr>
            <p:spPr>
              <a:xfrm>
                <a:off x="7361035" y="944075"/>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1" name="Google Shape;691;p17"/>
              <p:cNvSpPr/>
              <p:nvPr/>
            </p:nvSpPr>
            <p:spPr>
              <a:xfrm>
                <a:off x="7218292" y="978041"/>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2" name="Google Shape;692;p17"/>
              <p:cNvSpPr/>
              <p:nvPr/>
            </p:nvSpPr>
            <p:spPr>
              <a:xfrm>
                <a:off x="7283746" y="1267040"/>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3" name="Google Shape;693;p17"/>
              <p:cNvSpPr/>
              <p:nvPr/>
            </p:nvSpPr>
            <p:spPr>
              <a:xfrm>
                <a:off x="7264151" y="1315468"/>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4" name="Google Shape;694;p17"/>
              <p:cNvSpPr/>
              <p:nvPr/>
            </p:nvSpPr>
            <p:spPr>
              <a:xfrm>
                <a:off x="7231689" y="978373"/>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5" name="Google Shape;695;p17"/>
              <p:cNvSpPr/>
              <p:nvPr/>
            </p:nvSpPr>
            <p:spPr>
              <a:xfrm>
                <a:off x="7274791" y="1014663"/>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696" name="Google Shape;696;p17"/>
          <p:cNvGrpSpPr/>
          <p:nvPr/>
        </p:nvGrpSpPr>
        <p:grpSpPr>
          <a:xfrm>
            <a:off x="7159290" y="105739"/>
            <a:ext cx="1885642" cy="4893769"/>
            <a:chOff x="7159290" y="105739"/>
            <a:chExt cx="1885642" cy="4893769"/>
          </a:xfrm>
        </p:grpSpPr>
        <p:grpSp>
          <p:nvGrpSpPr>
            <p:cNvPr id="697" name="Google Shape;697;p17"/>
            <p:cNvGrpSpPr/>
            <p:nvPr/>
          </p:nvGrpSpPr>
          <p:grpSpPr>
            <a:xfrm>
              <a:off x="7159290" y="105739"/>
              <a:ext cx="1885642" cy="4722619"/>
              <a:chOff x="7159290" y="105739"/>
              <a:chExt cx="1885642" cy="4722619"/>
            </a:xfrm>
          </p:grpSpPr>
          <p:sp>
            <p:nvSpPr>
              <p:cNvPr id="698" name="Google Shape;698;p17"/>
              <p:cNvSpPr/>
              <p:nvPr/>
            </p:nvSpPr>
            <p:spPr>
              <a:xfrm flipH="1" rot="10800000">
                <a:off x="8940967" y="1618546"/>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699" name="Google Shape;699;p17"/>
              <p:cNvSpPr/>
              <p:nvPr/>
            </p:nvSpPr>
            <p:spPr>
              <a:xfrm flipH="1" rot="10800000">
                <a:off x="8768966" y="10575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0" name="Google Shape;700;p17"/>
              <p:cNvSpPr/>
              <p:nvPr/>
            </p:nvSpPr>
            <p:spPr>
              <a:xfrm flipH="1" rot="10800000">
                <a:off x="7263215" y="10573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1" name="Google Shape;701;p17"/>
              <p:cNvSpPr/>
              <p:nvPr/>
            </p:nvSpPr>
            <p:spPr>
              <a:xfrm flipH="1" rot="10800000">
                <a:off x="8609828" y="13724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2" name="Google Shape;702;p17"/>
              <p:cNvSpPr/>
              <p:nvPr/>
            </p:nvSpPr>
            <p:spPr>
              <a:xfrm flipH="1" rot="10800000">
                <a:off x="7159290" y="472441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3" name="Google Shape;703;p17"/>
              <p:cNvSpPr/>
              <p:nvPr/>
            </p:nvSpPr>
            <p:spPr>
              <a:xfrm flipH="1" rot="10800000">
                <a:off x="8465841" y="42082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4" name="Google Shape;704;p17"/>
              <p:cNvSpPr/>
              <p:nvPr/>
            </p:nvSpPr>
            <p:spPr>
              <a:xfrm flipH="1" rot="10800000">
                <a:off x="8583829" y="3636446"/>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05" name="Google Shape;705;p17"/>
              <p:cNvSpPr/>
              <p:nvPr/>
            </p:nvSpPr>
            <p:spPr>
              <a:xfrm flipH="1" rot="10800000">
                <a:off x="8992953" y="36557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706" name="Google Shape;706;p17"/>
            <p:cNvSpPr/>
            <p:nvPr/>
          </p:nvSpPr>
          <p:spPr>
            <a:xfrm flipH="1" rot="10800000">
              <a:off x="8148990" y="489556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_1_1">
    <p:spTree>
      <p:nvGrpSpPr>
        <p:cNvPr id="707" name="Shape 707"/>
        <p:cNvGrpSpPr/>
        <p:nvPr/>
      </p:nvGrpSpPr>
      <p:grpSpPr>
        <a:xfrm>
          <a:off x="0" y="0"/>
          <a:ext cx="0" cy="0"/>
          <a:chOff x="0" y="0"/>
          <a:chExt cx="0" cy="0"/>
        </a:xfrm>
      </p:grpSpPr>
      <p:pic>
        <p:nvPicPr>
          <p:cNvPr id="708" name="Google Shape;708;p18"/>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709" name="Google Shape;709;p18"/>
          <p:cNvSpPr txBox="1"/>
          <p:nvPr>
            <p:ph idx="1" type="subTitle"/>
          </p:nvPr>
        </p:nvSpPr>
        <p:spPr>
          <a:xfrm>
            <a:off x="709102" y="2229376"/>
            <a:ext cx="2381100" cy="5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0" name="Google Shape;710;p18"/>
          <p:cNvSpPr txBox="1"/>
          <p:nvPr>
            <p:ph idx="2" type="subTitle"/>
          </p:nvPr>
        </p:nvSpPr>
        <p:spPr>
          <a:xfrm>
            <a:off x="3381450" y="2229376"/>
            <a:ext cx="2381100" cy="5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1" name="Google Shape;711;p18"/>
          <p:cNvSpPr txBox="1"/>
          <p:nvPr>
            <p:ph idx="3" type="subTitle"/>
          </p:nvPr>
        </p:nvSpPr>
        <p:spPr>
          <a:xfrm>
            <a:off x="709102" y="3899225"/>
            <a:ext cx="2381100" cy="5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2" name="Google Shape;712;p18"/>
          <p:cNvSpPr txBox="1"/>
          <p:nvPr>
            <p:ph idx="4" type="subTitle"/>
          </p:nvPr>
        </p:nvSpPr>
        <p:spPr>
          <a:xfrm>
            <a:off x="3381450" y="3899225"/>
            <a:ext cx="2381100" cy="5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3" name="Google Shape;713;p18"/>
          <p:cNvSpPr txBox="1"/>
          <p:nvPr>
            <p:ph idx="5" type="subTitle"/>
          </p:nvPr>
        </p:nvSpPr>
        <p:spPr>
          <a:xfrm>
            <a:off x="6053798" y="2229376"/>
            <a:ext cx="2381100" cy="5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4" name="Google Shape;714;p18"/>
          <p:cNvSpPr txBox="1"/>
          <p:nvPr>
            <p:ph idx="6" type="subTitle"/>
          </p:nvPr>
        </p:nvSpPr>
        <p:spPr>
          <a:xfrm>
            <a:off x="6053798" y="3899225"/>
            <a:ext cx="2381100" cy="552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15" name="Google Shape;715;p18"/>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716" name="Google Shape;716;p18"/>
          <p:cNvSpPr txBox="1"/>
          <p:nvPr>
            <p:ph idx="7" type="subTitle"/>
          </p:nvPr>
        </p:nvSpPr>
        <p:spPr>
          <a:xfrm>
            <a:off x="709102" y="1944496"/>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717" name="Google Shape;717;p18"/>
          <p:cNvSpPr txBox="1"/>
          <p:nvPr>
            <p:ph idx="8" type="subTitle"/>
          </p:nvPr>
        </p:nvSpPr>
        <p:spPr>
          <a:xfrm>
            <a:off x="3381450" y="1944496"/>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718" name="Google Shape;718;p18"/>
          <p:cNvSpPr txBox="1"/>
          <p:nvPr>
            <p:ph idx="9" type="subTitle"/>
          </p:nvPr>
        </p:nvSpPr>
        <p:spPr>
          <a:xfrm>
            <a:off x="6053798" y="1944496"/>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719" name="Google Shape;719;p18"/>
          <p:cNvSpPr txBox="1"/>
          <p:nvPr>
            <p:ph idx="13" type="subTitle"/>
          </p:nvPr>
        </p:nvSpPr>
        <p:spPr>
          <a:xfrm>
            <a:off x="709102" y="3608768"/>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720" name="Google Shape;720;p18"/>
          <p:cNvSpPr txBox="1"/>
          <p:nvPr>
            <p:ph idx="14" type="subTitle"/>
          </p:nvPr>
        </p:nvSpPr>
        <p:spPr>
          <a:xfrm>
            <a:off x="3381450" y="3608768"/>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721" name="Google Shape;721;p18"/>
          <p:cNvSpPr txBox="1"/>
          <p:nvPr>
            <p:ph idx="15" type="subTitle"/>
          </p:nvPr>
        </p:nvSpPr>
        <p:spPr>
          <a:xfrm>
            <a:off x="6053798" y="3608768"/>
            <a:ext cx="2381100" cy="3918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722" name="Google Shape;722;p18"/>
          <p:cNvSpPr/>
          <p:nvPr/>
        </p:nvSpPr>
        <p:spPr>
          <a:xfrm flipH="1">
            <a:off x="7381168" y="182497"/>
            <a:ext cx="37038" cy="37038"/>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723" name="Google Shape;723;p18"/>
          <p:cNvGrpSpPr/>
          <p:nvPr/>
        </p:nvGrpSpPr>
        <p:grpSpPr>
          <a:xfrm>
            <a:off x="6877361" y="220683"/>
            <a:ext cx="2146743" cy="2411942"/>
            <a:chOff x="6877361" y="107382"/>
            <a:chExt cx="2146743" cy="2411942"/>
          </a:xfrm>
        </p:grpSpPr>
        <p:grpSp>
          <p:nvGrpSpPr>
            <p:cNvPr id="724" name="Google Shape;724;p18"/>
            <p:cNvGrpSpPr/>
            <p:nvPr/>
          </p:nvGrpSpPr>
          <p:grpSpPr>
            <a:xfrm rot="10800000">
              <a:off x="6877361" y="107382"/>
              <a:ext cx="1478620" cy="497882"/>
              <a:chOff x="3502549" y="4365202"/>
              <a:chExt cx="2075256" cy="698880"/>
            </a:xfrm>
          </p:grpSpPr>
          <p:grpSp>
            <p:nvGrpSpPr>
              <p:cNvPr id="725" name="Google Shape;725;p18"/>
              <p:cNvGrpSpPr/>
              <p:nvPr/>
            </p:nvGrpSpPr>
            <p:grpSpPr>
              <a:xfrm>
                <a:off x="4355626" y="4694900"/>
                <a:ext cx="407615" cy="368501"/>
                <a:chOff x="5653864" y="63401"/>
                <a:chExt cx="177951" cy="160875"/>
              </a:xfrm>
            </p:grpSpPr>
            <p:sp>
              <p:nvSpPr>
                <p:cNvPr id="726" name="Google Shape;726;p18"/>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27" name="Google Shape;727;p18"/>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28" name="Google Shape;728;p18"/>
              <p:cNvGrpSpPr/>
              <p:nvPr/>
            </p:nvGrpSpPr>
            <p:grpSpPr>
              <a:xfrm>
                <a:off x="3502549" y="4401449"/>
                <a:ext cx="664454" cy="662633"/>
                <a:chOff x="7382711" y="17539"/>
                <a:chExt cx="290078" cy="289284"/>
              </a:xfrm>
            </p:grpSpPr>
            <p:sp>
              <p:nvSpPr>
                <p:cNvPr id="729" name="Google Shape;729;p18"/>
                <p:cNvSpPr/>
                <p:nvPr/>
              </p:nvSpPr>
              <p:spPr>
                <a:xfrm>
                  <a:off x="7382711" y="17539"/>
                  <a:ext cx="290078" cy="289284"/>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0" name="Google Shape;730;p18"/>
                <p:cNvSpPr/>
                <p:nvPr/>
              </p:nvSpPr>
              <p:spPr>
                <a:xfrm>
                  <a:off x="7470330" y="119410"/>
                  <a:ext cx="94573" cy="84242"/>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1" name="Google Shape;731;p18"/>
              <p:cNvGrpSpPr/>
              <p:nvPr/>
            </p:nvGrpSpPr>
            <p:grpSpPr>
              <a:xfrm>
                <a:off x="4877676" y="4365202"/>
                <a:ext cx="700129" cy="698210"/>
                <a:chOff x="7326777" y="-109752"/>
                <a:chExt cx="305653" cy="304816"/>
              </a:xfrm>
            </p:grpSpPr>
            <p:sp>
              <p:nvSpPr>
                <p:cNvPr id="732" name="Google Shape;732;p18"/>
                <p:cNvSpPr/>
                <p:nvPr/>
              </p:nvSpPr>
              <p:spPr>
                <a:xfrm>
                  <a:off x="7326777" y="-109752"/>
                  <a:ext cx="305653" cy="304816"/>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3" name="Google Shape;733;p18"/>
                <p:cNvSpPr/>
                <p:nvPr/>
              </p:nvSpPr>
              <p:spPr>
                <a:xfrm>
                  <a:off x="7419242" y="-2248"/>
                  <a:ext cx="99651" cy="88765"/>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34" name="Google Shape;734;p18"/>
            <p:cNvGrpSpPr/>
            <p:nvPr/>
          </p:nvGrpSpPr>
          <p:grpSpPr>
            <a:xfrm rot="-5400000">
              <a:off x="8035853" y="1531073"/>
              <a:ext cx="1478620" cy="497882"/>
              <a:chOff x="3502549" y="4365202"/>
              <a:chExt cx="2075256" cy="698880"/>
            </a:xfrm>
          </p:grpSpPr>
          <p:grpSp>
            <p:nvGrpSpPr>
              <p:cNvPr id="735" name="Google Shape;735;p18"/>
              <p:cNvGrpSpPr/>
              <p:nvPr/>
            </p:nvGrpSpPr>
            <p:grpSpPr>
              <a:xfrm>
                <a:off x="4355626" y="4694900"/>
                <a:ext cx="407615" cy="368501"/>
                <a:chOff x="5653864" y="63401"/>
                <a:chExt cx="177951" cy="160875"/>
              </a:xfrm>
            </p:grpSpPr>
            <p:sp>
              <p:nvSpPr>
                <p:cNvPr id="736" name="Google Shape;736;p18"/>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37" name="Google Shape;737;p18"/>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38" name="Google Shape;738;p18"/>
              <p:cNvGrpSpPr/>
              <p:nvPr/>
            </p:nvGrpSpPr>
            <p:grpSpPr>
              <a:xfrm>
                <a:off x="3502549" y="4401449"/>
                <a:ext cx="664454" cy="662633"/>
                <a:chOff x="7382711" y="17539"/>
                <a:chExt cx="290078" cy="289284"/>
              </a:xfrm>
            </p:grpSpPr>
            <p:sp>
              <p:nvSpPr>
                <p:cNvPr id="739" name="Google Shape;739;p18"/>
                <p:cNvSpPr/>
                <p:nvPr/>
              </p:nvSpPr>
              <p:spPr>
                <a:xfrm>
                  <a:off x="7382711" y="17539"/>
                  <a:ext cx="290078" cy="289284"/>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0" name="Google Shape;740;p18"/>
                <p:cNvSpPr/>
                <p:nvPr/>
              </p:nvSpPr>
              <p:spPr>
                <a:xfrm>
                  <a:off x="7470330" y="119410"/>
                  <a:ext cx="94573" cy="84242"/>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41" name="Google Shape;741;p18"/>
              <p:cNvGrpSpPr/>
              <p:nvPr/>
            </p:nvGrpSpPr>
            <p:grpSpPr>
              <a:xfrm>
                <a:off x="4877676" y="4365202"/>
                <a:ext cx="700129" cy="698210"/>
                <a:chOff x="7326777" y="-109752"/>
                <a:chExt cx="305653" cy="304816"/>
              </a:xfrm>
            </p:grpSpPr>
            <p:sp>
              <p:nvSpPr>
                <p:cNvPr id="742" name="Google Shape;742;p18"/>
                <p:cNvSpPr/>
                <p:nvPr/>
              </p:nvSpPr>
              <p:spPr>
                <a:xfrm>
                  <a:off x="7326777" y="-109752"/>
                  <a:ext cx="305653" cy="304816"/>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3" name="Google Shape;743;p18"/>
                <p:cNvSpPr/>
                <p:nvPr/>
              </p:nvSpPr>
              <p:spPr>
                <a:xfrm>
                  <a:off x="7419242" y="-2248"/>
                  <a:ext cx="99651" cy="88765"/>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44" name="Google Shape;744;p18"/>
          <p:cNvGrpSpPr/>
          <p:nvPr/>
        </p:nvGrpSpPr>
        <p:grpSpPr>
          <a:xfrm>
            <a:off x="6269678" y="93407"/>
            <a:ext cx="2881702" cy="3160763"/>
            <a:chOff x="6269678" y="-19893"/>
            <a:chExt cx="2881702" cy="3160763"/>
          </a:xfrm>
        </p:grpSpPr>
        <p:grpSp>
          <p:nvGrpSpPr>
            <p:cNvPr id="745" name="Google Shape;745;p18"/>
            <p:cNvGrpSpPr/>
            <p:nvPr/>
          </p:nvGrpSpPr>
          <p:grpSpPr>
            <a:xfrm rot="10800000">
              <a:off x="6269678" y="-19893"/>
              <a:ext cx="2707849" cy="583410"/>
              <a:chOff x="2630204" y="4402277"/>
              <a:chExt cx="3800490" cy="818935"/>
            </a:xfrm>
          </p:grpSpPr>
          <p:grpSp>
            <p:nvGrpSpPr>
              <p:cNvPr id="746" name="Google Shape;746;p18"/>
              <p:cNvGrpSpPr/>
              <p:nvPr/>
            </p:nvGrpSpPr>
            <p:grpSpPr>
              <a:xfrm>
                <a:off x="5544237" y="4402277"/>
                <a:ext cx="886457" cy="725022"/>
                <a:chOff x="5583287" y="4277377"/>
                <a:chExt cx="886457" cy="725022"/>
              </a:xfrm>
            </p:grpSpPr>
            <p:grpSp>
              <p:nvGrpSpPr>
                <p:cNvPr id="747" name="Google Shape;747;p18"/>
                <p:cNvGrpSpPr/>
                <p:nvPr/>
              </p:nvGrpSpPr>
              <p:grpSpPr>
                <a:xfrm rot="-1352132">
                  <a:off x="5675352" y="4344365"/>
                  <a:ext cx="463699" cy="572818"/>
                  <a:chOff x="5715425" y="4322291"/>
                  <a:chExt cx="507034" cy="626352"/>
                </a:xfrm>
              </p:grpSpPr>
              <p:sp>
                <p:nvSpPr>
                  <p:cNvPr id="748" name="Google Shape;748;p18"/>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49" name="Google Shape;749;p18"/>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50" name="Google Shape;750;p18"/>
                <p:cNvGrpSpPr/>
                <p:nvPr/>
              </p:nvGrpSpPr>
              <p:grpSpPr>
                <a:xfrm>
                  <a:off x="5943860" y="4384116"/>
                  <a:ext cx="525884" cy="618283"/>
                  <a:chOff x="5978985" y="4563691"/>
                  <a:chExt cx="525884" cy="618283"/>
                </a:xfrm>
              </p:grpSpPr>
              <p:sp>
                <p:nvSpPr>
                  <p:cNvPr id="751" name="Google Shape;751;p18"/>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2" name="Google Shape;752;p18"/>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3" name="Google Shape;753;p18"/>
              <p:cNvGrpSpPr/>
              <p:nvPr/>
            </p:nvGrpSpPr>
            <p:grpSpPr>
              <a:xfrm flipH="1" rot="-4327186">
                <a:off x="2742120" y="4626189"/>
                <a:ext cx="463720" cy="572845"/>
                <a:chOff x="5715425" y="4322291"/>
                <a:chExt cx="507034" cy="626352"/>
              </a:xfrm>
            </p:grpSpPr>
            <p:sp>
              <p:nvSpPr>
                <p:cNvPr id="754" name="Google Shape;754;p18"/>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55" name="Google Shape;755;p18"/>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56" name="Google Shape;756;p18"/>
            <p:cNvGrpSpPr/>
            <p:nvPr/>
          </p:nvGrpSpPr>
          <p:grpSpPr>
            <a:xfrm rot="-5400000">
              <a:off x="7505750" y="1495240"/>
              <a:ext cx="2707849" cy="583410"/>
              <a:chOff x="2630204" y="4402277"/>
              <a:chExt cx="3800490" cy="818935"/>
            </a:xfrm>
          </p:grpSpPr>
          <p:grpSp>
            <p:nvGrpSpPr>
              <p:cNvPr id="757" name="Google Shape;757;p18"/>
              <p:cNvGrpSpPr/>
              <p:nvPr/>
            </p:nvGrpSpPr>
            <p:grpSpPr>
              <a:xfrm>
                <a:off x="5544237" y="4402277"/>
                <a:ext cx="886457" cy="725022"/>
                <a:chOff x="5583287" y="4277377"/>
                <a:chExt cx="886457" cy="725022"/>
              </a:xfrm>
            </p:grpSpPr>
            <p:grpSp>
              <p:nvGrpSpPr>
                <p:cNvPr id="758" name="Google Shape;758;p18"/>
                <p:cNvGrpSpPr/>
                <p:nvPr/>
              </p:nvGrpSpPr>
              <p:grpSpPr>
                <a:xfrm rot="-1352132">
                  <a:off x="5675352" y="4344365"/>
                  <a:ext cx="463699" cy="572818"/>
                  <a:chOff x="5715425" y="4322291"/>
                  <a:chExt cx="507034" cy="626352"/>
                </a:xfrm>
              </p:grpSpPr>
              <p:sp>
                <p:nvSpPr>
                  <p:cNvPr id="759" name="Google Shape;759;p18"/>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0" name="Google Shape;760;p18"/>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61" name="Google Shape;761;p18"/>
                <p:cNvGrpSpPr/>
                <p:nvPr/>
              </p:nvGrpSpPr>
              <p:grpSpPr>
                <a:xfrm>
                  <a:off x="5943860" y="4384116"/>
                  <a:ext cx="525884" cy="618283"/>
                  <a:chOff x="5978985" y="4563691"/>
                  <a:chExt cx="525884" cy="618283"/>
                </a:xfrm>
              </p:grpSpPr>
              <p:sp>
                <p:nvSpPr>
                  <p:cNvPr id="762" name="Google Shape;762;p18"/>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3" name="Google Shape;763;p18"/>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764" name="Google Shape;764;p18"/>
              <p:cNvGrpSpPr/>
              <p:nvPr/>
            </p:nvGrpSpPr>
            <p:grpSpPr>
              <a:xfrm flipH="1" rot="-4327186">
                <a:off x="2742120" y="4626189"/>
                <a:ext cx="463720" cy="572845"/>
                <a:chOff x="5715425" y="4322291"/>
                <a:chExt cx="507034" cy="626352"/>
              </a:xfrm>
            </p:grpSpPr>
            <p:sp>
              <p:nvSpPr>
                <p:cNvPr id="765" name="Google Shape;765;p18"/>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66" name="Google Shape;766;p18"/>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767" name="Google Shape;767;p18"/>
          <p:cNvGrpSpPr/>
          <p:nvPr/>
        </p:nvGrpSpPr>
        <p:grpSpPr>
          <a:xfrm>
            <a:off x="6193302" y="222038"/>
            <a:ext cx="2858281" cy="2776188"/>
            <a:chOff x="6193302" y="108738"/>
            <a:chExt cx="2858281" cy="2776188"/>
          </a:xfrm>
        </p:grpSpPr>
        <p:grpSp>
          <p:nvGrpSpPr>
            <p:cNvPr id="768" name="Google Shape;768;p18"/>
            <p:cNvGrpSpPr/>
            <p:nvPr/>
          </p:nvGrpSpPr>
          <p:grpSpPr>
            <a:xfrm rot="10800000">
              <a:off x="6193302" y="108738"/>
              <a:ext cx="2858281" cy="360461"/>
              <a:chOff x="2526265" y="4534671"/>
              <a:chExt cx="4011622" cy="505981"/>
            </a:xfrm>
          </p:grpSpPr>
          <p:sp>
            <p:nvSpPr>
              <p:cNvPr id="769" name="Google Shape;769;p18"/>
              <p:cNvSpPr/>
              <p:nvPr/>
            </p:nvSpPr>
            <p:spPr>
              <a:xfrm flipH="1" rot="10800000">
                <a:off x="2526265" y="4936708"/>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0" name="Google Shape;770;p18"/>
              <p:cNvSpPr/>
              <p:nvPr/>
            </p:nvSpPr>
            <p:spPr>
              <a:xfrm flipH="1" rot="10800000">
                <a:off x="6485916" y="49849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1" name="Google Shape;771;p18"/>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2" name="Google Shape;772;p18"/>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73" name="Google Shape;773;p18"/>
            <p:cNvGrpSpPr/>
            <p:nvPr/>
          </p:nvGrpSpPr>
          <p:grpSpPr>
            <a:xfrm rot="-5400000">
              <a:off x="7700778" y="1766454"/>
              <a:ext cx="1918281" cy="318664"/>
              <a:chOff x="2989423" y="4307690"/>
              <a:chExt cx="2692324" cy="447310"/>
            </a:xfrm>
          </p:grpSpPr>
          <p:sp>
            <p:nvSpPr>
              <p:cNvPr id="774" name="Google Shape;774;p18"/>
              <p:cNvSpPr/>
              <p:nvPr/>
            </p:nvSpPr>
            <p:spPr>
              <a:xfrm flipH="1" rot="10800000">
                <a:off x="2989423" y="4343677"/>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5" name="Google Shape;775;p18"/>
              <p:cNvSpPr/>
              <p:nvPr/>
            </p:nvSpPr>
            <p:spPr>
              <a:xfrm flipH="1" rot="10800000">
                <a:off x="5629775" y="4307690"/>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6" name="Google Shape;776;p18"/>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77" name="Google Shape;777;p18"/>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778" name="Google Shape;778;p18"/>
          <p:cNvSpPr/>
          <p:nvPr/>
        </p:nvSpPr>
        <p:spPr>
          <a:xfrm flipH="1" rot="5400000">
            <a:off x="8911952" y="1544511"/>
            <a:ext cx="37038" cy="37038"/>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1_1_1_1">
    <p:spTree>
      <p:nvGrpSpPr>
        <p:cNvPr id="779" name="Shape 779"/>
        <p:cNvGrpSpPr/>
        <p:nvPr/>
      </p:nvGrpSpPr>
      <p:grpSpPr>
        <a:xfrm>
          <a:off x="0" y="0"/>
          <a:ext cx="0" cy="0"/>
          <a:chOff x="0" y="0"/>
          <a:chExt cx="0" cy="0"/>
        </a:xfrm>
      </p:grpSpPr>
      <p:pic>
        <p:nvPicPr>
          <p:cNvPr id="780" name="Google Shape;780;p19"/>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781" name="Google Shape;781;p19"/>
          <p:cNvSpPr txBox="1"/>
          <p:nvPr>
            <p:ph hasCustomPrompt="1" type="title"/>
          </p:nvPr>
        </p:nvSpPr>
        <p:spPr>
          <a:xfrm>
            <a:off x="4185825" y="1152600"/>
            <a:ext cx="3903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82" name="Google Shape;782;p19"/>
          <p:cNvSpPr txBox="1"/>
          <p:nvPr>
            <p:ph idx="1" type="subTitle"/>
          </p:nvPr>
        </p:nvSpPr>
        <p:spPr>
          <a:xfrm>
            <a:off x="4185825" y="1907482"/>
            <a:ext cx="3903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783" name="Google Shape;783;p19"/>
          <p:cNvSpPr txBox="1"/>
          <p:nvPr>
            <p:ph hasCustomPrompt="1" idx="2" type="title"/>
          </p:nvPr>
        </p:nvSpPr>
        <p:spPr>
          <a:xfrm>
            <a:off x="4185825" y="2926794"/>
            <a:ext cx="3903000" cy="7548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6200"/>
              <a:buNone/>
              <a:defRPr sz="5000"/>
            </a:lvl1pPr>
            <a:lvl2pPr lvl="1" rtl="0" algn="ctr">
              <a:spcBef>
                <a:spcPts val="0"/>
              </a:spcBef>
              <a:spcAft>
                <a:spcPts val="0"/>
              </a:spcAft>
              <a:buSzPts val="6200"/>
              <a:buNone/>
              <a:defRPr sz="6200"/>
            </a:lvl2pPr>
            <a:lvl3pPr lvl="2" rtl="0" algn="ctr">
              <a:spcBef>
                <a:spcPts val="0"/>
              </a:spcBef>
              <a:spcAft>
                <a:spcPts val="0"/>
              </a:spcAft>
              <a:buSzPts val="6200"/>
              <a:buNone/>
              <a:defRPr sz="6200"/>
            </a:lvl3pPr>
            <a:lvl4pPr lvl="3" rtl="0" algn="ctr">
              <a:spcBef>
                <a:spcPts val="0"/>
              </a:spcBef>
              <a:spcAft>
                <a:spcPts val="0"/>
              </a:spcAft>
              <a:buSzPts val="6200"/>
              <a:buNone/>
              <a:defRPr sz="6200"/>
            </a:lvl4pPr>
            <a:lvl5pPr lvl="4" rtl="0" algn="ctr">
              <a:spcBef>
                <a:spcPts val="0"/>
              </a:spcBef>
              <a:spcAft>
                <a:spcPts val="0"/>
              </a:spcAft>
              <a:buSzPts val="6200"/>
              <a:buNone/>
              <a:defRPr sz="6200"/>
            </a:lvl5pPr>
            <a:lvl6pPr lvl="5" rtl="0" algn="ctr">
              <a:spcBef>
                <a:spcPts val="0"/>
              </a:spcBef>
              <a:spcAft>
                <a:spcPts val="0"/>
              </a:spcAft>
              <a:buSzPts val="6200"/>
              <a:buNone/>
              <a:defRPr sz="6200"/>
            </a:lvl6pPr>
            <a:lvl7pPr lvl="6" rtl="0" algn="ctr">
              <a:spcBef>
                <a:spcPts val="0"/>
              </a:spcBef>
              <a:spcAft>
                <a:spcPts val="0"/>
              </a:spcAft>
              <a:buSzPts val="6200"/>
              <a:buNone/>
              <a:defRPr sz="6200"/>
            </a:lvl7pPr>
            <a:lvl8pPr lvl="7" rtl="0" algn="ctr">
              <a:spcBef>
                <a:spcPts val="0"/>
              </a:spcBef>
              <a:spcAft>
                <a:spcPts val="0"/>
              </a:spcAft>
              <a:buSzPts val="6200"/>
              <a:buNone/>
              <a:defRPr sz="6200"/>
            </a:lvl8pPr>
            <a:lvl9pPr lvl="8" rtl="0" algn="ctr">
              <a:spcBef>
                <a:spcPts val="0"/>
              </a:spcBef>
              <a:spcAft>
                <a:spcPts val="0"/>
              </a:spcAft>
              <a:buSzPts val="6200"/>
              <a:buNone/>
              <a:defRPr sz="6200"/>
            </a:lvl9pPr>
          </a:lstStyle>
          <a:p>
            <a:r>
              <a:t>xx%</a:t>
            </a:r>
          </a:p>
        </p:txBody>
      </p:sp>
      <p:sp>
        <p:nvSpPr>
          <p:cNvPr id="784" name="Google Shape;784;p19"/>
          <p:cNvSpPr txBox="1"/>
          <p:nvPr>
            <p:ph idx="3" type="subTitle"/>
          </p:nvPr>
        </p:nvSpPr>
        <p:spPr>
          <a:xfrm>
            <a:off x="4185825" y="3681597"/>
            <a:ext cx="3903000" cy="309300"/>
          </a:xfrm>
          <a:prstGeom prst="rect">
            <a:avLst/>
          </a:prstGeom>
          <a:ln>
            <a:noFill/>
          </a:ln>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785" name="Google Shape;785;p19"/>
          <p:cNvGrpSpPr/>
          <p:nvPr/>
        </p:nvGrpSpPr>
        <p:grpSpPr>
          <a:xfrm flipH="1" rot="-4397598">
            <a:off x="8322157" y="2407547"/>
            <a:ext cx="818209" cy="608082"/>
            <a:chOff x="4519100" y="225043"/>
            <a:chExt cx="654095" cy="486163"/>
          </a:xfrm>
        </p:grpSpPr>
        <p:sp>
          <p:nvSpPr>
            <p:cNvPr id="786" name="Google Shape;786;p19"/>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7" name="Google Shape;787;p19"/>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8" name="Google Shape;788;p19"/>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89" name="Google Shape;789;p19"/>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0" name="Google Shape;790;p19"/>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1" name="Google Shape;791;p19"/>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2" name="Google Shape;792;p19"/>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3" name="Google Shape;793;p19"/>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4" name="Google Shape;794;p19"/>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5" name="Google Shape;795;p19"/>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796" name="Google Shape;796;p19"/>
          <p:cNvGrpSpPr/>
          <p:nvPr/>
        </p:nvGrpSpPr>
        <p:grpSpPr>
          <a:xfrm>
            <a:off x="8274128" y="878352"/>
            <a:ext cx="920194" cy="3604099"/>
            <a:chOff x="8274128" y="808790"/>
            <a:chExt cx="920194" cy="3604099"/>
          </a:xfrm>
        </p:grpSpPr>
        <p:grpSp>
          <p:nvGrpSpPr>
            <p:cNvPr id="797" name="Google Shape;797;p19"/>
            <p:cNvGrpSpPr/>
            <p:nvPr/>
          </p:nvGrpSpPr>
          <p:grpSpPr>
            <a:xfrm rot="-2231869">
              <a:off x="8466288" y="3121618"/>
              <a:ext cx="386715" cy="378586"/>
              <a:chOff x="7833012" y="3740723"/>
              <a:chExt cx="202684" cy="198417"/>
            </a:xfrm>
          </p:grpSpPr>
          <p:sp>
            <p:nvSpPr>
              <p:cNvPr id="798" name="Google Shape;798;p19"/>
              <p:cNvSpPr/>
              <p:nvPr/>
            </p:nvSpPr>
            <p:spPr>
              <a:xfrm>
                <a:off x="7833012" y="3740723"/>
                <a:ext cx="202684" cy="198417"/>
              </a:xfrm>
              <a:custGeom>
                <a:rect b="b" l="l" r="r" t="t"/>
                <a:pathLst>
                  <a:path extrusionOk="0" h="198417" w="202684">
                    <a:moveTo>
                      <a:pt x="188438" y="162028"/>
                    </a:moveTo>
                    <a:cubicBezTo>
                      <a:pt x="187691" y="144853"/>
                      <a:pt x="176171" y="129535"/>
                      <a:pt x="161769" y="120158"/>
                    </a:cubicBezTo>
                    <a:cubicBezTo>
                      <a:pt x="173611" y="116723"/>
                      <a:pt x="186091" y="112925"/>
                      <a:pt x="194519" y="103911"/>
                    </a:cubicBezTo>
                    <a:cubicBezTo>
                      <a:pt x="204226" y="93532"/>
                      <a:pt x="206467" y="76869"/>
                      <a:pt x="199853" y="64292"/>
                    </a:cubicBezTo>
                    <a:cubicBezTo>
                      <a:pt x="193239" y="51715"/>
                      <a:pt x="178198" y="44130"/>
                      <a:pt x="164117" y="46263"/>
                    </a:cubicBezTo>
                    <a:cubicBezTo>
                      <a:pt x="151102" y="48248"/>
                      <a:pt x="140434" y="57400"/>
                      <a:pt x="130514" y="66169"/>
                    </a:cubicBezTo>
                    <a:cubicBezTo>
                      <a:pt x="142142" y="48023"/>
                      <a:pt x="138194" y="21579"/>
                      <a:pt x="121873" y="7540"/>
                    </a:cubicBezTo>
                    <a:cubicBezTo>
                      <a:pt x="116432" y="2825"/>
                      <a:pt x="109285" y="-621"/>
                      <a:pt x="102138" y="94"/>
                    </a:cubicBezTo>
                    <a:cubicBezTo>
                      <a:pt x="92110" y="1097"/>
                      <a:pt x="84429" y="9791"/>
                      <a:pt x="80056" y="18869"/>
                    </a:cubicBezTo>
                    <a:cubicBezTo>
                      <a:pt x="75362" y="28459"/>
                      <a:pt x="73442" y="39180"/>
                      <a:pt x="73655" y="49826"/>
                    </a:cubicBezTo>
                    <a:cubicBezTo>
                      <a:pt x="70242" y="44631"/>
                      <a:pt x="66722" y="39692"/>
                      <a:pt x="61708" y="36108"/>
                    </a:cubicBezTo>
                    <a:cubicBezTo>
                      <a:pt x="52320" y="29419"/>
                      <a:pt x="36425" y="25664"/>
                      <a:pt x="25118" y="25899"/>
                    </a:cubicBezTo>
                    <a:cubicBezTo>
                      <a:pt x="-4432" y="26507"/>
                      <a:pt x="-2192" y="60750"/>
                      <a:pt x="12850" y="77722"/>
                    </a:cubicBezTo>
                    <a:cubicBezTo>
                      <a:pt x="22771" y="88923"/>
                      <a:pt x="36959" y="95302"/>
                      <a:pt x="51040" y="100498"/>
                    </a:cubicBezTo>
                    <a:cubicBezTo>
                      <a:pt x="30238" y="100615"/>
                      <a:pt x="10183" y="114525"/>
                      <a:pt x="2822" y="133962"/>
                    </a:cubicBezTo>
                    <a:cubicBezTo>
                      <a:pt x="-1231" y="144608"/>
                      <a:pt x="-1338" y="157430"/>
                      <a:pt x="5276" y="166668"/>
                    </a:cubicBezTo>
                    <a:cubicBezTo>
                      <a:pt x="11250" y="174936"/>
                      <a:pt x="21598" y="178990"/>
                      <a:pt x="31732" y="180152"/>
                    </a:cubicBezTo>
                    <a:cubicBezTo>
                      <a:pt x="60214" y="183428"/>
                      <a:pt x="89657" y="164749"/>
                      <a:pt x="98831" y="137631"/>
                    </a:cubicBezTo>
                    <a:cubicBezTo>
                      <a:pt x="102031" y="158476"/>
                      <a:pt x="113979" y="177838"/>
                      <a:pt x="131261" y="189988"/>
                    </a:cubicBezTo>
                    <a:cubicBezTo>
                      <a:pt x="139581" y="195877"/>
                      <a:pt x="149715" y="200208"/>
                      <a:pt x="159849" y="199066"/>
                    </a:cubicBezTo>
                    <a:cubicBezTo>
                      <a:pt x="176918" y="197157"/>
                      <a:pt x="189292" y="179182"/>
                      <a:pt x="188438" y="1620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799" name="Google Shape;799;p19"/>
              <p:cNvSpPr/>
              <p:nvPr/>
            </p:nvSpPr>
            <p:spPr>
              <a:xfrm>
                <a:off x="7907770" y="3807332"/>
                <a:ext cx="57605" cy="56538"/>
              </a:xfrm>
              <a:custGeom>
                <a:rect b="b" l="l" r="r" t="t"/>
                <a:pathLst>
                  <a:path extrusionOk="0" h="56538" w="57605">
                    <a:moveTo>
                      <a:pt x="6364" y="6014"/>
                    </a:moveTo>
                    <a:cubicBezTo>
                      <a:pt x="497" y="11646"/>
                      <a:pt x="-1210" y="20799"/>
                      <a:pt x="817" y="28736"/>
                    </a:cubicBezTo>
                    <a:cubicBezTo>
                      <a:pt x="2844" y="36662"/>
                      <a:pt x="7965" y="43479"/>
                      <a:pt x="13938" y="49047"/>
                    </a:cubicBezTo>
                    <a:cubicBezTo>
                      <a:pt x="17672" y="52514"/>
                      <a:pt x="21939" y="55682"/>
                      <a:pt x="26846" y="56781"/>
                    </a:cubicBezTo>
                    <a:cubicBezTo>
                      <a:pt x="30580" y="57602"/>
                      <a:pt x="34526" y="57197"/>
                      <a:pt x="38154" y="56066"/>
                    </a:cubicBezTo>
                    <a:cubicBezTo>
                      <a:pt x="48608" y="52877"/>
                      <a:pt x="56928" y="43350"/>
                      <a:pt x="57995" y="32544"/>
                    </a:cubicBezTo>
                    <a:cubicBezTo>
                      <a:pt x="60236" y="9758"/>
                      <a:pt x="23752" y="-10468"/>
                      <a:pt x="6364" y="601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0" name="Google Shape;800;p19"/>
            <p:cNvGrpSpPr/>
            <p:nvPr/>
          </p:nvGrpSpPr>
          <p:grpSpPr>
            <a:xfrm rot="779530">
              <a:off x="8614204" y="846947"/>
              <a:ext cx="381198" cy="366644"/>
              <a:chOff x="8165684" y="3712145"/>
              <a:chExt cx="167481" cy="161080"/>
            </a:xfrm>
          </p:grpSpPr>
          <p:sp>
            <p:nvSpPr>
              <p:cNvPr id="801" name="Google Shape;801;p19"/>
              <p:cNvSpPr/>
              <p:nvPr/>
            </p:nvSpPr>
            <p:spPr>
              <a:xfrm>
                <a:off x="8165684" y="3712145"/>
                <a:ext cx="167481" cy="161080"/>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2" name="Google Shape;802;p19"/>
              <p:cNvSpPr/>
              <p:nvPr/>
            </p:nvSpPr>
            <p:spPr>
              <a:xfrm>
                <a:off x="8233522" y="3760887"/>
                <a:ext cx="42670" cy="45870"/>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3" name="Google Shape;803;p19"/>
            <p:cNvGrpSpPr/>
            <p:nvPr/>
          </p:nvGrpSpPr>
          <p:grpSpPr>
            <a:xfrm rot="2210359">
              <a:off x="8360090" y="1405721"/>
              <a:ext cx="749664" cy="531763"/>
              <a:chOff x="4049419" y="4591926"/>
              <a:chExt cx="400034" cy="283758"/>
            </a:xfrm>
          </p:grpSpPr>
          <p:sp>
            <p:nvSpPr>
              <p:cNvPr id="804" name="Google Shape;804;p19"/>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5" name="Google Shape;805;p19"/>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06" name="Google Shape;806;p19"/>
            <p:cNvGrpSpPr/>
            <p:nvPr/>
          </p:nvGrpSpPr>
          <p:grpSpPr>
            <a:xfrm rot="-2406522">
              <a:off x="8393463" y="3650456"/>
              <a:ext cx="676036" cy="617250"/>
              <a:chOff x="4831145" y="4774348"/>
              <a:chExt cx="368032" cy="336029"/>
            </a:xfrm>
          </p:grpSpPr>
          <p:sp>
            <p:nvSpPr>
              <p:cNvPr id="807" name="Google Shape;807;p19"/>
              <p:cNvSpPr/>
              <p:nvPr/>
            </p:nvSpPr>
            <p:spPr>
              <a:xfrm>
                <a:off x="4831145" y="4774347"/>
                <a:ext cx="368032" cy="336029"/>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08" name="Google Shape;808;p19"/>
              <p:cNvSpPr/>
              <p:nvPr/>
            </p:nvSpPr>
            <p:spPr>
              <a:xfrm>
                <a:off x="4968305" y="4904183"/>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09" name="Google Shape;809;p19"/>
          <p:cNvGrpSpPr/>
          <p:nvPr/>
        </p:nvGrpSpPr>
        <p:grpSpPr>
          <a:xfrm>
            <a:off x="8473928" y="609053"/>
            <a:ext cx="480190" cy="3925372"/>
            <a:chOff x="8473928" y="539491"/>
            <a:chExt cx="480190" cy="3925372"/>
          </a:xfrm>
        </p:grpSpPr>
        <p:sp>
          <p:nvSpPr>
            <p:cNvPr id="810" name="Google Shape;810;p19"/>
            <p:cNvSpPr/>
            <p:nvPr/>
          </p:nvSpPr>
          <p:spPr>
            <a:xfrm flipH="1" rot="10800000">
              <a:off x="8473937" y="70485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1" name="Google Shape;811;p19"/>
            <p:cNvSpPr/>
            <p:nvPr/>
          </p:nvSpPr>
          <p:spPr>
            <a:xfrm flipH="1" rot="10800000">
              <a:off x="8705278" y="21068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2" name="Google Shape;812;p19"/>
            <p:cNvSpPr/>
            <p:nvPr/>
          </p:nvSpPr>
          <p:spPr>
            <a:xfrm flipH="1" rot="10800000">
              <a:off x="8850175" y="296257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3" name="Google Shape;813;p19"/>
            <p:cNvSpPr/>
            <p:nvPr/>
          </p:nvSpPr>
          <p:spPr>
            <a:xfrm flipH="1" rot="10800000">
              <a:off x="8473928" y="3700366"/>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4" name="Google Shape;814;p19"/>
            <p:cNvSpPr/>
            <p:nvPr/>
          </p:nvSpPr>
          <p:spPr>
            <a:xfrm flipH="1" rot="10800000">
              <a:off x="8876166" y="441289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15" name="Google Shape;815;p19"/>
            <p:cNvSpPr/>
            <p:nvPr/>
          </p:nvSpPr>
          <p:spPr>
            <a:xfrm flipH="1" rot="10800000">
              <a:off x="8876166" y="53949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_1">
    <p:spTree>
      <p:nvGrpSpPr>
        <p:cNvPr id="816" name="Shape 816"/>
        <p:cNvGrpSpPr/>
        <p:nvPr/>
      </p:nvGrpSpPr>
      <p:grpSpPr>
        <a:xfrm>
          <a:off x="0" y="0"/>
          <a:ext cx="0" cy="0"/>
          <a:chOff x="0" y="0"/>
          <a:chExt cx="0" cy="0"/>
        </a:xfrm>
      </p:grpSpPr>
      <p:pic>
        <p:nvPicPr>
          <p:cNvPr id="817" name="Google Shape;817;p20"/>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818" name="Google Shape;818;p20"/>
          <p:cNvSpPr txBox="1"/>
          <p:nvPr>
            <p:ph type="title"/>
          </p:nvPr>
        </p:nvSpPr>
        <p:spPr>
          <a:xfrm>
            <a:off x="2787340" y="881313"/>
            <a:ext cx="3569400" cy="8412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sz="5000"/>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819" name="Google Shape;819;p20"/>
          <p:cNvSpPr txBox="1"/>
          <p:nvPr>
            <p:ph idx="1" type="subTitle"/>
          </p:nvPr>
        </p:nvSpPr>
        <p:spPr>
          <a:xfrm>
            <a:off x="2787300" y="1722513"/>
            <a:ext cx="3569400" cy="1231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820" name="Google Shape;820;p20"/>
          <p:cNvSpPr txBox="1"/>
          <p:nvPr/>
        </p:nvSpPr>
        <p:spPr>
          <a:xfrm>
            <a:off x="2099100" y="3417388"/>
            <a:ext cx="4945800" cy="556200"/>
          </a:xfrm>
          <a:prstGeom prst="rect">
            <a:avLst/>
          </a:prstGeom>
          <a:noFill/>
          <a:ln>
            <a:noFill/>
          </a:ln>
        </p:spPr>
        <p:txBody>
          <a:bodyPr anchorCtr="0" anchor="t" bIns="91425" lIns="91425" spcFirstLastPara="1" rIns="91425" wrap="square" tIns="91425">
            <a:noAutofit/>
          </a:bodyPr>
          <a:lstStyle/>
          <a:p>
            <a:pPr indent="0" lvl="0" marL="0" rtl="0" algn="ctr">
              <a:spcBef>
                <a:spcPts val="300"/>
              </a:spcBef>
              <a:spcAft>
                <a:spcPts val="0"/>
              </a:spcAft>
              <a:buNone/>
            </a:pPr>
            <a:r>
              <a:rPr b="1" lang="en" sz="1200">
                <a:solidFill>
                  <a:schemeClr val="dk1"/>
                </a:solidFill>
                <a:latin typeface="Bellota Text"/>
                <a:ea typeface="Bellota Text"/>
                <a:cs typeface="Bellota Text"/>
                <a:sym typeface="Bellota Text"/>
              </a:rPr>
              <a:t>CREDITS:</a:t>
            </a:r>
            <a:r>
              <a:rPr lang="en" sz="1200">
                <a:solidFill>
                  <a:schemeClr val="dk1"/>
                </a:solidFill>
                <a:latin typeface="Bellota Text"/>
                <a:ea typeface="Bellota Text"/>
                <a:cs typeface="Bellota Text"/>
                <a:sym typeface="Bellota Text"/>
              </a:rPr>
              <a:t> This presentation template was created by </a:t>
            </a:r>
            <a:r>
              <a:rPr b="1" lang="en" sz="1200" u="sng">
                <a:solidFill>
                  <a:schemeClr val="dk1"/>
                </a:solidFill>
                <a:latin typeface="Bellota Text"/>
                <a:ea typeface="Bellota Text"/>
                <a:cs typeface="Bellota Text"/>
                <a:sym typeface="Bellota Text"/>
                <a:hlinkClick r:id="rId3">
                  <a:extLst>
                    <a:ext uri="{A12FA001-AC4F-418D-AE19-62706E023703}">
                      <ahyp:hlinkClr val="tx"/>
                    </a:ext>
                  </a:extLst>
                </a:hlinkClick>
              </a:rPr>
              <a:t>Slidesgo</a:t>
            </a:r>
            <a:r>
              <a:rPr lang="en" sz="1200">
                <a:solidFill>
                  <a:schemeClr val="dk1"/>
                </a:solidFill>
                <a:latin typeface="Bellota Text"/>
                <a:ea typeface="Bellota Text"/>
                <a:cs typeface="Bellota Text"/>
                <a:sym typeface="Bellota Text"/>
              </a:rPr>
              <a:t>, and includes icons by </a:t>
            </a:r>
            <a:r>
              <a:rPr b="1" lang="en" sz="1200" u="sng">
                <a:solidFill>
                  <a:schemeClr val="dk1"/>
                </a:solidFill>
                <a:latin typeface="Bellota Text"/>
                <a:ea typeface="Bellota Text"/>
                <a:cs typeface="Bellota Text"/>
                <a:sym typeface="Bellota Text"/>
                <a:hlinkClick r:id="rId4">
                  <a:extLst>
                    <a:ext uri="{A12FA001-AC4F-418D-AE19-62706E023703}">
                      <ahyp:hlinkClr val="tx"/>
                    </a:ext>
                  </a:extLst>
                </a:hlinkClick>
              </a:rPr>
              <a:t>Flaticon</a:t>
            </a:r>
            <a:r>
              <a:rPr lang="en" sz="1200">
                <a:solidFill>
                  <a:schemeClr val="dk1"/>
                </a:solidFill>
                <a:latin typeface="Bellota Text"/>
                <a:ea typeface="Bellota Text"/>
                <a:cs typeface="Bellota Text"/>
                <a:sym typeface="Bellota Text"/>
              </a:rPr>
              <a:t>, and infographics &amp; images by </a:t>
            </a:r>
            <a:r>
              <a:rPr b="1" lang="en" sz="1200" u="sng">
                <a:solidFill>
                  <a:schemeClr val="dk1"/>
                </a:solidFill>
                <a:latin typeface="Bellota Text"/>
                <a:ea typeface="Bellota Text"/>
                <a:cs typeface="Bellota Text"/>
                <a:sym typeface="Bellota Text"/>
                <a:hlinkClick r:id="rId5">
                  <a:extLst>
                    <a:ext uri="{A12FA001-AC4F-418D-AE19-62706E023703}">
                      <ahyp:hlinkClr val="tx"/>
                    </a:ext>
                  </a:extLst>
                </a:hlinkClick>
              </a:rPr>
              <a:t>Freepik</a:t>
            </a:r>
            <a:r>
              <a:rPr lang="en" sz="1200" u="sng">
                <a:solidFill>
                  <a:schemeClr val="dk1"/>
                </a:solidFill>
                <a:latin typeface="Bellota Text"/>
                <a:ea typeface="Bellota Text"/>
                <a:cs typeface="Bellota Text"/>
                <a:sym typeface="Bellota Text"/>
              </a:rPr>
              <a:t> </a:t>
            </a:r>
            <a:endParaRPr b="1" sz="1200" u="sng">
              <a:solidFill>
                <a:schemeClr val="dk1"/>
              </a:solidFill>
              <a:latin typeface="Bellota Text"/>
              <a:ea typeface="Bellota Text"/>
              <a:cs typeface="Bellota Text"/>
              <a:sym typeface="Bellota Text"/>
            </a:endParaRPr>
          </a:p>
        </p:txBody>
      </p:sp>
      <p:grpSp>
        <p:nvGrpSpPr>
          <p:cNvPr id="821" name="Google Shape;821;p20"/>
          <p:cNvGrpSpPr/>
          <p:nvPr/>
        </p:nvGrpSpPr>
        <p:grpSpPr>
          <a:xfrm>
            <a:off x="24439" y="-19893"/>
            <a:ext cx="9109239" cy="5152274"/>
            <a:chOff x="24439" y="-19893"/>
            <a:chExt cx="9109239" cy="5152274"/>
          </a:xfrm>
        </p:grpSpPr>
        <p:grpSp>
          <p:nvGrpSpPr>
            <p:cNvPr id="822" name="Google Shape;822;p20"/>
            <p:cNvGrpSpPr/>
            <p:nvPr/>
          </p:nvGrpSpPr>
          <p:grpSpPr>
            <a:xfrm flipH="1">
              <a:off x="24439" y="-19893"/>
              <a:ext cx="2881702" cy="3160763"/>
              <a:chOff x="6269678" y="-19893"/>
              <a:chExt cx="2881702" cy="3160763"/>
            </a:xfrm>
          </p:grpSpPr>
          <p:grpSp>
            <p:nvGrpSpPr>
              <p:cNvPr id="823" name="Google Shape;823;p20"/>
              <p:cNvGrpSpPr/>
              <p:nvPr/>
            </p:nvGrpSpPr>
            <p:grpSpPr>
              <a:xfrm rot="10800000">
                <a:off x="6269678" y="-19893"/>
                <a:ext cx="2707849" cy="583410"/>
                <a:chOff x="2630204" y="4402277"/>
                <a:chExt cx="3800490" cy="818935"/>
              </a:xfrm>
            </p:grpSpPr>
            <p:grpSp>
              <p:nvGrpSpPr>
                <p:cNvPr id="824" name="Google Shape;824;p20"/>
                <p:cNvGrpSpPr/>
                <p:nvPr/>
              </p:nvGrpSpPr>
              <p:grpSpPr>
                <a:xfrm>
                  <a:off x="5544237" y="4402277"/>
                  <a:ext cx="886457" cy="725022"/>
                  <a:chOff x="5583287" y="4277377"/>
                  <a:chExt cx="886457" cy="725022"/>
                </a:xfrm>
              </p:grpSpPr>
              <p:grpSp>
                <p:nvGrpSpPr>
                  <p:cNvPr id="825" name="Google Shape;825;p20"/>
                  <p:cNvGrpSpPr/>
                  <p:nvPr/>
                </p:nvGrpSpPr>
                <p:grpSpPr>
                  <a:xfrm rot="-1352132">
                    <a:off x="5675352" y="4344365"/>
                    <a:ext cx="463699" cy="572818"/>
                    <a:chOff x="5715425" y="4322291"/>
                    <a:chExt cx="507034" cy="626352"/>
                  </a:xfrm>
                </p:grpSpPr>
                <p:sp>
                  <p:nvSpPr>
                    <p:cNvPr id="826" name="Google Shape;826;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27" name="Google Shape;827;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28" name="Google Shape;828;p20"/>
                  <p:cNvGrpSpPr/>
                  <p:nvPr/>
                </p:nvGrpSpPr>
                <p:grpSpPr>
                  <a:xfrm>
                    <a:off x="5943860" y="4384116"/>
                    <a:ext cx="525884" cy="618283"/>
                    <a:chOff x="5978985" y="4563691"/>
                    <a:chExt cx="525884" cy="618283"/>
                  </a:xfrm>
                </p:grpSpPr>
                <p:sp>
                  <p:nvSpPr>
                    <p:cNvPr id="829" name="Google Shape;829;p20"/>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0" name="Google Shape;830;p20"/>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31" name="Google Shape;831;p20"/>
                <p:cNvGrpSpPr/>
                <p:nvPr/>
              </p:nvGrpSpPr>
              <p:grpSpPr>
                <a:xfrm flipH="1" rot="-4327186">
                  <a:off x="2742120" y="4626189"/>
                  <a:ext cx="463720" cy="572845"/>
                  <a:chOff x="5715425" y="4322291"/>
                  <a:chExt cx="507034" cy="626352"/>
                </a:xfrm>
              </p:grpSpPr>
              <p:sp>
                <p:nvSpPr>
                  <p:cNvPr id="832" name="Google Shape;832;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3" name="Google Shape;833;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34" name="Google Shape;834;p20"/>
              <p:cNvGrpSpPr/>
              <p:nvPr/>
            </p:nvGrpSpPr>
            <p:grpSpPr>
              <a:xfrm rot="-5400000">
                <a:off x="7505750" y="1495240"/>
                <a:ext cx="2707849" cy="583410"/>
                <a:chOff x="2630204" y="4402277"/>
                <a:chExt cx="3800490" cy="818935"/>
              </a:xfrm>
            </p:grpSpPr>
            <p:grpSp>
              <p:nvGrpSpPr>
                <p:cNvPr id="835" name="Google Shape;835;p20"/>
                <p:cNvGrpSpPr/>
                <p:nvPr/>
              </p:nvGrpSpPr>
              <p:grpSpPr>
                <a:xfrm>
                  <a:off x="5544237" y="4402277"/>
                  <a:ext cx="886457" cy="725022"/>
                  <a:chOff x="5583287" y="4277377"/>
                  <a:chExt cx="886457" cy="725022"/>
                </a:xfrm>
              </p:grpSpPr>
              <p:grpSp>
                <p:nvGrpSpPr>
                  <p:cNvPr id="836" name="Google Shape;836;p20"/>
                  <p:cNvGrpSpPr/>
                  <p:nvPr/>
                </p:nvGrpSpPr>
                <p:grpSpPr>
                  <a:xfrm rot="-1352132">
                    <a:off x="5675352" y="4344365"/>
                    <a:ext cx="463699" cy="572818"/>
                    <a:chOff x="5715425" y="4322291"/>
                    <a:chExt cx="507034" cy="626352"/>
                  </a:xfrm>
                </p:grpSpPr>
                <p:sp>
                  <p:nvSpPr>
                    <p:cNvPr id="837" name="Google Shape;837;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38" name="Google Shape;838;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39" name="Google Shape;839;p20"/>
                  <p:cNvGrpSpPr/>
                  <p:nvPr/>
                </p:nvGrpSpPr>
                <p:grpSpPr>
                  <a:xfrm>
                    <a:off x="5943860" y="4384116"/>
                    <a:ext cx="525884" cy="618283"/>
                    <a:chOff x="5978985" y="4563691"/>
                    <a:chExt cx="525884" cy="618283"/>
                  </a:xfrm>
                </p:grpSpPr>
                <p:sp>
                  <p:nvSpPr>
                    <p:cNvPr id="840" name="Google Shape;840;p20"/>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1" name="Google Shape;841;p20"/>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42" name="Google Shape;842;p20"/>
                <p:cNvGrpSpPr/>
                <p:nvPr/>
              </p:nvGrpSpPr>
              <p:grpSpPr>
                <a:xfrm flipH="1" rot="-4327186">
                  <a:off x="2742120" y="4626189"/>
                  <a:ext cx="463720" cy="572845"/>
                  <a:chOff x="5715425" y="4322291"/>
                  <a:chExt cx="507034" cy="626352"/>
                </a:xfrm>
              </p:grpSpPr>
              <p:sp>
                <p:nvSpPr>
                  <p:cNvPr id="843" name="Google Shape;843;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44" name="Google Shape;844;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45" name="Google Shape;845;p20"/>
            <p:cNvGrpSpPr/>
            <p:nvPr/>
          </p:nvGrpSpPr>
          <p:grpSpPr>
            <a:xfrm flipH="1" rot="10800000">
              <a:off x="6251976" y="1971618"/>
              <a:ext cx="2881702" cy="3160763"/>
              <a:chOff x="6269678" y="-19893"/>
              <a:chExt cx="2881702" cy="3160763"/>
            </a:xfrm>
          </p:grpSpPr>
          <p:grpSp>
            <p:nvGrpSpPr>
              <p:cNvPr id="846" name="Google Shape;846;p20"/>
              <p:cNvGrpSpPr/>
              <p:nvPr/>
            </p:nvGrpSpPr>
            <p:grpSpPr>
              <a:xfrm rot="10800000">
                <a:off x="6269678" y="-19893"/>
                <a:ext cx="2707849" cy="583410"/>
                <a:chOff x="2630204" y="4402277"/>
                <a:chExt cx="3800490" cy="818935"/>
              </a:xfrm>
            </p:grpSpPr>
            <p:grpSp>
              <p:nvGrpSpPr>
                <p:cNvPr id="847" name="Google Shape;847;p20"/>
                <p:cNvGrpSpPr/>
                <p:nvPr/>
              </p:nvGrpSpPr>
              <p:grpSpPr>
                <a:xfrm>
                  <a:off x="5544237" y="4402277"/>
                  <a:ext cx="886457" cy="725022"/>
                  <a:chOff x="5583287" y="4277377"/>
                  <a:chExt cx="886457" cy="725022"/>
                </a:xfrm>
              </p:grpSpPr>
              <p:grpSp>
                <p:nvGrpSpPr>
                  <p:cNvPr id="848" name="Google Shape;848;p20"/>
                  <p:cNvGrpSpPr/>
                  <p:nvPr/>
                </p:nvGrpSpPr>
                <p:grpSpPr>
                  <a:xfrm rot="-1352132">
                    <a:off x="5675352" y="4344365"/>
                    <a:ext cx="463699" cy="572818"/>
                    <a:chOff x="5715425" y="4322291"/>
                    <a:chExt cx="507034" cy="626352"/>
                  </a:xfrm>
                </p:grpSpPr>
                <p:sp>
                  <p:nvSpPr>
                    <p:cNvPr id="849" name="Google Shape;849;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0" name="Google Shape;850;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51" name="Google Shape;851;p20"/>
                  <p:cNvGrpSpPr/>
                  <p:nvPr/>
                </p:nvGrpSpPr>
                <p:grpSpPr>
                  <a:xfrm>
                    <a:off x="5943860" y="4384116"/>
                    <a:ext cx="525884" cy="618283"/>
                    <a:chOff x="5978985" y="4563691"/>
                    <a:chExt cx="525884" cy="618283"/>
                  </a:xfrm>
                </p:grpSpPr>
                <p:sp>
                  <p:nvSpPr>
                    <p:cNvPr id="852" name="Google Shape;852;p20"/>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3" name="Google Shape;853;p20"/>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4" name="Google Shape;854;p20"/>
                <p:cNvGrpSpPr/>
                <p:nvPr/>
              </p:nvGrpSpPr>
              <p:grpSpPr>
                <a:xfrm flipH="1" rot="-4327186">
                  <a:off x="2742120" y="4626189"/>
                  <a:ext cx="463720" cy="572845"/>
                  <a:chOff x="5715425" y="4322291"/>
                  <a:chExt cx="507034" cy="626352"/>
                </a:xfrm>
              </p:grpSpPr>
              <p:sp>
                <p:nvSpPr>
                  <p:cNvPr id="855" name="Google Shape;855;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56" name="Google Shape;856;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57" name="Google Shape;857;p20"/>
              <p:cNvGrpSpPr/>
              <p:nvPr/>
            </p:nvGrpSpPr>
            <p:grpSpPr>
              <a:xfrm rot="-5400000">
                <a:off x="7505750" y="1495240"/>
                <a:ext cx="2707849" cy="583410"/>
                <a:chOff x="2630204" y="4402277"/>
                <a:chExt cx="3800490" cy="818935"/>
              </a:xfrm>
            </p:grpSpPr>
            <p:grpSp>
              <p:nvGrpSpPr>
                <p:cNvPr id="858" name="Google Shape;858;p20"/>
                <p:cNvGrpSpPr/>
                <p:nvPr/>
              </p:nvGrpSpPr>
              <p:grpSpPr>
                <a:xfrm>
                  <a:off x="5544237" y="4402277"/>
                  <a:ext cx="886457" cy="725022"/>
                  <a:chOff x="5583287" y="4277377"/>
                  <a:chExt cx="886457" cy="725022"/>
                </a:xfrm>
              </p:grpSpPr>
              <p:grpSp>
                <p:nvGrpSpPr>
                  <p:cNvPr id="859" name="Google Shape;859;p20"/>
                  <p:cNvGrpSpPr/>
                  <p:nvPr/>
                </p:nvGrpSpPr>
                <p:grpSpPr>
                  <a:xfrm rot="-1352132">
                    <a:off x="5675352" y="4344365"/>
                    <a:ext cx="463699" cy="572818"/>
                    <a:chOff x="5715425" y="4322291"/>
                    <a:chExt cx="507034" cy="626352"/>
                  </a:xfrm>
                </p:grpSpPr>
                <p:sp>
                  <p:nvSpPr>
                    <p:cNvPr id="860" name="Google Shape;860;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1" name="Google Shape;861;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62" name="Google Shape;862;p20"/>
                  <p:cNvGrpSpPr/>
                  <p:nvPr/>
                </p:nvGrpSpPr>
                <p:grpSpPr>
                  <a:xfrm>
                    <a:off x="5943860" y="4384116"/>
                    <a:ext cx="525884" cy="618283"/>
                    <a:chOff x="5978985" y="4563691"/>
                    <a:chExt cx="525884" cy="618283"/>
                  </a:xfrm>
                </p:grpSpPr>
                <p:sp>
                  <p:nvSpPr>
                    <p:cNvPr id="863" name="Google Shape;863;p20"/>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4" name="Google Shape;864;p20"/>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65" name="Google Shape;865;p20"/>
                <p:cNvGrpSpPr/>
                <p:nvPr/>
              </p:nvGrpSpPr>
              <p:grpSpPr>
                <a:xfrm flipH="1" rot="-4327186">
                  <a:off x="2742120" y="4626189"/>
                  <a:ext cx="463720" cy="572845"/>
                  <a:chOff x="5715425" y="4322291"/>
                  <a:chExt cx="507034" cy="626352"/>
                </a:xfrm>
              </p:grpSpPr>
              <p:sp>
                <p:nvSpPr>
                  <p:cNvPr id="866" name="Google Shape;866;p20"/>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67" name="Google Shape;867;p20"/>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grpSp>
        <p:nvGrpSpPr>
          <p:cNvPr id="868" name="Google Shape;868;p20"/>
          <p:cNvGrpSpPr/>
          <p:nvPr/>
        </p:nvGrpSpPr>
        <p:grpSpPr>
          <a:xfrm>
            <a:off x="124235" y="108738"/>
            <a:ext cx="8909647" cy="4895012"/>
            <a:chOff x="124235" y="108738"/>
            <a:chExt cx="8909647" cy="4895012"/>
          </a:xfrm>
        </p:grpSpPr>
        <p:grpSp>
          <p:nvGrpSpPr>
            <p:cNvPr id="869" name="Google Shape;869;p20"/>
            <p:cNvGrpSpPr/>
            <p:nvPr/>
          </p:nvGrpSpPr>
          <p:grpSpPr>
            <a:xfrm flipH="1">
              <a:off x="124235" y="108738"/>
              <a:ext cx="2858281" cy="2776188"/>
              <a:chOff x="6193302" y="108738"/>
              <a:chExt cx="2858281" cy="2776188"/>
            </a:xfrm>
          </p:grpSpPr>
          <p:grpSp>
            <p:nvGrpSpPr>
              <p:cNvPr id="870" name="Google Shape;870;p20"/>
              <p:cNvGrpSpPr/>
              <p:nvPr/>
            </p:nvGrpSpPr>
            <p:grpSpPr>
              <a:xfrm rot="10800000">
                <a:off x="6193302" y="108738"/>
                <a:ext cx="2858281" cy="360461"/>
                <a:chOff x="2526265" y="4534671"/>
                <a:chExt cx="4011622" cy="505981"/>
              </a:xfrm>
            </p:grpSpPr>
            <p:sp>
              <p:nvSpPr>
                <p:cNvPr id="871" name="Google Shape;871;p20"/>
                <p:cNvSpPr/>
                <p:nvPr/>
              </p:nvSpPr>
              <p:spPr>
                <a:xfrm flipH="1" rot="10800000">
                  <a:off x="2526265" y="4936708"/>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2" name="Google Shape;872;p20"/>
                <p:cNvSpPr/>
                <p:nvPr/>
              </p:nvSpPr>
              <p:spPr>
                <a:xfrm flipH="1" rot="10800000">
                  <a:off x="6485916" y="49849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3" name="Google Shape;873;p20"/>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4" name="Google Shape;874;p20"/>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75" name="Google Shape;875;p20"/>
              <p:cNvGrpSpPr/>
              <p:nvPr/>
            </p:nvGrpSpPr>
            <p:grpSpPr>
              <a:xfrm rot="-5400000">
                <a:off x="7700778" y="1766454"/>
                <a:ext cx="1918281" cy="318664"/>
                <a:chOff x="2989423" y="4307690"/>
                <a:chExt cx="2692324" cy="447310"/>
              </a:xfrm>
            </p:grpSpPr>
            <p:sp>
              <p:nvSpPr>
                <p:cNvPr id="876" name="Google Shape;876;p20"/>
                <p:cNvSpPr/>
                <p:nvPr/>
              </p:nvSpPr>
              <p:spPr>
                <a:xfrm flipH="1" rot="10800000">
                  <a:off x="2989423" y="4343677"/>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7" name="Google Shape;877;p20"/>
                <p:cNvSpPr/>
                <p:nvPr/>
              </p:nvSpPr>
              <p:spPr>
                <a:xfrm flipH="1" rot="10800000">
                  <a:off x="5629775" y="4307690"/>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8" name="Google Shape;878;p20"/>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79" name="Google Shape;879;p20"/>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880" name="Google Shape;880;p20"/>
            <p:cNvGrpSpPr/>
            <p:nvPr/>
          </p:nvGrpSpPr>
          <p:grpSpPr>
            <a:xfrm flipH="1" rot="10800000">
              <a:off x="6175601" y="2227561"/>
              <a:ext cx="2858281" cy="2776188"/>
              <a:chOff x="6193302" y="108738"/>
              <a:chExt cx="2858281" cy="2776188"/>
            </a:xfrm>
          </p:grpSpPr>
          <p:grpSp>
            <p:nvGrpSpPr>
              <p:cNvPr id="881" name="Google Shape;881;p20"/>
              <p:cNvGrpSpPr/>
              <p:nvPr/>
            </p:nvGrpSpPr>
            <p:grpSpPr>
              <a:xfrm rot="10800000">
                <a:off x="6193302" y="108738"/>
                <a:ext cx="2858281" cy="360461"/>
                <a:chOff x="2526265" y="4534671"/>
                <a:chExt cx="4011622" cy="505981"/>
              </a:xfrm>
            </p:grpSpPr>
            <p:sp>
              <p:nvSpPr>
                <p:cNvPr id="882" name="Google Shape;882;p20"/>
                <p:cNvSpPr/>
                <p:nvPr/>
              </p:nvSpPr>
              <p:spPr>
                <a:xfrm flipH="1" rot="10800000">
                  <a:off x="2526265" y="4936708"/>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3" name="Google Shape;883;p20"/>
                <p:cNvSpPr/>
                <p:nvPr/>
              </p:nvSpPr>
              <p:spPr>
                <a:xfrm flipH="1" rot="10800000">
                  <a:off x="6485916" y="49849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4" name="Google Shape;884;p20"/>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5" name="Google Shape;885;p20"/>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86" name="Google Shape;886;p20"/>
              <p:cNvGrpSpPr/>
              <p:nvPr/>
            </p:nvGrpSpPr>
            <p:grpSpPr>
              <a:xfrm rot="-5400000">
                <a:off x="7700778" y="1766454"/>
                <a:ext cx="1918281" cy="318664"/>
                <a:chOff x="2989423" y="4307690"/>
                <a:chExt cx="2692324" cy="447310"/>
              </a:xfrm>
            </p:grpSpPr>
            <p:sp>
              <p:nvSpPr>
                <p:cNvPr id="887" name="Google Shape;887;p20"/>
                <p:cNvSpPr/>
                <p:nvPr/>
              </p:nvSpPr>
              <p:spPr>
                <a:xfrm flipH="1" rot="10800000">
                  <a:off x="2989423" y="4343677"/>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8" name="Google Shape;888;p20"/>
                <p:cNvSpPr/>
                <p:nvPr/>
              </p:nvSpPr>
              <p:spPr>
                <a:xfrm flipH="1" rot="10800000">
                  <a:off x="5629775" y="4307690"/>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89" name="Google Shape;889;p20"/>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0" name="Google Shape;890;p20"/>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891" name="Google Shape;891;p20"/>
          <p:cNvGrpSpPr/>
          <p:nvPr/>
        </p:nvGrpSpPr>
        <p:grpSpPr>
          <a:xfrm>
            <a:off x="92416" y="48638"/>
            <a:ext cx="8965081" cy="5049123"/>
            <a:chOff x="92416" y="48638"/>
            <a:chExt cx="8965081" cy="5049123"/>
          </a:xfrm>
        </p:grpSpPr>
        <p:grpSp>
          <p:nvGrpSpPr>
            <p:cNvPr id="892" name="Google Shape;892;p20"/>
            <p:cNvGrpSpPr/>
            <p:nvPr/>
          </p:nvGrpSpPr>
          <p:grpSpPr>
            <a:xfrm rot="10800000">
              <a:off x="6808553" y="2574252"/>
              <a:ext cx="2248943" cy="2523509"/>
              <a:chOff x="92416" y="48638"/>
              <a:chExt cx="2248943" cy="2523509"/>
            </a:xfrm>
          </p:grpSpPr>
          <p:grpSp>
            <p:nvGrpSpPr>
              <p:cNvPr id="893" name="Google Shape;893;p20"/>
              <p:cNvGrpSpPr/>
              <p:nvPr/>
            </p:nvGrpSpPr>
            <p:grpSpPr>
              <a:xfrm rot="-9970577">
                <a:off x="1821242" y="121845"/>
                <a:ext cx="476803" cy="420387"/>
                <a:chOff x="7980293" y="3473293"/>
                <a:chExt cx="261356" cy="230420"/>
              </a:xfrm>
            </p:grpSpPr>
            <p:sp>
              <p:nvSpPr>
                <p:cNvPr id="894" name="Google Shape;894;p20"/>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5" name="Google Shape;895;p20"/>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6" name="Google Shape;896;p20"/>
              <p:cNvGrpSpPr/>
              <p:nvPr/>
            </p:nvGrpSpPr>
            <p:grpSpPr>
              <a:xfrm>
                <a:off x="139992" y="1091726"/>
                <a:ext cx="476792" cy="420378"/>
                <a:chOff x="7980293" y="3473293"/>
                <a:chExt cx="261356" cy="230420"/>
              </a:xfrm>
            </p:grpSpPr>
            <p:sp>
              <p:nvSpPr>
                <p:cNvPr id="897" name="Google Shape;897;p20"/>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898" name="Google Shape;898;p20"/>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899" name="Google Shape;899;p20"/>
              <p:cNvGrpSpPr/>
              <p:nvPr/>
            </p:nvGrpSpPr>
            <p:grpSpPr>
              <a:xfrm rot="8683845">
                <a:off x="768639" y="158288"/>
                <a:ext cx="490361" cy="347830"/>
                <a:chOff x="4049419" y="4591926"/>
                <a:chExt cx="400034" cy="283758"/>
              </a:xfrm>
            </p:grpSpPr>
            <p:sp>
              <p:nvSpPr>
                <p:cNvPr id="900" name="Google Shape;900;p20"/>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1" name="Google Shape;901;p20"/>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2" name="Google Shape;902;p20"/>
              <p:cNvGrpSpPr/>
              <p:nvPr/>
            </p:nvGrpSpPr>
            <p:grpSpPr>
              <a:xfrm flipH="1">
                <a:off x="152204" y="107872"/>
                <a:ext cx="1566153" cy="1803365"/>
                <a:chOff x="7457461" y="107872"/>
                <a:chExt cx="1566153" cy="1803365"/>
              </a:xfrm>
            </p:grpSpPr>
            <p:grpSp>
              <p:nvGrpSpPr>
                <p:cNvPr id="903" name="Google Shape;903;p20"/>
                <p:cNvGrpSpPr/>
                <p:nvPr/>
              </p:nvGrpSpPr>
              <p:grpSpPr>
                <a:xfrm rot="10800000">
                  <a:off x="7457461" y="107872"/>
                  <a:ext cx="290434" cy="262516"/>
                  <a:chOff x="5653864" y="63401"/>
                  <a:chExt cx="177951" cy="160875"/>
                </a:xfrm>
              </p:grpSpPr>
              <p:sp>
                <p:nvSpPr>
                  <p:cNvPr id="904" name="Google Shape;904;p20"/>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5" name="Google Shape;905;p20"/>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06" name="Google Shape;906;p20"/>
                <p:cNvGrpSpPr/>
                <p:nvPr/>
              </p:nvGrpSpPr>
              <p:grpSpPr>
                <a:xfrm rot="-5400000">
                  <a:off x="8747139" y="1634762"/>
                  <a:ext cx="290434" cy="262516"/>
                  <a:chOff x="5653864" y="63401"/>
                  <a:chExt cx="177951" cy="160875"/>
                </a:xfrm>
              </p:grpSpPr>
              <p:sp>
                <p:nvSpPr>
                  <p:cNvPr id="907" name="Google Shape;907;p20"/>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08" name="Google Shape;908;p20"/>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09" name="Google Shape;909;p20"/>
              <p:cNvGrpSpPr/>
              <p:nvPr/>
            </p:nvGrpSpPr>
            <p:grpSpPr>
              <a:xfrm rot="864545">
                <a:off x="128642" y="2161281"/>
                <a:ext cx="499473" cy="354293"/>
                <a:chOff x="4049419" y="4591926"/>
                <a:chExt cx="400034" cy="283758"/>
              </a:xfrm>
            </p:grpSpPr>
            <p:sp>
              <p:nvSpPr>
                <p:cNvPr id="910" name="Google Shape;910;p20"/>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1" name="Google Shape;911;p20"/>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12" name="Google Shape;912;p20"/>
            <p:cNvGrpSpPr/>
            <p:nvPr/>
          </p:nvGrpSpPr>
          <p:grpSpPr>
            <a:xfrm>
              <a:off x="92416" y="48638"/>
              <a:ext cx="2248943" cy="2523509"/>
              <a:chOff x="92416" y="48638"/>
              <a:chExt cx="2248943" cy="2523509"/>
            </a:xfrm>
          </p:grpSpPr>
          <p:grpSp>
            <p:nvGrpSpPr>
              <p:cNvPr id="913" name="Google Shape;913;p20"/>
              <p:cNvGrpSpPr/>
              <p:nvPr/>
            </p:nvGrpSpPr>
            <p:grpSpPr>
              <a:xfrm rot="-9970577">
                <a:off x="1821242" y="121845"/>
                <a:ext cx="476803" cy="420387"/>
                <a:chOff x="7980293" y="3473293"/>
                <a:chExt cx="261356" cy="230420"/>
              </a:xfrm>
            </p:grpSpPr>
            <p:sp>
              <p:nvSpPr>
                <p:cNvPr id="914" name="Google Shape;914;p20"/>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5" name="Google Shape;915;p20"/>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6" name="Google Shape;916;p20"/>
              <p:cNvGrpSpPr/>
              <p:nvPr/>
            </p:nvGrpSpPr>
            <p:grpSpPr>
              <a:xfrm>
                <a:off x="139992" y="1091726"/>
                <a:ext cx="476792" cy="420378"/>
                <a:chOff x="7980293" y="3473293"/>
                <a:chExt cx="261356" cy="230420"/>
              </a:xfrm>
            </p:grpSpPr>
            <p:sp>
              <p:nvSpPr>
                <p:cNvPr id="917" name="Google Shape;917;p20"/>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18" name="Google Shape;918;p20"/>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19" name="Google Shape;919;p20"/>
              <p:cNvGrpSpPr/>
              <p:nvPr/>
            </p:nvGrpSpPr>
            <p:grpSpPr>
              <a:xfrm rot="8683845">
                <a:off x="768639" y="158288"/>
                <a:ext cx="490361" cy="347830"/>
                <a:chOff x="4049419" y="4591926"/>
                <a:chExt cx="400034" cy="283758"/>
              </a:xfrm>
            </p:grpSpPr>
            <p:sp>
              <p:nvSpPr>
                <p:cNvPr id="920" name="Google Shape;920;p20"/>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1" name="Google Shape;921;p20"/>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2" name="Google Shape;922;p20"/>
              <p:cNvGrpSpPr/>
              <p:nvPr/>
            </p:nvGrpSpPr>
            <p:grpSpPr>
              <a:xfrm flipH="1">
                <a:off x="152199" y="107867"/>
                <a:ext cx="1565881" cy="1803639"/>
                <a:chOff x="7457738" y="107867"/>
                <a:chExt cx="1565881" cy="1803639"/>
              </a:xfrm>
            </p:grpSpPr>
            <p:grpSp>
              <p:nvGrpSpPr>
                <p:cNvPr id="923" name="Google Shape;923;p20"/>
                <p:cNvGrpSpPr/>
                <p:nvPr/>
              </p:nvGrpSpPr>
              <p:grpSpPr>
                <a:xfrm rot="10800000">
                  <a:off x="7457738" y="107867"/>
                  <a:ext cx="290426" cy="262520"/>
                  <a:chOff x="5653864" y="63401"/>
                  <a:chExt cx="177951" cy="160875"/>
                </a:xfrm>
              </p:grpSpPr>
              <p:sp>
                <p:nvSpPr>
                  <p:cNvPr id="924" name="Google Shape;924;p20"/>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5" name="Google Shape;925;p20"/>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26" name="Google Shape;926;p20"/>
                <p:cNvGrpSpPr/>
                <p:nvPr/>
              </p:nvGrpSpPr>
              <p:grpSpPr>
                <a:xfrm rot="-5400000">
                  <a:off x="8747146" y="1635033"/>
                  <a:ext cx="290426" cy="262520"/>
                  <a:chOff x="5653864" y="63401"/>
                  <a:chExt cx="177951" cy="160875"/>
                </a:xfrm>
              </p:grpSpPr>
              <p:sp>
                <p:nvSpPr>
                  <p:cNvPr id="927" name="Google Shape;927;p20"/>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28" name="Google Shape;928;p20"/>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29" name="Google Shape;929;p20"/>
              <p:cNvGrpSpPr/>
              <p:nvPr/>
            </p:nvGrpSpPr>
            <p:grpSpPr>
              <a:xfrm rot="864545">
                <a:off x="128642" y="2161281"/>
                <a:ext cx="499473" cy="354293"/>
                <a:chOff x="4049419" y="4591926"/>
                <a:chExt cx="400034" cy="283758"/>
              </a:xfrm>
            </p:grpSpPr>
            <p:sp>
              <p:nvSpPr>
                <p:cNvPr id="930" name="Google Shape;930;p20"/>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1" name="Google Shape;931;p20"/>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3" name="Shape 113"/>
        <p:cNvGrpSpPr/>
        <p:nvPr/>
      </p:nvGrpSpPr>
      <p:grpSpPr>
        <a:xfrm>
          <a:off x="0" y="0"/>
          <a:ext cx="0" cy="0"/>
          <a:chOff x="0" y="0"/>
          <a:chExt cx="0" cy="0"/>
        </a:xfrm>
      </p:grpSpPr>
      <p:pic>
        <p:nvPicPr>
          <p:cNvPr id="114" name="Google Shape;114;p3"/>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115" name="Google Shape;115;p3"/>
          <p:cNvSpPr txBox="1"/>
          <p:nvPr>
            <p:ph type="title"/>
          </p:nvPr>
        </p:nvSpPr>
        <p:spPr>
          <a:xfrm>
            <a:off x="4799300" y="1942800"/>
            <a:ext cx="2799900" cy="1422300"/>
          </a:xfrm>
          <a:prstGeom prst="rect">
            <a:avLst/>
          </a:prstGeom>
          <a:ln>
            <a:noFill/>
          </a:ln>
        </p:spPr>
        <p:txBody>
          <a:bodyPr anchorCtr="0" anchor="b" bIns="91425" lIns="91425" spcFirstLastPara="1" rIns="91425" wrap="square" tIns="91425">
            <a:noAutofit/>
          </a:bodyPr>
          <a:lstStyle>
            <a:lvl1pPr lvl="0">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16" name="Google Shape;116;p3"/>
          <p:cNvSpPr txBox="1"/>
          <p:nvPr>
            <p:ph hasCustomPrompt="1" idx="2" type="title"/>
          </p:nvPr>
        </p:nvSpPr>
        <p:spPr>
          <a:xfrm>
            <a:off x="4799300" y="1065300"/>
            <a:ext cx="1204200" cy="953700"/>
          </a:xfrm>
          <a:prstGeom prst="rect">
            <a:avLst/>
          </a:prstGeom>
          <a:noFill/>
        </p:spPr>
        <p:txBody>
          <a:bodyPr anchorCtr="0" anchor="b" bIns="91425" lIns="91425" spcFirstLastPara="1" rIns="91425" wrap="square" tIns="91425">
            <a:noAutofit/>
          </a:bodyPr>
          <a:lstStyle>
            <a:lvl1pPr lvl="0" rtl="0">
              <a:spcBef>
                <a:spcPts val="0"/>
              </a:spcBef>
              <a:spcAft>
                <a:spcPts val="0"/>
              </a:spcAft>
              <a:buSzPts val="6000"/>
              <a:buNone/>
              <a:defRPr b="1" sz="5500">
                <a:solidFill>
                  <a:schemeClr val="accent5"/>
                </a:solidFill>
              </a:defRPr>
            </a:lvl1pPr>
            <a:lvl2pPr lvl="1" rtl="0" algn="ctr">
              <a:spcBef>
                <a:spcPts val="0"/>
              </a:spcBef>
              <a:spcAft>
                <a:spcPts val="0"/>
              </a:spcAft>
              <a:buSzPts val="6000"/>
              <a:buNone/>
              <a:defRPr sz="6000"/>
            </a:lvl2pPr>
            <a:lvl3pPr lvl="2" rtl="0" algn="ctr">
              <a:spcBef>
                <a:spcPts val="0"/>
              </a:spcBef>
              <a:spcAft>
                <a:spcPts val="0"/>
              </a:spcAft>
              <a:buSzPts val="6000"/>
              <a:buNone/>
              <a:defRPr sz="6000"/>
            </a:lvl3pPr>
            <a:lvl4pPr lvl="3" rtl="0" algn="ctr">
              <a:spcBef>
                <a:spcPts val="0"/>
              </a:spcBef>
              <a:spcAft>
                <a:spcPts val="0"/>
              </a:spcAft>
              <a:buSzPts val="6000"/>
              <a:buNone/>
              <a:defRPr sz="6000"/>
            </a:lvl4pPr>
            <a:lvl5pPr lvl="4" rtl="0" algn="ctr">
              <a:spcBef>
                <a:spcPts val="0"/>
              </a:spcBef>
              <a:spcAft>
                <a:spcPts val="0"/>
              </a:spcAft>
              <a:buSzPts val="6000"/>
              <a:buNone/>
              <a:defRPr sz="6000"/>
            </a:lvl5pPr>
            <a:lvl6pPr lvl="5" rtl="0" algn="ctr">
              <a:spcBef>
                <a:spcPts val="0"/>
              </a:spcBef>
              <a:spcAft>
                <a:spcPts val="0"/>
              </a:spcAft>
              <a:buSzPts val="6000"/>
              <a:buNone/>
              <a:defRPr sz="6000"/>
            </a:lvl6pPr>
            <a:lvl7pPr lvl="6" rtl="0" algn="ctr">
              <a:spcBef>
                <a:spcPts val="0"/>
              </a:spcBef>
              <a:spcAft>
                <a:spcPts val="0"/>
              </a:spcAft>
              <a:buSzPts val="6000"/>
              <a:buNone/>
              <a:defRPr sz="6000"/>
            </a:lvl7pPr>
            <a:lvl8pPr lvl="7" rtl="0" algn="ctr">
              <a:spcBef>
                <a:spcPts val="0"/>
              </a:spcBef>
              <a:spcAft>
                <a:spcPts val="0"/>
              </a:spcAft>
              <a:buSzPts val="6000"/>
              <a:buNone/>
              <a:defRPr sz="6000"/>
            </a:lvl8pPr>
            <a:lvl9pPr lvl="8" rtl="0" algn="ctr">
              <a:spcBef>
                <a:spcPts val="0"/>
              </a:spcBef>
              <a:spcAft>
                <a:spcPts val="0"/>
              </a:spcAft>
              <a:buSzPts val="6000"/>
              <a:buNone/>
              <a:defRPr sz="6000"/>
            </a:lvl9pPr>
          </a:lstStyle>
          <a:p>
            <a:r>
              <a:t>xx%</a:t>
            </a:r>
          </a:p>
        </p:txBody>
      </p:sp>
      <p:sp>
        <p:nvSpPr>
          <p:cNvPr id="117" name="Google Shape;117;p3"/>
          <p:cNvSpPr txBox="1"/>
          <p:nvPr>
            <p:ph idx="1" type="subTitle"/>
          </p:nvPr>
        </p:nvSpPr>
        <p:spPr>
          <a:xfrm>
            <a:off x="4799300" y="3365100"/>
            <a:ext cx="2308800" cy="7131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118" name="Google Shape;118;p3"/>
          <p:cNvGrpSpPr/>
          <p:nvPr/>
        </p:nvGrpSpPr>
        <p:grpSpPr>
          <a:xfrm>
            <a:off x="93046" y="95533"/>
            <a:ext cx="8957802" cy="4946340"/>
            <a:chOff x="93046" y="95533"/>
            <a:chExt cx="8957802" cy="4946340"/>
          </a:xfrm>
        </p:grpSpPr>
        <p:grpSp>
          <p:nvGrpSpPr>
            <p:cNvPr id="119" name="Google Shape;119;p3"/>
            <p:cNvGrpSpPr/>
            <p:nvPr/>
          </p:nvGrpSpPr>
          <p:grpSpPr>
            <a:xfrm>
              <a:off x="7798063" y="4555172"/>
              <a:ext cx="686138" cy="486702"/>
              <a:chOff x="4049419" y="4591926"/>
              <a:chExt cx="400034" cy="283758"/>
            </a:xfrm>
          </p:grpSpPr>
          <p:sp>
            <p:nvSpPr>
              <p:cNvPr id="120" name="Google Shape;120;p3"/>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 name="Google Shape;121;p3"/>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2" name="Google Shape;122;p3"/>
            <p:cNvGrpSpPr/>
            <p:nvPr/>
          </p:nvGrpSpPr>
          <p:grpSpPr>
            <a:xfrm>
              <a:off x="8432225" y="4089065"/>
              <a:ext cx="618624" cy="564830"/>
              <a:chOff x="4831145" y="4780684"/>
              <a:chExt cx="360671" cy="329308"/>
            </a:xfrm>
          </p:grpSpPr>
          <p:sp>
            <p:nvSpPr>
              <p:cNvPr id="123" name="Google Shape;123;p3"/>
              <p:cNvSpPr/>
              <p:nvPr/>
            </p:nvSpPr>
            <p:spPr>
              <a:xfrm>
                <a:off x="4831145" y="4780684"/>
                <a:ext cx="360671" cy="329308"/>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4" name="Google Shape;124;p3"/>
              <p:cNvSpPr/>
              <p:nvPr/>
            </p:nvSpPr>
            <p:spPr>
              <a:xfrm>
                <a:off x="4965720" y="4908070"/>
                <a:ext cx="125451" cy="119178"/>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 name="Google Shape;125;p3"/>
            <p:cNvGrpSpPr/>
            <p:nvPr/>
          </p:nvGrpSpPr>
          <p:grpSpPr>
            <a:xfrm rot="10800000">
              <a:off x="659785" y="95533"/>
              <a:ext cx="686138" cy="486702"/>
              <a:chOff x="4049419" y="4569844"/>
              <a:chExt cx="400034" cy="283758"/>
            </a:xfrm>
          </p:grpSpPr>
          <p:sp>
            <p:nvSpPr>
              <p:cNvPr id="126" name="Google Shape;126;p3"/>
              <p:cNvSpPr/>
              <p:nvPr/>
            </p:nvSpPr>
            <p:spPr>
              <a:xfrm>
                <a:off x="4049419" y="4569844"/>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 name="Google Shape;127;p3"/>
              <p:cNvSpPr/>
              <p:nvPr/>
            </p:nvSpPr>
            <p:spPr>
              <a:xfrm>
                <a:off x="4153927" y="4674251"/>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 name="Google Shape;128;p3"/>
            <p:cNvGrpSpPr/>
            <p:nvPr/>
          </p:nvGrpSpPr>
          <p:grpSpPr>
            <a:xfrm rot="10800000">
              <a:off x="93046" y="444979"/>
              <a:ext cx="631248" cy="576357"/>
              <a:chOff x="4823838" y="4774348"/>
              <a:chExt cx="368032" cy="336029"/>
            </a:xfrm>
          </p:grpSpPr>
          <p:sp>
            <p:nvSpPr>
              <p:cNvPr id="129" name="Google Shape;129;p3"/>
              <p:cNvSpPr/>
              <p:nvPr/>
            </p:nvSpPr>
            <p:spPr>
              <a:xfrm>
                <a:off x="4823838" y="4774347"/>
                <a:ext cx="368032" cy="336029"/>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0" name="Google Shape;130;p3"/>
              <p:cNvSpPr/>
              <p:nvPr/>
            </p:nvSpPr>
            <p:spPr>
              <a:xfrm>
                <a:off x="4960998" y="4904183"/>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31" name="Google Shape;131;p3"/>
          <p:cNvGrpSpPr/>
          <p:nvPr/>
        </p:nvGrpSpPr>
        <p:grpSpPr>
          <a:xfrm>
            <a:off x="64050" y="-11"/>
            <a:ext cx="9031971" cy="5152491"/>
            <a:chOff x="64050" y="-11"/>
            <a:chExt cx="9031971" cy="5152491"/>
          </a:xfrm>
        </p:grpSpPr>
        <p:grpSp>
          <p:nvGrpSpPr>
            <p:cNvPr id="132" name="Google Shape;132;p3"/>
            <p:cNvGrpSpPr/>
            <p:nvPr/>
          </p:nvGrpSpPr>
          <p:grpSpPr>
            <a:xfrm rot="-4709994">
              <a:off x="8418040" y="3397073"/>
              <a:ext cx="703407" cy="522814"/>
              <a:chOff x="4465200" y="190480"/>
              <a:chExt cx="654095" cy="486163"/>
            </a:xfrm>
          </p:grpSpPr>
          <p:sp>
            <p:nvSpPr>
              <p:cNvPr id="133" name="Google Shape;133;p3"/>
              <p:cNvSpPr/>
              <p:nvPr/>
            </p:nvSpPr>
            <p:spPr>
              <a:xfrm>
                <a:off x="4819536" y="394837"/>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4" name="Google Shape;134;p3"/>
              <p:cNvSpPr/>
              <p:nvPr/>
            </p:nvSpPr>
            <p:spPr>
              <a:xfrm>
                <a:off x="4465200" y="275257"/>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5" name="Google Shape;135;p3"/>
              <p:cNvSpPr/>
              <p:nvPr/>
            </p:nvSpPr>
            <p:spPr>
              <a:xfrm>
                <a:off x="4668841" y="407820"/>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 name="Google Shape;136;p3"/>
              <p:cNvSpPr/>
              <p:nvPr/>
            </p:nvSpPr>
            <p:spPr>
              <a:xfrm>
                <a:off x="4668909" y="391235"/>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 name="Google Shape;137;p3"/>
              <p:cNvSpPr/>
              <p:nvPr/>
            </p:nvSpPr>
            <p:spPr>
              <a:xfrm>
                <a:off x="4520450" y="347460"/>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8" name="Google Shape;138;p3"/>
              <p:cNvSpPr/>
              <p:nvPr/>
            </p:nvSpPr>
            <p:spPr>
              <a:xfrm>
                <a:off x="4536770" y="328745"/>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9" name="Google Shape;139;p3"/>
              <p:cNvSpPr/>
              <p:nvPr/>
            </p:nvSpPr>
            <p:spPr>
              <a:xfrm>
                <a:off x="4717221" y="251621"/>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0" name="Google Shape;140;p3"/>
              <p:cNvSpPr/>
              <p:nvPr/>
            </p:nvSpPr>
            <p:spPr>
              <a:xfrm>
                <a:off x="4701563" y="273188"/>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 name="Google Shape;141;p3"/>
              <p:cNvSpPr/>
              <p:nvPr/>
            </p:nvSpPr>
            <p:spPr>
              <a:xfrm>
                <a:off x="4566184" y="190480"/>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 name="Google Shape;142;p3"/>
              <p:cNvSpPr/>
              <p:nvPr/>
            </p:nvSpPr>
            <p:spPr>
              <a:xfrm>
                <a:off x="4550232" y="212020"/>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3" name="Google Shape;143;p3"/>
            <p:cNvGrpSpPr/>
            <p:nvPr/>
          </p:nvGrpSpPr>
          <p:grpSpPr>
            <a:xfrm>
              <a:off x="64050" y="-11"/>
              <a:ext cx="652546" cy="1638972"/>
              <a:chOff x="64050" y="-11"/>
              <a:chExt cx="652546" cy="1638972"/>
            </a:xfrm>
          </p:grpSpPr>
          <p:grpSp>
            <p:nvGrpSpPr>
              <p:cNvPr id="144" name="Google Shape;144;p3"/>
              <p:cNvGrpSpPr/>
              <p:nvPr/>
            </p:nvGrpSpPr>
            <p:grpSpPr>
              <a:xfrm rot="9908337">
                <a:off x="319087" y="1153827"/>
                <a:ext cx="345808" cy="448270"/>
                <a:chOff x="1820256" y="2373940"/>
                <a:chExt cx="201617" cy="261356"/>
              </a:xfrm>
            </p:grpSpPr>
            <p:sp>
              <p:nvSpPr>
                <p:cNvPr id="145" name="Google Shape;145;p3"/>
                <p:cNvSpPr/>
                <p:nvPr/>
              </p:nvSpPr>
              <p:spPr>
                <a:xfrm>
                  <a:off x="1820256" y="2373940"/>
                  <a:ext cx="201617" cy="261356"/>
                </a:xfrm>
                <a:custGeom>
                  <a:rect b="b" l="l" r="r" t="t"/>
                  <a:pathLst>
                    <a:path extrusionOk="0" h="261356" w="201617">
                      <a:moveTo>
                        <a:pt x="51025" y="185348"/>
                      </a:moveTo>
                      <a:cubicBezTo>
                        <a:pt x="31888" y="158124"/>
                        <a:pt x="19268" y="126879"/>
                        <a:pt x="11630" y="94599"/>
                      </a:cubicBezTo>
                      <a:cubicBezTo>
                        <a:pt x="7427" y="76859"/>
                        <a:pt x="-9727" y="15968"/>
                        <a:pt x="7587" y="2826"/>
                      </a:cubicBezTo>
                      <a:cubicBezTo>
                        <a:pt x="22468" y="-8471"/>
                        <a:pt x="70142" y="17248"/>
                        <a:pt x="83519" y="24844"/>
                      </a:cubicBezTo>
                      <a:cubicBezTo>
                        <a:pt x="108865" y="39245"/>
                        <a:pt x="131075" y="59289"/>
                        <a:pt x="147450" y="83451"/>
                      </a:cubicBezTo>
                      <a:cubicBezTo>
                        <a:pt x="163793" y="107560"/>
                        <a:pt x="245880" y="262880"/>
                        <a:pt x="172039" y="262123"/>
                      </a:cubicBezTo>
                      <a:cubicBezTo>
                        <a:pt x="132259" y="261718"/>
                        <a:pt x="73107" y="216743"/>
                        <a:pt x="51025" y="18534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6" name="Google Shape;146;p3"/>
                <p:cNvSpPr/>
                <p:nvPr/>
              </p:nvSpPr>
              <p:spPr>
                <a:xfrm>
                  <a:off x="1850181" y="2409238"/>
                  <a:ext cx="160013" cy="220819"/>
                </a:xfrm>
                <a:custGeom>
                  <a:rect b="b" l="l" r="r" t="t"/>
                  <a:pathLst>
                    <a:path extrusionOk="0" h="220819" w="160013">
                      <a:moveTo>
                        <a:pt x="0" y="0"/>
                      </a:moveTo>
                      <a:cubicBezTo>
                        <a:pt x="61435" y="67814"/>
                        <a:pt x="115466" y="142338"/>
                        <a:pt x="160825" y="221811"/>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7" name="Google Shape;147;p3"/>
              <p:cNvGrpSpPr/>
              <p:nvPr/>
            </p:nvGrpSpPr>
            <p:grpSpPr>
              <a:xfrm rot="-597015">
                <a:off x="96208" y="1228627"/>
                <a:ext cx="236819" cy="392828"/>
                <a:chOff x="2103594" y="1964581"/>
                <a:chExt cx="225086" cy="373366"/>
              </a:xfrm>
            </p:grpSpPr>
            <p:sp>
              <p:nvSpPr>
                <p:cNvPr id="148" name="Google Shape;148;p3"/>
                <p:cNvSpPr/>
                <p:nvPr/>
              </p:nvSpPr>
              <p:spPr>
                <a:xfrm>
                  <a:off x="2103594" y="1964581"/>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9" name="Google Shape;149;p3"/>
                <p:cNvSpPr/>
                <p:nvPr/>
              </p:nvSpPr>
              <p:spPr>
                <a:xfrm>
                  <a:off x="2135376" y="2012060"/>
                  <a:ext cx="147212" cy="323228"/>
                </a:xfrm>
                <a:custGeom>
                  <a:rect b="b" l="l" r="r" t="t"/>
                  <a:pathLst>
                    <a:path extrusionOk="0" h="323228" w="147212">
                      <a:moveTo>
                        <a:pt x="147821" y="0"/>
                      </a:moveTo>
                      <a:cubicBezTo>
                        <a:pt x="110484" y="112938"/>
                        <a:pt x="60827" y="221790"/>
                        <a:pt x="0" y="324007"/>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0" name="Google Shape;150;p3"/>
              <p:cNvGrpSpPr/>
              <p:nvPr/>
            </p:nvGrpSpPr>
            <p:grpSpPr>
              <a:xfrm rot="-7715404">
                <a:off x="268164" y="18638"/>
                <a:ext cx="236798" cy="392794"/>
                <a:chOff x="2068396" y="1958407"/>
                <a:chExt cx="225086" cy="373366"/>
              </a:xfrm>
            </p:grpSpPr>
            <p:sp>
              <p:nvSpPr>
                <p:cNvPr id="151" name="Google Shape;151;p3"/>
                <p:cNvSpPr/>
                <p:nvPr/>
              </p:nvSpPr>
              <p:spPr>
                <a:xfrm>
                  <a:off x="2068396" y="1958406"/>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 name="Google Shape;152;p3"/>
                <p:cNvSpPr/>
                <p:nvPr/>
              </p:nvSpPr>
              <p:spPr>
                <a:xfrm>
                  <a:off x="2100178" y="2005886"/>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3" name="Google Shape;153;p3"/>
            <p:cNvGrpSpPr/>
            <p:nvPr/>
          </p:nvGrpSpPr>
          <p:grpSpPr>
            <a:xfrm rot="-7715404">
              <a:off x="7369589" y="4741038"/>
              <a:ext cx="236798" cy="392794"/>
              <a:chOff x="2068396" y="1958407"/>
              <a:chExt cx="225086" cy="373366"/>
            </a:xfrm>
          </p:grpSpPr>
          <p:sp>
            <p:nvSpPr>
              <p:cNvPr id="154" name="Google Shape;154;p3"/>
              <p:cNvSpPr/>
              <p:nvPr/>
            </p:nvSpPr>
            <p:spPr>
              <a:xfrm>
                <a:off x="2068396" y="1958406"/>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 name="Google Shape;155;p3"/>
              <p:cNvSpPr/>
              <p:nvPr/>
            </p:nvSpPr>
            <p:spPr>
              <a:xfrm>
                <a:off x="2100178" y="2005886"/>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56" name="Google Shape;156;p3"/>
          <p:cNvGrpSpPr/>
          <p:nvPr/>
        </p:nvGrpSpPr>
        <p:grpSpPr>
          <a:xfrm>
            <a:off x="93053" y="122826"/>
            <a:ext cx="8690353" cy="4868324"/>
            <a:chOff x="93053" y="122826"/>
            <a:chExt cx="8690353" cy="4868324"/>
          </a:xfrm>
        </p:grpSpPr>
        <p:sp>
          <p:nvSpPr>
            <p:cNvPr id="157" name="Google Shape;157;p3"/>
            <p:cNvSpPr/>
            <p:nvPr/>
          </p:nvSpPr>
          <p:spPr>
            <a:xfrm flipH="1" rot="10800000">
              <a:off x="8495254" y="3261134"/>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 name="Google Shape;158;p3"/>
            <p:cNvSpPr/>
            <p:nvPr/>
          </p:nvSpPr>
          <p:spPr>
            <a:xfrm flipH="1" rot="10800000">
              <a:off x="6944903" y="49391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 name="Google Shape;159;p3"/>
            <p:cNvSpPr/>
            <p:nvPr/>
          </p:nvSpPr>
          <p:spPr>
            <a:xfrm flipH="1" rot="10800000">
              <a:off x="7101612" y="469370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 name="Google Shape;160;p3"/>
            <p:cNvSpPr/>
            <p:nvPr/>
          </p:nvSpPr>
          <p:spPr>
            <a:xfrm flipH="1" rot="10800000">
              <a:off x="8679462" y="483522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 name="Google Shape;161;p3"/>
            <p:cNvSpPr/>
            <p:nvPr/>
          </p:nvSpPr>
          <p:spPr>
            <a:xfrm flipH="1" rot="10800000">
              <a:off x="534387" y="106530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 name="Google Shape;162;p3"/>
            <p:cNvSpPr/>
            <p:nvPr/>
          </p:nvSpPr>
          <p:spPr>
            <a:xfrm flipH="1" rot="10800000">
              <a:off x="1366562" y="12282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 name="Google Shape;163;p3"/>
            <p:cNvSpPr/>
            <p:nvPr/>
          </p:nvSpPr>
          <p:spPr>
            <a:xfrm flipH="1" rot="10800000">
              <a:off x="287428" y="167060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 name="Google Shape;164;p3"/>
            <p:cNvSpPr/>
            <p:nvPr/>
          </p:nvSpPr>
          <p:spPr>
            <a:xfrm flipH="1" rot="10800000">
              <a:off x="93053" y="33330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_1_1_1">
    <p:spTree>
      <p:nvGrpSpPr>
        <p:cNvPr id="932" name="Shape 932"/>
        <p:cNvGrpSpPr/>
        <p:nvPr/>
      </p:nvGrpSpPr>
      <p:grpSpPr>
        <a:xfrm>
          <a:off x="0" y="0"/>
          <a:ext cx="0" cy="0"/>
          <a:chOff x="0" y="0"/>
          <a:chExt cx="0" cy="0"/>
        </a:xfrm>
      </p:grpSpPr>
      <p:pic>
        <p:nvPicPr>
          <p:cNvPr id="933" name="Google Shape;933;p21"/>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grpSp>
        <p:nvGrpSpPr>
          <p:cNvPr id="934" name="Google Shape;934;p21"/>
          <p:cNvGrpSpPr/>
          <p:nvPr/>
        </p:nvGrpSpPr>
        <p:grpSpPr>
          <a:xfrm>
            <a:off x="137190" y="828477"/>
            <a:ext cx="8869619" cy="3486545"/>
            <a:chOff x="137190" y="828477"/>
            <a:chExt cx="8869619" cy="3486545"/>
          </a:xfrm>
        </p:grpSpPr>
        <p:grpSp>
          <p:nvGrpSpPr>
            <p:cNvPr id="935" name="Google Shape;935;p21"/>
            <p:cNvGrpSpPr/>
            <p:nvPr/>
          </p:nvGrpSpPr>
          <p:grpSpPr>
            <a:xfrm>
              <a:off x="137190" y="828477"/>
              <a:ext cx="572714" cy="3486545"/>
              <a:chOff x="133880" y="790386"/>
              <a:chExt cx="572714" cy="3486545"/>
            </a:xfrm>
          </p:grpSpPr>
          <p:grpSp>
            <p:nvGrpSpPr>
              <p:cNvPr id="936" name="Google Shape;936;p21"/>
              <p:cNvGrpSpPr/>
              <p:nvPr/>
            </p:nvGrpSpPr>
            <p:grpSpPr>
              <a:xfrm rot="-5400000">
                <a:off x="268467" y="804106"/>
                <a:ext cx="303550" cy="276111"/>
                <a:chOff x="5877238" y="1214517"/>
                <a:chExt cx="449105" cy="408569"/>
              </a:xfrm>
            </p:grpSpPr>
            <p:sp>
              <p:nvSpPr>
                <p:cNvPr id="937" name="Google Shape;937;p21"/>
                <p:cNvSpPr/>
                <p:nvPr/>
              </p:nvSpPr>
              <p:spPr>
                <a:xfrm>
                  <a:off x="5877238" y="1214517"/>
                  <a:ext cx="449105" cy="408569"/>
                </a:xfrm>
                <a:custGeom>
                  <a:rect b="b" l="l" r="r" t="t"/>
                  <a:pathLst>
                    <a:path extrusionOk="0" h="408569" w="449105">
                      <a:moveTo>
                        <a:pt x="109041" y="7575"/>
                      </a:moveTo>
                      <a:cubicBezTo>
                        <a:pt x="81487" y="33540"/>
                        <a:pt x="123709" y="92916"/>
                        <a:pt x="136830" y="115574"/>
                      </a:cubicBezTo>
                      <a:cubicBezTo>
                        <a:pt x="144863" y="129452"/>
                        <a:pt x="154282" y="143566"/>
                        <a:pt x="168630" y="150734"/>
                      </a:cubicBezTo>
                      <a:cubicBezTo>
                        <a:pt x="130110" y="138605"/>
                        <a:pt x="88666" y="124140"/>
                        <a:pt x="48279" y="123958"/>
                      </a:cubicBezTo>
                      <a:cubicBezTo>
                        <a:pt x="33205" y="123894"/>
                        <a:pt x="9214" y="130978"/>
                        <a:pt x="2141" y="146275"/>
                      </a:cubicBezTo>
                      <a:cubicBezTo>
                        <a:pt x="-8473" y="169189"/>
                        <a:pt x="22858" y="188081"/>
                        <a:pt x="41654" y="191378"/>
                      </a:cubicBezTo>
                      <a:cubicBezTo>
                        <a:pt x="77070" y="197586"/>
                        <a:pt x="114300" y="191858"/>
                        <a:pt x="150250" y="192306"/>
                      </a:cubicBezTo>
                      <a:cubicBezTo>
                        <a:pt x="142121" y="192210"/>
                        <a:pt x="126387" y="204350"/>
                        <a:pt x="118930" y="208083"/>
                      </a:cubicBezTo>
                      <a:cubicBezTo>
                        <a:pt x="106577" y="214270"/>
                        <a:pt x="94213" y="220426"/>
                        <a:pt x="81818" y="226517"/>
                      </a:cubicBezTo>
                      <a:cubicBezTo>
                        <a:pt x="65795" y="234390"/>
                        <a:pt x="47276" y="239713"/>
                        <a:pt x="33376" y="251223"/>
                      </a:cubicBezTo>
                      <a:cubicBezTo>
                        <a:pt x="7390" y="272739"/>
                        <a:pt x="20436" y="311335"/>
                        <a:pt x="52396" y="318311"/>
                      </a:cubicBezTo>
                      <a:cubicBezTo>
                        <a:pt x="76942" y="323667"/>
                        <a:pt x="101851" y="311442"/>
                        <a:pt x="122354" y="296923"/>
                      </a:cubicBezTo>
                      <a:cubicBezTo>
                        <a:pt x="142857" y="282404"/>
                        <a:pt x="162070" y="264877"/>
                        <a:pt x="186018" y="257261"/>
                      </a:cubicBezTo>
                      <a:cubicBezTo>
                        <a:pt x="179810" y="259234"/>
                        <a:pt x="166486" y="300433"/>
                        <a:pt x="161461" y="309223"/>
                      </a:cubicBezTo>
                      <a:cubicBezTo>
                        <a:pt x="150069" y="329139"/>
                        <a:pt x="138708" y="356523"/>
                        <a:pt x="144745" y="379821"/>
                      </a:cubicBezTo>
                      <a:cubicBezTo>
                        <a:pt x="151840" y="407173"/>
                        <a:pt x="188739" y="418427"/>
                        <a:pt x="210020" y="399951"/>
                      </a:cubicBezTo>
                      <a:cubicBezTo>
                        <a:pt x="231420" y="381368"/>
                        <a:pt x="231388" y="345066"/>
                        <a:pt x="237191" y="319624"/>
                      </a:cubicBezTo>
                      <a:cubicBezTo>
                        <a:pt x="240210" y="306396"/>
                        <a:pt x="243816" y="261080"/>
                        <a:pt x="243816" y="261080"/>
                      </a:cubicBezTo>
                      <a:cubicBezTo>
                        <a:pt x="243816" y="261080"/>
                        <a:pt x="292876" y="342324"/>
                        <a:pt x="333711" y="351050"/>
                      </a:cubicBezTo>
                      <a:cubicBezTo>
                        <a:pt x="352966" y="355168"/>
                        <a:pt x="358759" y="336212"/>
                        <a:pt x="357778" y="320253"/>
                      </a:cubicBezTo>
                      <a:cubicBezTo>
                        <a:pt x="356220" y="294864"/>
                        <a:pt x="341595" y="272793"/>
                        <a:pt x="325764" y="253890"/>
                      </a:cubicBezTo>
                      <a:cubicBezTo>
                        <a:pt x="319886" y="246871"/>
                        <a:pt x="297761" y="214132"/>
                        <a:pt x="287990" y="213310"/>
                      </a:cubicBezTo>
                      <a:cubicBezTo>
                        <a:pt x="287990" y="213310"/>
                        <a:pt x="474097" y="229877"/>
                        <a:pt x="447023" y="157935"/>
                      </a:cubicBezTo>
                      <a:cubicBezTo>
                        <a:pt x="442969" y="147161"/>
                        <a:pt x="432771" y="139565"/>
                        <a:pt x="421783" y="136151"/>
                      </a:cubicBezTo>
                      <a:cubicBezTo>
                        <a:pt x="410796" y="132738"/>
                        <a:pt x="399008" y="132973"/>
                        <a:pt x="387540" y="133965"/>
                      </a:cubicBezTo>
                      <a:cubicBezTo>
                        <a:pt x="349436" y="137272"/>
                        <a:pt x="312056" y="148739"/>
                        <a:pt x="278656" y="167376"/>
                      </a:cubicBezTo>
                      <a:cubicBezTo>
                        <a:pt x="287819" y="144376"/>
                        <a:pt x="303416" y="124577"/>
                        <a:pt x="315043" y="102709"/>
                      </a:cubicBezTo>
                      <a:cubicBezTo>
                        <a:pt x="326660" y="80851"/>
                        <a:pt x="334288" y="54726"/>
                        <a:pt x="325924" y="31428"/>
                      </a:cubicBezTo>
                      <a:cubicBezTo>
                        <a:pt x="323855" y="25678"/>
                        <a:pt x="320739" y="20109"/>
                        <a:pt x="315939" y="16322"/>
                      </a:cubicBezTo>
                      <a:cubicBezTo>
                        <a:pt x="305218" y="7852"/>
                        <a:pt x="288812" y="10690"/>
                        <a:pt x="278016" y="19075"/>
                      </a:cubicBezTo>
                      <a:cubicBezTo>
                        <a:pt x="259924" y="33135"/>
                        <a:pt x="246184" y="62225"/>
                        <a:pt x="238578" y="83272"/>
                      </a:cubicBezTo>
                      <a:cubicBezTo>
                        <a:pt x="234417" y="94793"/>
                        <a:pt x="223313" y="118475"/>
                        <a:pt x="226000" y="130732"/>
                      </a:cubicBezTo>
                      <a:cubicBezTo>
                        <a:pt x="216848" y="88958"/>
                        <a:pt x="195470" y="49936"/>
                        <a:pt x="165206" y="19725"/>
                      </a:cubicBezTo>
                      <a:cubicBezTo>
                        <a:pt x="158261" y="12791"/>
                        <a:pt x="150655" y="6177"/>
                        <a:pt x="141524" y="2582"/>
                      </a:cubicBezTo>
                      <a:cubicBezTo>
                        <a:pt x="132392" y="-1023"/>
                        <a:pt x="121426" y="-1194"/>
                        <a:pt x="113255" y="4257"/>
                      </a:cubicBezTo>
                      <a:cubicBezTo>
                        <a:pt x="111697" y="5292"/>
                        <a:pt x="110300" y="6412"/>
                        <a:pt x="109041" y="759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38" name="Google Shape;938;p21"/>
                <p:cNvSpPr/>
                <p:nvPr/>
              </p:nvSpPr>
              <p:spPr>
                <a:xfrm>
                  <a:off x="6015041" y="1350220"/>
                  <a:ext cx="157880" cy="124810"/>
                </a:xfrm>
                <a:custGeom>
                  <a:rect b="b" l="l" r="r" t="t"/>
                  <a:pathLst>
                    <a:path extrusionOk="0" h="124810" w="157880">
                      <a:moveTo>
                        <a:pt x="157750" y="50288"/>
                      </a:moveTo>
                      <a:cubicBezTo>
                        <a:pt x="154625" y="43055"/>
                        <a:pt x="144490" y="43108"/>
                        <a:pt x="136714" y="44356"/>
                      </a:cubicBezTo>
                      <a:cubicBezTo>
                        <a:pt x="139786" y="39513"/>
                        <a:pt x="142923" y="34404"/>
                        <a:pt x="143413" y="28696"/>
                      </a:cubicBezTo>
                      <a:cubicBezTo>
                        <a:pt x="143904" y="22978"/>
                        <a:pt x="140810" y="16525"/>
                        <a:pt x="135231" y="15191"/>
                      </a:cubicBezTo>
                      <a:cubicBezTo>
                        <a:pt x="130057" y="13954"/>
                        <a:pt x="124916" y="17389"/>
                        <a:pt x="121310" y="21293"/>
                      </a:cubicBezTo>
                      <a:cubicBezTo>
                        <a:pt x="117704" y="25197"/>
                        <a:pt x="114675" y="29881"/>
                        <a:pt x="110003" y="32419"/>
                      </a:cubicBezTo>
                      <a:cubicBezTo>
                        <a:pt x="106663" y="21645"/>
                        <a:pt x="99900" y="11959"/>
                        <a:pt x="90939" y="5100"/>
                      </a:cubicBezTo>
                      <a:cubicBezTo>
                        <a:pt x="85094" y="630"/>
                        <a:pt x="76239" y="-2421"/>
                        <a:pt x="70842" y="2582"/>
                      </a:cubicBezTo>
                      <a:cubicBezTo>
                        <a:pt x="67438" y="5729"/>
                        <a:pt x="66905" y="10860"/>
                        <a:pt x="66916" y="15500"/>
                      </a:cubicBezTo>
                      <a:cubicBezTo>
                        <a:pt x="66916" y="17783"/>
                        <a:pt x="67364" y="20045"/>
                        <a:pt x="67535" y="22317"/>
                      </a:cubicBezTo>
                      <a:cubicBezTo>
                        <a:pt x="61518" y="16279"/>
                        <a:pt x="52056" y="13986"/>
                        <a:pt x="43245" y="13932"/>
                      </a:cubicBezTo>
                      <a:cubicBezTo>
                        <a:pt x="40620" y="13911"/>
                        <a:pt x="37889" y="14050"/>
                        <a:pt x="35542" y="15223"/>
                      </a:cubicBezTo>
                      <a:cubicBezTo>
                        <a:pt x="29579" y="18221"/>
                        <a:pt x="28705" y="26957"/>
                        <a:pt x="32001" y="32750"/>
                      </a:cubicBezTo>
                      <a:cubicBezTo>
                        <a:pt x="35297" y="38553"/>
                        <a:pt x="41388" y="42095"/>
                        <a:pt x="47202" y="45370"/>
                      </a:cubicBezTo>
                      <a:cubicBezTo>
                        <a:pt x="32694" y="48773"/>
                        <a:pt x="18507" y="53530"/>
                        <a:pt x="4884" y="59568"/>
                      </a:cubicBezTo>
                      <a:cubicBezTo>
                        <a:pt x="3209" y="60315"/>
                        <a:pt x="1438" y="61169"/>
                        <a:pt x="553" y="62769"/>
                      </a:cubicBezTo>
                      <a:cubicBezTo>
                        <a:pt x="-1816" y="67078"/>
                        <a:pt x="3903" y="71324"/>
                        <a:pt x="8660" y="72583"/>
                      </a:cubicBezTo>
                      <a:cubicBezTo>
                        <a:pt x="19391" y="75410"/>
                        <a:pt x="30763" y="75772"/>
                        <a:pt x="41655" y="73650"/>
                      </a:cubicBezTo>
                      <a:cubicBezTo>
                        <a:pt x="34412" y="82525"/>
                        <a:pt x="29430" y="94302"/>
                        <a:pt x="32214" y="105418"/>
                      </a:cubicBezTo>
                      <a:cubicBezTo>
                        <a:pt x="34999" y="116533"/>
                        <a:pt x="47874" y="125195"/>
                        <a:pt x="58328" y="120512"/>
                      </a:cubicBezTo>
                      <a:cubicBezTo>
                        <a:pt x="65775" y="117173"/>
                        <a:pt x="69455" y="108917"/>
                        <a:pt x="72506" y="101343"/>
                      </a:cubicBezTo>
                      <a:cubicBezTo>
                        <a:pt x="78181" y="111637"/>
                        <a:pt x="87558" y="119851"/>
                        <a:pt x="98514" y="124129"/>
                      </a:cubicBezTo>
                      <a:cubicBezTo>
                        <a:pt x="101393" y="125249"/>
                        <a:pt x="104530" y="126113"/>
                        <a:pt x="107538" y="125462"/>
                      </a:cubicBezTo>
                      <a:cubicBezTo>
                        <a:pt x="112872" y="124299"/>
                        <a:pt x="116179" y="118560"/>
                        <a:pt x="116392" y="113109"/>
                      </a:cubicBezTo>
                      <a:cubicBezTo>
                        <a:pt x="116606" y="107658"/>
                        <a:pt x="114451" y="102431"/>
                        <a:pt x="112328" y="97406"/>
                      </a:cubicBezTo>
                      <a:cubicBezTo>
                        <a:pt x="118750" y="100436"/>
                        <a:pt x="125534" y="103551"/>
                        <a:pt x="132618" y="103039"/>
                      </a:cubicBezTo>
                      <a:cubicBezTo>
                        <a:pt x="139701" y="102538"/>
                        <a:pt x="146966" y="97001"/>
                        <a:pt x="146699" y="89907"/>
                      </a:cubicBezTo>
                      <a:cubicBezTo>
                        <a:pt x="146432" y="82909"/>
                        <a:pt x="139594" y="78215"/>
                        <a:pt x="133386" y="74983"/>
                      </a:cubicBezTo>
                      <a:cubicBezTo>
                        <a:pt x="138613" y="71292"/>
                        <a:pt x="145078" y="69767"/>
                        <a:pt x="150486" y="66342"/>
                      </a:cubicBezTo>
                      <a:cubicBezTo>
                        <a:pt x="155884" y="62918"/>
                        <a:pt x="160279" y="56165"/>
                        <a:pt x="157740" y="502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39" name="Google Shape;939;p21"/>
              <p:cNvGrpSpPr/>
              <p:nvPr/>
            </p:nvGrpSpPr>
            <p:grpSpPr>
              <a:xfrm rot="-5400000">
                <a:off x="112580" y="1179380"/>
                <a:ext cx="443748" cy="401148"/>
                <a:chOff x="5670566" y="33119"/>
                <a:chExt cx="211218" cy="190950"/>
              </a:xfrm>
            </p:grpSpPr>
            <p:sp>
              <p:nvSpPr>
                <p:cNvPr id="940" name="Google Shape;940;p21"/>
                <p:cNvSpPr/>
                <p:nvPr/>
              </p:nvSpPr>
              <p:spPr>
                <a:xfrm>
                  <a:off x="5670566" y="33118"/>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1" name="Google Shape;941;p21"/>
                <p:cNvSpPr/>
                <p:nvPr/>
              </p:nvSpPr>
              <p:spPr>
                <a:xfrm>
                  <a:off x="5737264" y="95198"/>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2" name="Google Shape;942;p21"/>
              <p:cNvGrpSpPr/>
              <p:nvPr/>
            </p:nvGrpSpPr>
            <p:grpSpPr>
              <a:xfrm rot="-5400000">
                <a:off x="210608" y="1990029"/>
                <a:ext cx="348830" cy="347763"/>
                <a:chOff x="6328218" y="403105"/>
                <a:chExt cx="348830" cy="347763"/>
              </a:xfrm>
            </p:grpSpPr>
            <p:sp>
              <p:nvSpPr>
                <p:cNvPr id="943" name="Google Shape;943;p21"/>
                <p:cNvSpPr/>
                <p:nvPr/>
              </p:nvSpPr>
              <p:spPr>
                <a:xfrm>
                  <a:off x="6328218" y="403105"/>
                  <a:ext cx="348830" cy="347763"/>
                </a:xfrm>
                <a:custGeom>
                  <a:rect b="b" l="l" r="r" t="t"/>
                  <a:pathLst>
                    <a:path extrusionOk="0" h="347763" w="348830">
                      <a:moveTo>
                        <a:pt x="342250" y="142000"/>
                      </a:moveTo>
                      <a:cubicBezTo>
                        <a:pt x="334835" y="136047"/>
                        <a:pt x="324242" y="136847"/>
                        <a:pt x="314812" y="138074"/>
                      </a:cubicBezTo>
                      <a:cubicBezTo>
                        <a:pt x="283962" y="142074"/>
                        <a:pt x="253324" y="147504"/>
                        <a:pt x="222868" y="153851"/>
                      </a:cubicBezTo>
                      <a:cubicBezTo>
                        <a:pt x="241867" y="145648"/>
                        <a:pt x="260439" y="136431"/>
                        <a:pt x="278372" y="126083"/>
                      </a:cubicBezTo>
                      <a:cubicBezTo>
                        <a:pt x="299899" y="113656"/>
                        <a:pt x="331091" y="97974"/>
                        <a:pt x="311847" y="68158"/>
                      </a:cubicBezTo>
                      <a:cubicBezTo>
                        <a:pt x="302566" y="53768"/>
                        <a:pt x="269550" y="62867"/>
                        <a:pt x="256909" y="69001"/>
                      </a:cubicBezTo>
                      <a:cubicBezTo>
                        <a:pt x="261080" y="56659"/>
                        <a:pt x="264845" y="43335"/>
                        <a:pt x="261346" y="30790"/>
                      </a:cubicBezTo>
                      <a:cubicBezTo>
                        <a:pt x="257847" y="18234"/>
                        <a:pt x="244235" y="7662"/>
                        <a:pt x="232000" y="12143"/>
                      </a:cubicBezTo>
                      <a:cubicBezTo>
                        <a:pt x="223071" y="15418"/>
                        <a:pt x="218292" y="24901"/>
                        <a:pt x="214462" y="33606"/>
                      </a:cubicBezTo>
                      <a:cubicBezTo>
                        <a:pt x="201949" y="62089"/>
                        <a:pt x="190770" y="91126"/>
                        <a:pt x="180475" y="120483"/>
                      </a:cubicBezTo>
                      <a:cubicBezTo>
                        <a:pt x="183260" y="99969"/>
                        <a:pt x="184977" y="79317"/>
                        <a:pt x="185372" y="58611"/>
                      </a:cubicBezTo>
                      <a:cubicBezTo>
                        <a:pt x="185852" y="33766"/>
                        <a:pt x="188540" y="-1053"/>
                        <a:pt x="153060" y="24"/>
                      </a:cubicBezTo>
                      <a:cubicBezTo>
                        <a:pt x="135949" y="547"/>
                        <a:pt x="126679" y="33510"/>
                        <a:pt x="125398" y="47506"/>
                      </a:cubicBezTo>
                      <a:cubicBezTo>
                        <a:pt x="116992" y="37553"/>
                        <a:pt x="107520" y="27451"/>
                        <a:pt x="94974" y="23963"/>
                      </a:cubicBezTo>
                      <a:cubicBezTo>
                        <a:pt x="82419" y="20474"/>
                        <a:pt x="66332" y="26672"/>
                        <a:pt x="63846" y="39463"/>
                      </a:cubicBezTo>
                      <a:cubicBezTo>
                        <a:pt x="62033" y="48797"/>
                        <a:pt x="67687" y="57789"/>
                        <a:pt x="73170" y="65566"/>
                      </a:cubicBezTo>
                      <a:cubicBezTo>
                        <a:pt x="88328" y="87072"/>
                        <a:pt x="104415" y="107895"/>
                        <a:pt x="120939" y="128377"/>
                      </a:cubicBezTo>
                      <a:cubicBezTo>
                        <a:pt x="109333" y="119672"/>
                        <a:pt x="97396" y="111394"/>
                        <a:pt x="85118" y="103660"/>
                      </a:cubicBezTo>
                      <a:cubicBezTo>
                        <a:pt x="64092" y="90411"/>
                        <a:pt x="35673" y="70121"/>
                        <a:pt x="18263" y="101057"/>
                      </a:cubicBezTo>
                      <a:cubicBezTo>
                        <a:pt x="9868" y="115981"/>
                        <a:pt x="33305" y="140943"/>
                        <a:pt x="44624" y="149264"/>
                      </a:cubicBezTo>
                      <a:cubicBezTo>
                        <a:pt x="31758" y="151323"/>
                        <a:pt x="18221" y="154214"/>
                        <a:pt x="8748" y="163153"/>
                      </a:cubicBezTo>
                      <a:cubicBezTo>
                        <a:pt x="-725" y="172093"/>
                        <a:pt x="-3733" y="189076"/>
                        <a:pt x="5932" y="197812"/>
                      </a:cubicBezTo>
                      <a:cubicBezTo>
                        <a:pt x="12983" y="204192"/>
                        <a:pt x="23608" y="203989"/>
                        <a:pt x="33092" y="203317"/>
                      </a:cubicBezTo>
                      <a:cubicBezTo>
                        <a:pt x="68124" y="200821"/>
                        <a:pt x="103039" y="196724"/>
                        <a:pt x="137730" y="191220"/>
                      </a:cubicBezTo>
                      <a:cubicBezTo>
                        <a:pt x="113888" y="202271"/>
                        <a:pt x="90803" y="214987"/>
                        <a:pt x="68839" y="229410"/>
                      </a:cubicBezTo>
                      <a:cubicBezTo>
                        <a:pt x="48069" y="243054"/>
                        <a:pt x="17826" y="260517"/>
                        <a:pt x="38767" y="289180"/>
                      </a:cubicBezTo>
                      <a:cubicBezTo>
                        <a:pt x="48869" y="303006"/>
                        <a:pt x="81299" y="292018"/>
                        <a:pt x="93566" y="285169"/>
                      </a:cubicBezTo>
                      <a:cubicBezTo>
                        <a:pt x="90110" y="297725"/>
                        <a:pt x="87123" y="311252"/>
                        <a:pt x="91337" y="323583"/>
                      </a:cubicBezTo>
                      <a:cubicBezTo>
                        <a:pt x="95550" y="335915"/>
                        <a:pt x="109760" y="345687"/>
                        <a:pt x="121718" y="340502"/>
                      </a:cubicBezTo>
                      <a:cubicBezTo>
                        <a:pt x="130444" y="336726"/>
                        <a:pt x="134668" y="326976"/>
                        <a:pt x="137986" y="318058"/>
                      </a:cubicBezTo>
                      <a:cubicBezTo>
                        <a:pt x="148835" y="288903"/>
                        <a:pt x="158308" y="259258"/>
                        <a:pt x="166895" y="229357"/>
                      </a:cubicBezTo>
                      <a:cubicBezTo>
                        <a:pt x="165295" y="249998"/>
                        <a:pt x="164783" y="270715"/>
                        <a:pt x="165583" y="291399"/>
                      </a:cubicBezTo>
                      <a:cubicBezTo>
                        <a:pt x="166543" y="316233"/>
                        <a:pt x="165871" y="351149"/>
                        <a:pt x="201224" y="348023"/>
                      </a:cubicBezTo>
                      <a:cubicBezTo>
                        <a:pt x="218281" y="346519"/>
                        <a:pt x="225631" y="313076"/>
                        <a:pt x="226100" y="299027"/>
                      </a:cubicBezTo>
                      <a:cubicBezTo>
                        <a:pt x="235072" y="308478"/>
                        <a:pt x="245110" y="318015"/>
                        <a:pt x="257837" y="320778"/>
                      </a:cubicBezTo>
                      <a:cubicBezTo>
                        <a:pt x="270574" y="323541"/>
                        <a:pt x="286277" y="316415"/>
                        <a:pt x="288015" y="303507"/>
                      </a:cubicBezTo>
                      <a:cubicBezTo>
                        <a:pt x="289285" y="294088"/>
                        <a:pt x="283119" y="285436"/>
                        <a:pt x="277198" y="277990"/>
                      </a:cubicBezTo>
                      <a:cubicBezTo>
                        <a:pt x="257837" y="253647"/>
                        <a:pt x="237355" y="230210"/>
                        <a:pt x="216190" y="207413"/>
                      </a:cubicBezTo>
                      <a:cubicBezTo>
                        <a:pt x="233034" y="219446"/>
                        <a:pt x="250519" y="230583"/>
                        <a:pt x="268632" y="240589"/>
                      </a:cubicBezTo>
                      <a:cubicBezTo>
                        <a:pt x="290384" y="252601"/>
                        <a:pt x="319933" y="271205"/>
                        <a:pt x="335529" y="239320"/>
                      </a:cubicBezTo>
                      <a:cubicBezTo>
                        <a:pt x="343050" y="223937"/>
                        <a:pt x="318205" y="200362"/>
                        <a:pt x="306428" y="192713"/>
                      </a:cubicBezTo>
                      <a:cubicBezTo>
                        <a:pt x="319154" y="189918"/>
                        <a:pt x="332499" y="186249"/>
                        <a:pt x="341439" y="176776"/>
                      </a:cubicBezTo>
                      <a:cubicBezTo>
                        <a:pt x="350378" y="167303"/>
                        <a:pt x="352405" y="150171"/>
                        <a:pt x="342250" y="142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4" name="Google Shape;944;p21"/>
                <p:cNvSpPr/>
                <p:nvPr/>
              </p:nvSpPr>
              <p:spPr>
                <a:xfrm>
                  <a:off x="6433760" y="525809"/>
                  <a:ext cx="114143" cy="101342"/>
                </a:xfrm>
                <a:custGeom>
                  <a:rect b="b" l="l" r="r" t="t"/>
                  <a:pathLst>
                    <a:path extrusionOk="0" h="101342" w="114143">
                      <a:moveTo>
                        <a:pt x="110904" y="19285"/>
                      </a:moveTo>
                      <a:cubicBezTo>
                        <a:pt x="106605" y="14900"/>
                        <a:pt x="99244" y="17781"/>
                        <a:pt x="93932" y="20864"/>
                      </a:cubicBezTo>
                      <a:cubicBezTo>
                        <a:pt x="94817" y="16479"/>
                        <a:pt x="95660" y="11881"/>
                        <a:pt x="94412" y="7593"/>
                      </a:cubicBezTo>
                      <a:cubicBezTo>
                        <a:pt x="93164" y="3294"/>
                        <a:pt x="89110" y="-536"/>
                        <a:pt x="84673" y="62"/>
                      </a:cubicBezTo>
                      <a:cubicBezTo>
                        <a:pt x="80565" y="616"/>
                        <a:pt x="77781" y="4553"/>
                        <a:pt x="76256" y="8404"/>
                      </a:cubicBezTo>
                      <a:cubicBezTo>
                        <a:pt x="74720" y="12255"/>
                        <a:pt x="73834" y="16511"/>
                        <a:pt x="71146" y="19669"/>
                      </a:cubicBezTo>
                      <a:cubicBezTo>
                        <a:pt x="65695" y="12767"/>
                        <a:pt x="58067" y="7614"/>
                        <a:pt x="49629" y="5140"/>
                      </a:cubicBezTo>
                      <a:cubicBezTo>
                        <a:pt x="44125" y="3529"/>
                        <a:pt x="36828" y="3795"/>
                        <a:pt x="34300" y="8937"/>
                      </a:cubicBezTo>
                      <a:cubicBezTo>
                        <a:pt x="32710" y="12180"/>
                        <a:pt x="33756" y="16063"/>
                        <a:pt x="35068" y="19434"/>
                      </a:cubicBezTo>
                      <a:cubicBezTo>
                        <a:pt x="35708" y="21098"/>
                        <a:pt x="36668" y="22613"/>
                        <a:pt x="37426" y="24224"/>
                      </a:cubicBezTo>
                      <a:cubicBezTo>
                        <a:pt x="31356" y="21514"/>
                        <a:pt x="23835" y="22506"/>
                        <a:pt x="17403" y="24928"/>
                      </a:cubicBezTo>
                      <a:cubicBezTo>
                        <a:pt x="15482" y="25653"/>
                        <a:pt x="13541" y="26507"/>
                        <a:pt x="12165" y="28032"/>
                      </a:cubicBezTo>
                      <a:cubicBezTo>
                        <a:pt x="8666" y="31883"/>
                        <a:pt x="10479" y="38486"/>
                        <a:pt x="14501" y="41783"/>
                      </a:cubicBezTo>
                      <a:cubicBezTo>
                        <a:pt x="18523" y="45079"/>
                        <a:pt x="23952" y="45954"/>
                        <a:pt x="29094" y="46700"/>
                      </a:cubicBezTo>
                      <a:cubicBezTo>
                        <a:pt x="19493" y="53240"/>
                        <a:pt x="10500" y="60675"/>
                        <a:pt x="2287" y="68889"/>
                      </a:cubicBezTo>
                      <a:cubicBezTo>
                        <a:pt x="1273" y="69903"/>
                        <a:pt x="228" y="71023"/>
                        <a:pt x="36" y="72431"/>
                      </a:cubicBezTo>
                      <a:cubicBezTo>
                        <a:pt x="-487" y="76228"/>
                        <a:pt x="4868" y="77722"/>
                        <a:pt x="8687" y="77295"/>
                      </a:cubicBezTo>
                      <a:cubicBezTo>
                        <a:pt x="17285" y="76346"/>
                        <a:pt x="25659" y="73423"/>
                        <a:pt x="32988" y="68825"/>
                      </a:cubicBezTo>
                      <a:cubicBezTo>
                        <a:pt x="30204" y="77317"/>
                        <a:pt x="29883" y="87280"/>
                        <a:pt x="35026" y="94587"/>
                      </a:cubicBezTo>
                      <a:cubicBezTo>
                        <a:pt x="40167" y="101895"/>
                        <a:pt x="51955" y="104594"/>
                        <a:pt x="58249" y="98246"/>
                      </a:cubicBezTo>
                      <a:cubicBezTo>
                        <a:pt x="62729" y="93734"/>
                        <a:pt x="63092" y="86683"/>
                        <a:pt x="63188" y="80325"/>
                      </a:cubicBezTo>
                      <a:cubicBezTo>
                        <a:pt x="70207" y="86224"/>
                        <a:pt x="79328" y="89574"/>
                        <a:pt x="88491" y="89616"/>
                      </a:cubicBezTo>
                      <a:cubicBezTo>
                        <a:pt x="90902" y="89616"/>
                        <a:pt x="93420" y="89382"/>
                        <a:pt x="95436" y="88048"/>
                      </a:cubicBezTo>
                      <a:cubicBezTo>
                        <a:pt x="98988" y="85701"/>
                        <a:pt x="99789" y="80602"/>
                        <a:pt x="98423" y="76580"/>
                      </a:cubicBezTo>
                      <a:cubicBezTo>
                        <a:pt x="97058" y="72559"/>
                        <a:pt x="94017" y="69358"/>
                        <a:pt x="91062" y="66286"/>
                      </a:cubicBezTo>
                      <a:cubicBezTo>
                        <a:pt x="96588" y="66692"/>
                        <a:pt x="102391" y="67054"/>
                        <a:pt x="107405" y="64697"/>
                      </a:cubicBezTo>
                      <a:cubicBezTo>
                        <a:pt x="112419" y="62350"/>
                        <a:pt x="116152" y="56280"/>
                        <a:pt x="113966" y="51192"/>
                      </a:cubicBezTo>
                      <a:cubicBezTo>
                        <a:pt x="111811" y="46178"/>
                        <a:pt x="105517" y="44684"/>
                        <a:pt x="100098" y="44066"/>
                      </a:cubicBezTo>
                      <a:cubicBezTo>
                        <a:pt x="102871" y="39916"/>
                        <a:pt x="107149" y="36993"/>
                        <a:pt x="110114" y="32982"/>
                      </a:cubicBezTo>
                      <a:cubicBezTo>
                        <a:pt x="113080" y="28971"/>
                        <a:pt x="114392" y="22837"/>
                        <a:pt x="110893" y="19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5" name="Google Shape;945;p21"/>
              <p:cNvGrpSpPr/>
              <p:nvPr/>
            </p:nvGrpSpPr>
            <p:grpSpPr>
              <a:xfrm rot="-5400000">
                <a:off x="133103" y="2442247"/>
                <a:ext cx="574277" cy="572704"/>
                <a:chOff x="7326779" y="115366"/>
                <a:chExt cx="389367" cy="388300"/>
              </a:xfrm>
            </p:grpSpPr>
            <p:sp>
              <p:nvSpPr>
                <p:cNvPr id="946" name="Google Shape;946;p21"/>
                <p:cNvSpPr/>
                <p:nvPr/>
              </p:nvSpPr>
              <p:spPr>
                <a:xfrm>
                  <a:off x="7326779" y="115365"/>
                  <a:ext cx="389367" cy="388300"/>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47" name="Google Shape;947;p21"/>
                <p:cNvSpPr/>
                <p:nvPr/>
              </p:nvSpPr>
              <p:spPr>
                <a:xfrm>
                  <a:off x="7444651" y="252414"/>
                  <a:ext cx="126944" cy="113076"/>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48" name="Google Shape;948;p21"/>
              <p:cNvGrpSpPr/>
              <p:nvPr/>
            </p:nvGrpSpPr>
            <p:grpSpPr>
              <a:xfrm rot="5400000">
                <a:off x="138379" y="3987101"/>
                <a:ext cx="303550" cy="276111"/>
                <a:chOff x="5877238" y="1214517"/>
                <a:chExt cx="449105" cy="408569"/>
              </a:xfrm>
            </p:grpSpPr>
            <p:sp>
              <p:nvSpPr>
                <p:cNvPr id="949" name="Google Shape;949;p21"/>
                <p:cNvSpPr/>
                <p:nvPr/>
              </p:nvSpPr>
              <p:spPr>
                <a:xfrm>
                  <a:off x="5877238" y="1214517"/>
                  <a:ext cx="449105" cy="408569"/>
                </a:xfrm>
                <a:custGeom>
                  <a:rect b="b" l="l" r="r" t="t"/>
                  <a:pathLst>
                    <a:path extrusionOk="0" h="408569" w="449105">
                      <a:moveTo>
                        <a:pt x="109041" y="7575"/>
                      </a:moveTo>
                      <a:cubicBezTo>
                        <a:pt x="81487" y="33540"/>
                        <a:pt x="123709" y="92916"/>
                        <a:pt x="136830" y="115574"/>
                      </a:cubicBezTo>
                      <a:cubicBezTo>
                        <a:pt x="144863" y="129452"/>
                        <a:pt x="154282" y="143566"/>
                        <a:pt x="168630" y="150734"/>
                      </a:cubicBezTo>
                      <a:cubicBezTo>
                        <a:pt x="130110" y="138605"/>
                        <a:pt x="88666" y="124140"/>
                        <a:pt x="48279" y="123958"/>
                      </a:cubicBezTo>
                      <a:cubicBezTo>
                        <a:pt x="33205" y="123894"/>
                        <a:pt x="9214" y="130978"/>
                        <a:pt x="2141" y="146275"/>
                      </a:cubicBezTo>
                      <a:cubicBezTo>
                        <a:pt x="-8473" y="169189"/>
                        <a:pt x="22858" y="188081"/>
                        <a:pt x="41654" y="191378"/>
                      </a:cubicBezTo>
                      <a:cubicBezTo>
                        <a:pt x="77070" y="197586"/>
                        <a:pt x="114300" y="191858"/>
                        <a:pt x="150250" y="192306"/>
                      </a:cubicBezTo>
                      <a:cubicBezTo>
                        <a:pt x="142121" y="192210"/>
                        <a:pt x="126387" y="204350"/>
                        <a:pt x="118930" y="208083"/>
                      </a:cubicBezTo>
                      <a:cubicBezTo>
                        <a:pt x="106577" y="214270"/>
                        <a:pt x="94213" y="220426"/>
                        <a:pt x="81818" y="226517"/>
                      </a:cubicBezTo>
                      <a:cubicBezTo>
                        <a:pt x="65795" y="234390"/>
                        <a:pt x="47276" y="239713"/>
                        <a:pt x="33376" y="251223"/>
                      </a:cubicBezTo>
                      <a:cubicBezTo>
                        <a:pt x="7390" y="272739"/>
                        <a:pt x="20436" y="311335"/>
                        <a:pt x="52396" y="318311"/>
                      </a:cubicBezTo>
                      <a:cubicBezTo>
                        <a:pt x="76942" y="323667"/>
                        <a:pt x="101851" y="311442"/>
                        <a:pt x="122354" y="296923"/>
                      </a:cubicBezTo>
                      <a:cubicBezTo>
                        <a:pt x="142857" y="282404"/>
                        <a:pt x="162070" y="264877"/>
                        <a:pt x="186018" y="257261"/>
                      </a:cubicBezTo>
                      <a:cubicBezTo>
                        <a:pt x="179810" y="259234"/>
                        <a:pt x="166486" y="300433"/>
                        <a:pt x="161461" y="309223"/>
                      </a:cubicBezTo>
                      <a:cubicBezTo>
                        <a:pt x="150069" y="329139"/>
                        <a:pt x="138708" y="356523"/>
                        <a:pt x="144745" y="379821"/>
                      </a:cubicBezTo>
                      <a:cubicBezTo>
                        <a:pt x="151840" y="407173"/>
                        <a:pt x="188739" y="418427"/>
                        <a:pt x="210020" y="399951"/>
                      </a:cubicBezTo>
                      <a:cubicBezTo>
                        <a:pt x="231420" y="381368"/>
                        <a:pt x="231388" y="345066"/>
                        <a:pt x="237191" y="319624"/>
                      </a:cubicBezTo>
                      <a:cubicBezTo>
                        <a:pt x="240210" y="306396"/>
                        <a:pt x="243816" y="261080"/>
                        <a:pt x="243816" y="261080"/>
                      </a:cubicBezTo>
                      <a:cubicBezTo>
                        <a:pt x="243816" y="261080"/>
                        <a:pt x="292876" y="342324"/>
                        <a:pt x="333711" y="351050"/>
                      </a:cubicBezTo>
                      <a:cubicBezTo>
                        <a:pt x="352966" y="355168"/>
                        <a:pt x="358759" y="336212"/>
                        <a:pt x="357778" y="320253"/>
                      </a:cubicBezTo>
                      <a:cubicBezTo>
                        <a:pt x="356220" y="294864"/>
                        <a:pt x="341595" y="272793"/>
                        <a:pt x="325764" y="253890"/>
                      </a:cubicBezTo>
                      <a:cubicBezTo>
                        <a:pt x="319886" y="246871"/>
                        <a:pt x="297761" y="214132"/>
                        <a:pt x="287990" y="213310"/>
                      </a:cubicBezTo>
                      <a:cubicBezTo>
                        <a:pt x="287990" y="213310"/>
                        <a:pt x="474097" y="229877"/>
                        <a:pt x="447023" y="157935"/>
                      </a:cubicBezTo>
                      <a:cubicBezTo>
                        <a:pt x="442969" y="147161"/>
                        <a:pt x="432771" y="139565"/>
                        <a:pt x="421783" y="136151"/>
                      </a:cubicBezTo>
                      <a:cubicBezTo>
                        <a:pt x="410796" y="132738"/>
                        <a:pt x="399008" y="132973"/>
                        <a:pt x="387540" y="133965"/>
                      </a:cubicBezTo>
                      <a:cubicBezTo>
                        <a:pt x="349436" y="137272"/>
                        <a:pt x="312056" y="148739"/>
                        <a:pt x="278656" y="167376"/>
                      </a:cubicBezTo>
                      <a:cubicBezTo>
                        <a:pt x="287819" y="144376"/>
                        <a:pt x="303416" y="124577"/>
                        <a:pt x="315043" y="102709"/>
                      </a:cubicBezTo>
                      <a:cubicBezTo>
                        <a:pt x="326660" y="80851"/>
                        <a:pt x="334288" y="54726"/>
                        <a:pt x="325924" y="31428"/>
                      </a:cubicBezTo>
                      <a:cubicBezTo>
                        <a:pt x="323855" y="25678"/>
                        <a:pt x="320739" y="20109"/>
                        <a:pt x="315939" y="16322"/>
                      </a:cubicBezTo>
                      <a:cubicBezTo>
                        <a:pt x="305218" y="7852"/>
                        <a:pt x="288812" y="10690"/>
                        <a:pt x="278016" y="19075"/>
                      </a:cubicBezTo>
                      <a:cubicBezTo>
                        <a:pt x="259924" y="33135"/>
                        <a:pt x="246184" y="62225"/>
                        <a:pt x="238578" y="83272"/>
                      </a:cubicBezTo>
                      <a:cubicBezTo>
                        <a:pt x="234417" y="94793"/>
                        <a:pt x="223313" y="118475"/>
                        <a:pt x="226000" y="130732"/>
                      </a:cubicBezTo>
                      <a:cubicBezTo>
                        <a:pt x="216848" y="88958"/>
                        <a:pt x="195470" y="49936"/>
                        <a:pt x="165206" y="19725"/>
                      </a:cubicBezTo>
                      <a:cubicBezTo>
                        <a:pt x="158261" y="12791"/>
                        <a:pt x="150655" y="6177"/>
                        <a:pt x="141524" y="2582"/>
                      </a:cubicBezTo>
                      <a:cubicBezTo>
                        <a:pt x="132392" y="-1023"/>
                        <a:pt x="121426" y="-1194"/>
                        <a:pt x="113255" y="4257"/>
                      </a:cubicBezTo>
                      <a:cubicBezTo>
                        <a:pt x="111697" y="5292"/>
                        <a:pt x="110300" y="6412"/>
                        <a:pt x="109041" y="759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0" name="Google Shape;950;p21"/>
                <p:cNvSpPr/>
                <p:nvPr/>
              </p:nvSpPr>
              <p:spPr>
                <a:xfrm>
                  <a:off x="6015041" y="1350220"/>
                  <a:ext cx="157880" cy="124810"/>
                </a:xfrm>
                <a:custGeom>
                  <a:rect b="b" l="l" r="r" t="t"/>
                  <a:pathLst>
                    <a:path extrusionOk="0" h="124810" w="157880">
                      <a:moveTo>
                        <a:pt x="157750" y="50288"/>
                      </a:moveTo>
                      <a:cubicBezTo>
                        <a:pt x="154625" y="43055"/>
                        <a:pt x="144490" y="43108"/>
                        <a:pt x="136714" y="44356"/>
                      </a:cubicBezTo>
                      <a:cubicBezTo>
                        <a:pt x="139786" y="39513"/>
                        <a:pt x="142923" y="34404"/>
                        <a:pt x="143413" y="28696"/>
                      </a:cubicBezTo>
                      <a:cubicBezTo>
                        <a:pt x="143904" y="22978"/>
                        <a:pt x="140810" y="16525"/>
                        <a:pt x="135231" y="15191"/>
                      </a:cubicBezTo>
                      <a:cubicBezTo>
                        <a:pt x="130057" y="13954"/>
                        <a:pt x="124916" y="17389"/>
                        <a:pt x="121310" y="21293"/>
                      </a:cubicBezTo>
                      <a:cubicBezTo>
                        <a:pt x="117704" y="25197"/>
                        <a:pt x="114675" y="29881"/>
                        <a:pt x="110003" y="32419"/>
                      </a:cubicBezTo>
                      <a:cubicBezTo>
                        <a:pt x="106663" y="21645"/>
                        <a:pt x="99900" y="11959"/>
                        <a:pt x="90939" y="5100"/>
                      </a:cubicBezTo>
                      <a:cubicBezTo>
                        <a:pt x="85094" y="630"/>
                        <a:pt x="76239" y="-2421"/>
                        <a:pt x="70842" y="2582"/>
                      </a:cubicBezTo>
                      <a:cubicBezTo>
                        <a:pt x="67438" y="5729"/>
                        <a:pt x="66905" y="10860"/>
                        <a:pt x="66916" y="15500"/>
                      </a:cubicBezTo>
                      <a:cubicBezTo>
                        <a:pt x="66916" y="17783"/>
                        <a:pt x="67364" y="20045"/>
                        <a:pt x="67535" y="22317"/>
                      </a:cubicBezTo>
                      <a:cubicBezTo>
                        <a:pt x="61518" y="16279"/>
                        <a:pt x="52056" y="13986"/>
                        <a:pt x="43245" y="13932"/>
                      </a:cubicBezTo>
                      <a:cubicBezTo>
                        <a:pt x="40620" y="13911"/>
                        <a:pt x="37889" y="14050"/>
                        <a:pt x="35542" y="15223"/>
                      </a:cubicBezTo>
                      <a:cubicBezTo>
                        <a:pt x="29579" y="18221"/>
                        <a:pt x="28705" y="26957"/>
                        <a:pt x="32001" y="32750"/>
                      </a:cubicBezTo>
                      <a:cubicBezTo>
                        <a:pt x="35297" y="38553"/>
                        <a:pt x="41388" y="42095"/>
                        <a:pt x="47202" y="45370"/>
                      </a:cubicBezTo>
                      <a:cubicBezTo>
                        <a:pt x="32694" y="48773"/>
                        <a:pt x="18507" y="53530"/>
                        <a:pt x="4884" y="59568"/>
                      </a:cubicBezTo>
                      <a:cubicBezTo>
                        <a:pt x="3209" y="60315"/>
                        <a:pt x="1438" y="61169"/>
                        <a:pt x="553" y="62769"/>
                      </a:cubicBezTo>
                      <a:cubicBezTo>
                        <a:pt x="-1816" y="67078"/>
                        <a:pt x="3903" y="71324"/>
                        <a:pt x="8660" y="72583"/>
                      </a:cubicBezTo>
                      <a:cubicBezTo>
                        <a:pt x="19391" y="75410"/>
                        <a:pt x="30763" y="75772"/>
                        <a:pt x="41655" y="73650"/>
                      </a:cubicBezTo>
                      <a:cubicBezTo>
                        <a:pt x="34412" y="82525"/>
                        <a:pt x="29430" y="94302"/>
                        <a:pt x="32214" y="105418"/>
                      </a:cubicBezTo>
                      <a:cubicBezTo>
                        <a:pt x="34999" y="116533"/>
                        <a:pt x="47874" y="125195"/>
                        <a:pt x="58328" y="120512"/>
                      </a:cubicBezTo>
                      <a:cubicBezTo>
                        <a:pt x="65775" y="117173"/>
                        <a:pt x="69455" y="108917"/>
                        <a:pt x="72506" y="101343"/>
                      </a:cubicBezTo>
                      <a:cubicBezTo>
                        <a:pt x="78181" y="111637"/>
                        <a:pt x="87558" y="119851"/>
                        <a:pt x="98514" y="124129"/>
                      </a:cubicBezTo>
                      <a:cubicBezTo>
                        <a:pt x="101393" y="125249"/>
                        <a:pt x="104530" y="126113"/>
                        <a:pt x="107538" y="125462"/>
                      </a:cubicBezTo>
                      <a:cubicBezTo>
                        <a:pt x="112872" y="124299"/>
                        <a:pt x="116179" y="118560"/>
                        <a:pt x="116392" y="113109"/>
                      </a:cubicBezTo>
                      <a:cubicBezTo>
                        <a:pt x="116606" y="107658"/>
                        <a:pt x="114451" y="102431"/>
                        <a:pt x="112328" y="97406"/>
                      </a:cubicBezTo>
                      <a:cubicBezTo>
                        <a:pt x="118750" y="100436"/>
                        <a:pt x="125534" y="103551"/>
                        <a:pt x="132618" y="103039"/>
                      </a:cubicBezTo>
                      <a:cubicBezTo>
                        <a:pt x="139701" y="102538"/>
                        <a:pt x="146966" y="97001"/>
                        <a:pt x="146699" y="89907"/>
                      </a:cubicBezTo>
                      <a:cubicBezTo>
                        <a:pt x="146432" y="82909"/>
                        <a:pt x="139594" y="78215"/>
                        <a:pt x="133386" y="74983"/>
                      </a:cubicBezTo>
                      <a:cubicBezTo>
                        <a:pt x="138613" y="71292"/>
                        <a:pt x="145078" y="69767"/>
                        <a:pt x="150486" y="66342"/>
                      </a:cubicBezTo>
                      <a:cubicBezTo>
                        <a:pt x="155884" y="62918"/>
                        <a:pt x="160279" y="56165"/>
                        <a:pt x="157740" y="502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1" name="Google Shape;951;p21"/>
              <p:cNvGrpSpPr/>
              <p:nvPr/>
            </p:nvGrpSpPr>
            <p:grpSpPr>
              <a:xfrm rot="5400000">
                <a:off x="154068" y="3486789"/>
                <a:ext cx="443748" cy="401148"/>
                <a:chOff x="5670566" y="33119"/>
                <a:chExt cx="211218" cy="190950"/>
              </a:xfrm>
            </p:grpSpPr>
            <p:sp>
              <p:nvSpPr>
                <p:cNvPr id="952" name="Google Shape;952;p21"/>
                <p:cNvSpPr/>
                <p:nvPr/>
              </p:nvSpPr>
              <p:spPr>
                <a:xfrm>
                  <a:off x="5670566" y="33118"/>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3" name="Google Shape;953;p21"/>
                <p:cNvSpPr/>
                <p:nvPr/>
              </p:nvSpPr>
              <p:spPr>
                <a:xfrm>
                  <a:off x="5737264" y="95198"/>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54" name="Google Shape;954;p21"/>
            <p:cNvGrpSpPr/>
            <p:nvPr/>
          </p:nvGrpSpPr>
          <p:grpSpPr>
            <a:xfrm rot="10800000">
              <a:off x="8434096" y="828477"/>
              <a:ext cx="572714" cy="3486545"/>
              <a:chOff x="133880" y="790386"/>
              <a:chExt cx="572714" cy="3486545"/>
            </a:xfrm>
          </p:grpSpPr>
          <p:grpSp>
            <p:nvGrpSpPr>
              <p:cNvPr id="955" name="Google Shape;955;p21"/>
              <p:cNvGrpSpPr/>
              <p:nvPr/>
            </p:nvGrpSpPr>
            <p:grpSpPr>
              <a:xfrm rot="-5400000">
                <a:off x="268467" y="804106"/>
                <a:ext cx="303550" cy="276111"/>
                <a:chOff x="5877238" y="1214517"/>
                <a:chExt cx="449105" cy="408569"/>
              </a:xfrm>
            </p:grpSpPr>
            <p:sp>
              <p:nvSpPr>
                <p:cNvPr id="956" name="Google Shape;956;p21"/>
                <p:cNvSpPr/>
                <p:nvPr/>
              </p:nvSpPr>
              <p:spPr>
                <a:xfrm>
                  <a:off x="5877238" y="1214517"/>
                  <a:ext cx="449105" cy="408569"/>
                </a:xfrm>
                <a:custGeom>
                  <a:rect b="b" l="l" r="r" t="t"/>
                  <a:pathLst>
                    <a:path extrusionOk="0" h="408569" w="449105">
                      <a:moveTo>
                        <a:pt x="109041" y="7575"/>
                      </a:moveTo>
                      <a:cubicBezTo>
                        <a:pt x="81487" y="33540"/>
                        <a:pt x="123709" y="92916"/>
                        <a:pt x="136830" y="115574"/>
                      </a:cubicBezTo>
                      <a:cubicBezTo>
                        <a:pt x="144863" y="129452"/>
                        <a:pt x="154282" y="143566"/>
                        <a:pt x="168630" y="150734"/>
                      </a:cubicBezTo>
                      <a:cubicBezTo>
                        <a:pt x="130110" y="138605"/>
                        <a:pt x="88666" y="124140"/>
                        <a:pt x="48279" y="123958"/>
                      </a:cubicBezTo>
                      <a:cubicBezTo>
                        <a:pt x="33205" y="123894"/>
                        <a:pt x="9214" y="130978"/>
                        <a:pt x="2141" y="146275"/>
                      </a:cubicBezTo>
                      <a:cubicBezTo>
                        <a:pt x="-8473" y="169189"/>
                        <a:pt x="22858" y="188081"/>
                        <a:pt x="41654" y="191378"/>
                      </a:cubicBezTo>
                      <a:cubicBezTo>
                        <a:pt x="77070" y="197586"/>
                        <a:pt x="114300" y="191858"/>
                        <a:pt x="150250" y="192306"/>
                      </a:cubicBezTo>
                      <a:cubicBezTo>
                        <a:pt x="142121" y="192210"/>
                        <a:pt x="126387" y="204350"/>
                        <a:pt x="118930" y="208083"/>
                      </a:cubicBezTo>
                      <a:cubicBezTo>
                        <a:pt x="106577" y="214270"/>
                        <a:pt x="94213" y="220426"/>
                        <a:pt x="81818" y="226517"/>
                      </a:cubicBezTo>
                      <a:cubicBezTo>
                        <a:pt x="65795" y="234390"/>
                        <a:pt x="47276" y="239713"/>
                        <a:pt x="33376" y="251223"/>
                      </a:cubicBezTo>
                      <a:cubicBezTo>
                        <a:pt x="7390" y="272739"/>
                        <a:pt x="20436" y="311335"/>
                        <a:pt x="52396" y="318311"/>
                      </a:cubicBezTo>
                      <a:cubicBezTo>
                        <a:pt x="76942" y="323667"/>
                        <a:pt x="101851" y="311442"/>
                        <a:pt x="122354" y="296923"/>
                      </a:cubicBezTo>
                      <a:cubicBezTo>
                        <a:pt x="142857" y="282404"/>
                        <a:pt x="162070" y="264877"/>
                        <a:pt x="186018" y="257261"/>
                      </a:cubicBezTo>
                      <a:cubicBezTo>
                        <a:pt x="179810" y="259234"/>
                        <a:pt x="166486" y="300433"/>
                        <a:pt x="161461" y="309223"/>
                      </a:cubicBezTo>
                      <a:cubicBezTo>
                        <a:pt x="150069" y="329139"/>
                        <a:pt x="138708" y="356523"/>
                        <a:pt x="144745" y="379821"/>
                      </a:cubicBezTo>
                      <a:cubicBezTo>
                        <a:pt x="151840" y="407173"/>
                        <a:pt x="188739" y="418427"/>
                        <a:pt x="210020" y="399951"/>
                      </a:cubicBezTo>
                      <a:cubicBezTo>
                        <a:pt x="231420" y="381368"/>
                        <a:pt x="231388" y="345066"/>
                        <a:pt x="237191" y="319624"/>
                      </a:cubicBezTo>
                      <a:cubicBezTo>
                        <a:pt x="240210" y="306396"/>
                        <a:pt x="243816" y="261080"/>
                        <a:pt x="243816" y="261080"/>
                      </a:cubicBezTo>
                      <a:cubicBezTo>
                        <a:pt x="243816" y="261080"/>
                        <a:pt x="292876" y="342324"/>
                        <a:pt x="333711" y="351050"/>
                      </a:cubicBezTo>
                      <a:cubicBezTo>
                        <a:pt x="352966" y="355168"/>
                        <a:pt x="358759" y="336212"/>
                        <a:pt x="357778" y="320253"/>
                      </a:cubicBezTo>
                      <a:cubicBezTo>
                        <a:pt x="356220" y="294864"/>
                        <a:pt x="341595" y="272793"/>
                        <a:pt x="325764" y="253890"/>
                      </a:cubicBezTo>
                      <a:cubicBezTo>
                        <a:pt x="319886" y="246871"/>
                        <a:pt x="297761" y="214132"/>
                        <a:pt x="287990" y="213310"/>
                      </a:cubicBezTo>
                      <a:cubicBezTo>
                        <a:pt x="287990" y="213310"/>
                        <a:pt x="474097" y="229877"/>
                        <a:pt x="447023" y="157935"/>
                      </a:cubicBezTo>
                      <a:cubicBezTo>
                        <a:pt x="442969" y="147161"/>
                        <a:pt x="432771" y="139565"/>
                        <a:pt x="421783" y="136151"/>
                      </a:cubicBezTo>
                      <a:cubicBezTo>
                        <a:pt x="410796" y="132738"/>
                        <a:pt x="399008" y="132973"/>
                        <a:pt x="387540" y="133965"/>
                      </a:cubicBezTo>
                      <a:cubicBezTo>
                        <a:pt x="349436" y="137272"/>
                        <a:pt x="312056" y="148739"/>
                        <a:pt x="278656" y="167376"/>
                      </a:cubicBezTo>
                      <a:cubicBezTo>
                        <a:pt x="287819" y="144376"/>
                        <a:pt x="303416" y="124577"/>
                        <a:pt x="315043" y="102709"/>
                      </a:cubicBezTo>
                      <a:cubicBezTo>
                        <a:pt x="326660" y="80851"/>
                        <a:pt x="334288" y="54726"/>
                        <a:pt x="325924" y="31428"/>
                      </a:cubicBezTo>
                      <a:cubicBezTo>
                        <a:pt x="323855" y="25678"/>
                        <a:pt x="320739" y="20109"/>
                        <a:pt x="315939" y="16322"/>
                      </a:cubicBezTo>
                      <a:cubicBezTo>
                        <a:pt x="305218" y="7852"/>
                        <a:pt x="288812" y="10690"/>
                        <a:pt x="278016" y="19075"/>
                      </a:cubicBezTo>
                      <a:cubicBezTo>
                        <a:pt x="259924" y="33135"/>
                        <a:pt x="246184" y="62225"/>
                        <a:pt x="238578" y="83272"/>
                      </a:cubicBezTo>
                      <a:cubicBezTo>
                        <a:pt x="234417" y="94793"/>
                        <a:pt x="223313" y="118475"/>
                        <a:pt x="226000" y="130732"/>
                      </a:cubicBezTo>
                      <a:cubicBezTo>
                        <a:pt x="216848" y="88958"/>
                        <a:pt x="195470" y="49936"/>
                        <a:pt x="165206" y="19725"/>
                      </a:cubicBezTo>
                      <a:cubicBezTo>
                        <a:pt x="158261" y="12791"/>
                        <a:pt x="150655" y="6177"/>
                        <a:pt x="141524" y="2582"/>
                      </a:cubicBezTo>
                      <a:cubicBezTo>
                        <a:pt x="132392" y="-1023"/>
                        <a:pt x="121426" y="-1194"/>
                        <a:pt x="113255" y="4257"/>
                      </a:cubicBezTo>
                      <a:cubicBezTo>
                        <a:pt x="111697" y="5292"/>
                        <a:pt x="110300" y="6412"/>
                        <a:pt x="109041" y="759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57" name="Google Shape;957;p21"/>
                <p:cNvSpPr/>
                <p:nvPr/>
              </p:nvSpPr>
              <p:spPr>
                <a:xfrm>
                  <a:off x="6015041" y="1350220"/>
                  <a:ext cx="157880" cy="124810"/>
                </a:xfrm>
                <a:custGeom>
                  <a:rect b="b" l="l" r="r" t="t"/>
                  <a:pathLst>
                    <a:path extrusionOk="0" h="124810" w="157880">
                      <a:moveTo>
                        <a:pt x="157750" y="50288"/>
                      </a:moveTo>
                      <a:cubicBezTo>
                        <a:pt x="154625" y="43055"/>
                        <a:pt x="144490" y="43108"/>
                        <a:pt x="136714" y="44356"/>
                      </a:cubicBezTo>
                      <a:cubicBezTo>
                        <a:pt x="139786" y="39513"/>
                        <a:pt x="142923" y="34404"/>
                        <a:pt x="143413" y="28696"/>
                      </a:cubicBezTo>
                      <a:cubicBezTo>
                        <a:pt x="143904" y="22978"/>
                        <a:pt x="140810" y="16525"/>
                        <a:pt x="135231" y="15191"/>
                      </a:cubicBezTo>
                      <a:cubicBezTo>
                        <a:pt x="130057" y="13954"/>
                        <a:pt x="124916" y="17389"/>
                        <a:pt x="121310" y="21293"/>
                      </a:cubicBezTo>
                      <a:cubicBezTo>
                        <a:pt x="117704" y="25197"/>
                        <a:pt x="114675" y="29881"/>
                        <a:pt x="110003" y="32419"/>
                      </a:cubicBezTo>
                      <a:cubicBezTo>
                        <a:pt x="106663" y="21645"/>
                        <a:pt x="99900" y="11959"/>
                        <a:pt x="90939" y="5100"/>
                      </a:cubicBezTo>
                      <a:cubicBezTo>
                        <a:pt x="85094" y="630"/>
                        <a:pt x="76239" y="-2421"/>
                        <a:pt x="70842" y="2582"/>
                      </a:cubicBezTo>
                      <a:cubicBezTo>
                        <a:pt x="67438" y="5729"/>
                        <a:pt x="66905" y="10860"/>
                        <a:pt x="66916" y="15500"/>
                      </a:cubicBezTo>
                      <a:cubicBezTo>
                        <a:pt x="66916" y="17783"/>
                        <a:pt x="67364" y="20045"/>
                        <a:pt x="67535" y="22317"/>
                      </a:cubicBezTo>
                      <a:cubicBezTo>
                        <a:pt x="61518" y="16279"/>
                        <a:pt x="52056" y="13986"/>
                        <a:pt x="43245" y="13932"/>
                      </a:cubicBezTo>
                      <a:cubicBezTo>
                        <a:pt x="40620" y="13911"/>
                        <a:pt x="37889" y="14050"/>
                        <a:pt x="35542" y="15223"/>
                      </a:cubicBezTo>
                      <a:cubicBezTo>
                        <a:pt x="29579" y="18221"/>
                        <a:pt x="28705" y="26957"/>
                        <a:pt x="32001" y="32750"/>
                      </a:cubicBezTo>
                      <a:cubicBezTo>
                        <a:pt x="35297" y="38553"/>
                        <a:pt x="41388" y="42095"/>
                        <a:pt x="47202" y="45370"/>
                      </a:cubicBezTo>
                      <a:cubicBezTo>
                        <a:pt x="32694" y="48773"/>
                        <a:pt x="18507" y="53530"/>
                        <a:pt x="4884" y="59568"/>
                      </a:cubicBezTo>
                      <a:cubicBezTo>
                        <a:pt x="3209" y="60315"/>
                        <a:pt x="1438" y="61169"/>
                        <a:pt x="553" y="62769"/>
                      </a:cubicBezTo>
                      <a:cubicBezTo>
                        <a:pt x="-1816" y="67078"/>
                        <a:pt x="3903" y="71324"/>
                        <a:pt x="8660" y="72583"/>
                      </a:cubicBezTo>
                      <a:cubicBezTo>
                        <a:pt x="19391" y="75410"/>
                        <a:pt x="30763" y="75772"/>
                        <a:pt x="41655" y="73650"/>
                      </a:cubicBezTo>
                      <a:cubicBezTo>
                        <a:pt x="34412" y="82525"/>
                        <a:pt x="29430" y="94302"/>
                        <a:pt x="32214" y="105418"/>
                      </a:cubicBezTo>
                      <a:cubicBezTo>
                        <a:pt x="34999" y="116533"/>
                        <a:pt x="47874" y="125195"/>
                        <a:pt x="58328" y="120512"/>
                      </a:cubicBezTo>
                      <a:cubicBezTo>
                        <a:pt x="65775" y="117173"/>
                        <a:pt x="69455" y="108917"/>
                        <a:pt x="72506" y="101343"/>
                      </a:cubicBezTo>
                      <a:cubicBezTo>
                        <a:pt x="78181" y="111637"/>
                        <a:pt x="87558" y="119851"/>
                        <a:pt x="98514" y="124129"/>
                      </a:cubicBezTo>
                      <a:cubicBezTo>
                        <a:pt x="101393" y="125249"/>
                        <a:pt x="104530" y="126113"/>
                        <a:pt x="107538" y="125462"/>
                      </a:cubicBezTo>
                      <a:cubicBezTo>
                        <a:pt x="112872" y="124299"/>
                        <a:pt x="116179" y="118560"/>
                        <a:pt x="116392" y="113109"/>
                      </a:cubicBezTo>
                      <a:cubicBezTo>
                        <a:pt x="116606" y="107658"/>
                        <a:pt x="114451" y="102431"/>
                        <a:pt x="112328" y="97406"/>
                      </a:cubicBezTo>
                      <a:cubicBezTo>
                        <a:pt x="118750" y="100436"/>
                        <a:pt x="125534" y="103551"/>
                        <a:pt x="132618" y="103039"/>
                      </a:cubicBezTo>
                      <a:cubicBezTo>
                        <a:pt x="139701" y="102538"/>
                        <a:pt x="146966" y="97001"/>
                        <a:pt x="146699" y="89907"/>
                      </a:cubicBezTo>
                      <a:cubicBezTo>
                        <a:pt x="146432" y="82909"/>
                        <a:pt x="139594" y="78215"/>
                        <a:pt x="133386" y="74983"/>
                      </a:cubicBezTo>
                      <a:cubicBezTo>
                        <a:pt x="138613" y="71292"/>
                        <a:pt x="145078" y="69767"/>
                        <a:pt x="150486" y="66342"/>
                      </a:cubicBezTo>
                      <a:cubicBezTo>
                        <a:pt x="155884" y="62918"/>
                        <a:pt x="160279" y="56165"/>
                        <a:pt x="157740" y="502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58" name="Google Shape;958;p21"/>
              <p:cNvGrpSpPr/>
              <p:nvPr/>
            </p:nvGrpSpPr>
            <p:grpSpPr>
              <a:xfrm rot="-5400000">
                <a:off x="112580" y="1179380"/>
                <a:ext cx="443748" cy="401148"/>
                <a:chOff x="5670566" y="33119"/>
                <a:chExt cx="211218" cy="190950"/>
              </a:xfrm>
            </p:grpSpPr>
            <p:sp>
              <p:nvSpPr>
                <p:cNvPr id="959" name="Google Shape;959;p21"/>
                <p:cNvSpPr/>
                <p:nvPr/>
              </p:nvSpPr>
              <p:spPr>
                <a:xfrm>
                  <a:off x="5670566" y="33118"/>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0" name="Google Shape;960;p21"/>
                <p:cNvSpPr/>
                <p:nvPr/>
              </p:nvSpPr>
              <p:spPr>
                <a:xfrm>
                  <a:off x="5737264" y="95198"/>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1" name="Google Shape;961;p21"/>
              <p:cNvGrpSpPr/>
              <p:nvPr/>
            </p:nvGrpSpPr>
            <p:grpSpPr>
              <a:xfrm rot="-5400000">
                <a:off x="210608" y="1990029"/>
                <a:ext cx="348830" cy="347763"/>
                <a:chOff x="6328218" y="403105"/>
                <a:chExt cx="348830" cy="347763"/>
              </a:xfrm>
            </p:grpSpPr>
            <p:sp>
              <p:nvSpPr>
                <p:cNvPr id="962" name="Google Shape;962;p21"/>
                <p:cNvSpPr/>
                <p:nvPr/>
              </p:nvSpPr>
              <p:spPr>
                <a:xfrm>
                  <a:off x="6328218" y="403105"/>
                  <a:ext cx="348830" cy="347763"/>
                </a:xfrm>
                <a:custGeom>
                  <a:rect b="b" l="l" r="r" t="t"/>
                  <a:pathLst>
                    <a:path extrusionOk="0" h="347763" w="348830">
                      <a:moveTo>
                        <a:pt x="342250" y="142000"/>
                      </a:moveTo>
                      <a:cubicBezTo>
                        <a:pt x="334835" y="136047"/>
                        <a:pt x="324242" y="136847"/>
                        <a:pt x="314812" y="138074"/>
                      </a:cubicBezTo>
                      <a:cubicBezTo>
                        <a:pt x="283962" y="142074"/>
                        <a:pt x="253324" y="147504"/>
                        <a:pt x="222868" y="153851"/>
                      </a:cubicBezTo>
                      <a:cubicBezTo>
                        <a:pt x="241867" y="145648"/>
                        <a:pt x="260439" y="136431"/>
                        <a:pt x="278372" y="126083"/>
                      </a:cubicBezTo>
                      <a:cubicBezTo>
                        <a:pt x="299899" y="113656"/>
                        <a:pt x="331091" y="97974"/>
                        <a:pt x="311847" y="68158"/>
                      </a:cubicBezTo>
                      <a:cubicBezTo>
                        <a:pt x="302566" y="53768"/>
                        <a:pt x="269550" y="62867"/>
                        <a:pt x="256909" y="69001"/>
                      </a:cubicBezTo>
                      <a:cubicBezTo>
                        <a:pt x="261080" y="56659"/>
                        <a:pt x="264845" y="43335"/>
                        <a:pt x="261346" y="30790"/>
                      </a:cubicBezTo>
                      <a:cubicBezTo>
                        <a:pt x="257847" y="18234"/>
                        <a:pt x="244235" y="7662"/>
                        <a:pt x="232000" y="12143"/>
                      </a:cubicBezTo>
                      <a:cubicBezTo>
                        <a:pt x="223071" y="15418"/>
                        <a:pt x="218292" y="24901"/>
                        <a:pt x="214462" y="33606"/>
                      </a:cubicBezTo>
                      <a:cubicBezTo>
                        <a:pt x="201949" y="62089"/>
                        <a:pt x="190770" y="91126"/>
                        <a:pt x="180475" y="120483"/>
                      </a:cubicBezTo>
                      <a:cubicBezTo>
                        <a:pt x="183260" y="99969"/>
                        <a:pt x="184977" y="79317"/>
                        <a:pt x="185372" y="58611"/>
                      </a:cubicBezTo>
                      <a:cubicBezTo>
                        <a:pt x="185852" y="33766"/>
                        <a:pt x="188540" y="-1053"/>
                        <a:pt x="153060" y="24"/>
                      </a:cubicBezTo>
                      <a:cubicBezTo>
                        <a:pt x="135949" y="547"/>
                        <a:pt x="126679" y="33510"/>
                        <a:pt x="125398" y="47506"/>
                      </a:cubicBezTo>
                      <a:cubicBezTo>
                        <a:pt x="116992" y="37553"/>
                        <a:pt x="107520" y="27451"/>
                        <a:pt x="94974" y="23963"/>
                      </a:cubicBezTo>
                      <a:cubicBezTo>
                        <a:pt x="82419" y="20474"/>
                        <a:pt x="66332" y="26672"/>
                        <a:pt x="63846" y="39463"/>
                      </a:cubicBezTo>
                      <a:cubicBezTo>
                        <a:pt x="62033" y="48797"/>
                        <a:pt x="67687" y="57789"/>
                        <a:pt x="73170" y="65566"/>
                      </a:cubicBezTo>
                      <a:cubicBezTo>
                        <a:pt x="88328" y="87072"/>
                        <a:pt x="104415" y="107895"/>
                        <a:pt x="120939" y="128377"/>
                      </a:cubicBezTo>
                      <a:cubicBezTo>
                        <a:pt x="109333" y="119672"/>
                        <a:pt x="97396" y="111394"/>
                        <a:pt x="85118" y="103660"/>
                      </a:cubicBezTo>
                      <a:cubicBezTo>
                        <a:pt x="64092" y="90411"/>
                        <a:pt x="35673" y="70121"/>
                        <a:pt x="18263" y="101057"/>
                      </a:cubicBezTo>
                      <a:cubicBezTo>
                        <a:pt x="9868" y="115981"/>
                        <a:pt x="33305" y="140943"/>
                        <a:pt x="44624" y="149264"/>
                      </a:cubicBezTo>
                      <a:cubicBezTo>
                        <a:pt x="31758" y="151323"/>
                        <a:pt x="18221" y="154214"/>
                        <a:pt x="8748" y="163153"/>
                      </a:cubicBezTo>
                      <a:cubicBezTo>
                        <a:pt x="-725" y="172093"/>
                        <a:pt x="-3733" y="189076"/>
                        <a:pt x="5932" y="197812"/>
                      </a:cubicBezTo>
                      <a:cubicBezTo>
                        <a:pt x="12983" y="204192"/>
                        <a:pt x="23608" y="203989"/>
                        <a:pt x="33092" y="203317"/>
                      </a:cubicBezTo>
                      <a:cubicBezTo>
                        <a:pt x="68124" y="200821"/>
                        <a:pt x="103039" y="196724"/>
                        <a:pt x="137730" y="191220"/>
                      </a:cubicBezTo>
                      <a:cubicBezTo>
                        <a:pt x="113888" y="202271"/>
                        <a:pt x="90803" y="214987"/>
                        <a:pt x="68839" y="229410"/>
                      </a:cubicBezTo>
                      <a:cubicBezTo>
                        <a:pt x="48069" y="243054"/>
                        <a:pt x="17826" y="260517"/>
                        <a:pt x="38767" y="289180"/>
                      </a:cubicBezTo>
                      <a:cubicBezTo>
                        <a:pt x="48869" y="303006"/>
                        <a:pt x="81299" y="292018"/>
                        <a:pt x="93566" y="285169"/>
                      </a:cubicBezTo>
                      <a:cubicBezTo>
                        <a:pt x="90110" y="297725"/>
                        <a:pt x="87123" y="311252"/>
                        <a:pt x="91337" y="323583"/>
                      </a:cubicBezTo>
                      <a:cubicBezTo>
                        <a:pt x="95550" y="335915"/>
                        <a:pt x="109760" y="345687"/>
                        <a:pt x="121718" y="340502"/>
                      </a:cubicBezTo>
                      <a:cubicBezTo>
                        <a:pt x="130444" y="336726"/>
                        <a:pt x="134668" y="326976"/>
                        <a:pt x="137986" y="318058"/>
                      </a:cubicBezTo>
                      <a:cubicBezTo>
                        <a:pt x="148835" y="288903"/>
                        <a:pt x="158308" y="259258"/>
                        <a:pt x="166895" y="229357"/>
                      </a:cubicBezTo>
                      <a:cubicBezTo>
                        <a:pt x="165295" y="249998"/>
                        <a:pt x="164783" y="270715"/>
                        <a:pt x="165583" y="291399"/>
                      </a:cubicBezTo>
                      <a:cubicBezTo>
                        <a:pt x="166543" y="316233"/>
                        <a:pt x="165871" y="351149"/>
                        <a:pt x="201224" y="348023"/>
                      </a:cubicBezTo>
                      <a:cubicBezTo>
                        <a:pt x="218281" y="346519"/>
                        <a:pt x="225631" y="313076"/>
                        <a:pt x="226100" y="299027"/>
                      </a:cubicBezTo>
                      <a:cubicBezTo>
                        <a:pt x="235072" y="308478"/>
                        <a:pt x="245110" y="318015"/>
                        <a:pt x="257837" y="320778"/>
                      </a:cubicBezTo>
                      <a:cubicBezTo>
                        <a:pt x="270574" y="323541"/>
                        <a:pt x="286277" y="316415"/>
                        <a:pt x="288015" y="303507"/>
                      </a:cubicBezTo>
                      <a:cubicBezTo>
                        <a:pt x="289285" y="294088"/>
                        <a:pt x="283119" y="285436"/>
                        <a:pt x="277198" y="277990"/>
                      </a:cubicBezTo>
                      <a:cubicBezTo>
                        <a:pt x="257837" y="253647"/>
                        <a:pt x="237355" y="230210"/>
                        <a:pt x="216190" y="207413"/>
                      </a:cubicBezTo>
                      <a:cubicBezTo>
                        <a:pt x="233034" y="219446"/>
                        <a:pt x="250519" y="230583"/>
                        <a:pt x="268632" y="240589"/>
                      </a:cubicBezTo>
                      <a:cubicBezTo>
                        <a:pt x="290384" y="252601"/>
                        <a:pt x="319933" y="271205"/>
                        <a:pt x="335529" y="239320"/>
                      </a:cubicBezTo>
                      <a:cubicBezTo>
                        <a:pt x="343050" y="223937"/>
                        <a:pt x="318205" y="200362"/>
                        <a:pt x="306428" y="192713"/>
                      </a:cubicBezTo>
                      <a:cubicBezTo>
                        <a:pt x="319154" y="189918"/>
                        <a:pt x="332499" y="186249"/>
                        <a:pt x="341439" y="176776"/>
                      </a:cubicBezTo>
                      <a:cubicBezTo>
                        <a:pt x="350378" y="167303"/>
                        <a:pt x="352405" y="150171"/>
                        <a:pt x="342250" y="142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3" name="Google Shape;963;p21"/>
                <p:cNvSpPr/>
                <p:nvPr/>
              </p:nvSpPr>
              <p:spPr>
                <a:xfrm>
                  <a:off x="6433760" y="525809"/>
                  <a:ext cx="114143" cy="101342"/>
                </a:xfrm>
                <a:custGeom>
                  <a:rect b="b" l="l" r="r" t="t"/>
                  <a:pathLst>
                    <a:path extrusionOk="0" h="101342" w="114143">
                      <a:moveTo>
                        <a:pt x="110904" y="19285"/>
                      </a:moveTo>
                      <a:cubicBezTo>
                        <a:pt x="106605" y="14900"/>
                        <a:pt x="99244" y="17781"/>
                        <a:pt x="93932" y="20864"/>
                      </a:cubicBezTo>
                      <a:cubicBezTo>
                        <a:pt x="94817" y="16479"/>
                        <a:pt x="95660" y="11881"/>
                        <a:pt x="94412" y="7593"/>
                      </a:cubicBezTo>
                      <a:cubicBezTo>
                        <a:pt x="93164" y="3294"/>
                        <a:pt x="89110" y="-536"/>
                        <a:pt x="84673" y="62"/>
                      </a:cubicBezTo>
                      <a:cubicBezTo>
                        <a:pt x="80565" y="616"/>
                        <a:pt x="77781" y="4553"/>
                        <a:pt x="76256" y="8404"/>
                      </a:cubicBezTo>
                      <a:cubicBezTo>
                        <a:pt x="74720" y="12255"/>
                        <a:pt x="73834" y="16511"/>
                        <a:pt x="71146" y="19669"/>
                      </a:cubicBezTo>
                      <a:cubicBezTo>
                        <a:pt x="65695" y="12767"/>
                        <a:pt x="58067" y="7614"/>
                        <a:pt x="49629" y="5140"/>
                      </a:cubicBezTo>
                      <a:cubicBezTo>
                        <a:pt x="44125" y="3529"/>
                        <a:pt x="36828" y="3795"/>
                        <a:pt x="34300" y="8937"/>
                      </a:cubicBezTo>
                      <a:cubicBezTo>
                        <a:pt x="32710" y="12180"/>
                        <a:pt x="33756" y="16063"/>
                        <a:pt x="35068" y="19434"/>
                      </a:cubicBezTo>
                      <a:cubicBezTo>
                        <a:pt x="35708" y="21098"/>
                        <a:pt x="36668" y="22613"/>
                        <a:pt x="37426" y="24224"/>
                      </a:cubicBezTo>
                      <a:cubicBezTo>
                        <a:pt x="31356" y="21514"/>
                        <a:pt x="23835" y="22506"/>
                        <a:pt x="17403" y="24928"/>
                      </a:cubicBezTo>
                      <a:cubicBezTo>
                        <a:pt x="15482" y="25653"/>
                        <a:pt x="13541" y="26507"/>
                        <a:pt x="12165" y="28032"/>
                      </a:cubicBezTo>
                      <a:cubicBezTo>
                        <a:pt x="8666" y="31883"/>
                        <a:pt x="10479" y="38486"/>
                        <a:pt x="14501" y="41783"/>
                      </a:cubicBezTo>
                      <a:cubicBezTo>
                        <a:pt x="18523" y="45079"/>
                        <a:pt x="23952" y="45954"/>
                        <a:pt x="29094" y="46700"/>
                      </a:cubicBezTo>
                      <a:cubicBezTo>
                        <a:pt x="19493" y="53240"/>
                        <a:pt x="10500" y="60675"/>
                        <a:pt x="2287" y="68889"/>
                      </a:cubicBezTo>
                      <a:cubicBezTo>
                        <a:pt x="1273" y="69903"/>
                        <a:pt x="228" y="71023"/>
                        <a:pt x="36" y="72431"/>
                      </a:cubicBezTo>
                      <a:cubicBezTo>
                        <a:pt x="-487" y="76228"/>
                        <a:pt x="4868" y="77722"/>
                        <a:pt x="8687" y="77295"/>
                      </a:cubicBezTo>
                      <a:cubicBezTo>
                        <a:pt x="17285" y="76346"/>
                        <a:pt x="25659" y="73423"/>
                        <a:pt x="32988" y="68825"/>
                      </a:cubicBezTo>
                      <a:cubicBezTo>
                        <a:pt x="30204" y="77317"/>
                        <a:pt x="29883" y="87280"/>
                        <a:pt x="35026" y="94587"/>
                      </a:cubicBezTo>
                      <a:cubicBezTo>
                        <a:pt x="40167" y="101895"/>
                        <a:pt x="51955" y="104594"/>
                        <a:pt x="58249" y="98246"/>
                      </a:cubicBezTo>
                      <a:cubicBezTo>
                        <a:pt x="62729" y="93734"/>
                        <a:pt x="63092" y="86683"/>
                        <a:pt x="63188" y="80325"/>
                      </a:cubicBezTo>
                      <a:cubicBezTo>
                        <a:pt x="70207" y="86224"/>
                        <a:pt x="79328" y="89574"/>
                        <a:pt x="88491" y="89616"/>
                      </a:cubicBezTo>
                      <a:cubicBezTo>
                        <a:pt x="90902" y="89616"/>
                        <a:pt x="93420" y="89382"/>
                        <a:pt x="95436" y="88048"/>
                      </a:cubicBezTo>
                      <a:cubicBezTo>
                        <a:pt x="98988" y="85701"/>
                        <a:pt x="99789" y="80602"/>
                        <a:pt x="98423" y="76580"/>
                      </a:cubicBezTo>
                      <a:cubicBezTo>
                        <a:pt x="97058" y="72559"/>
                        <a:pt x="94017" y="69358"/>
                        <a:pt x="91062" y="66286"/>
                      </a:cubicBezTo>
                      <a:cubicBezTo>
                        <a:pt x="96588" y="66692"/>
                        <a:pt x="102391" y="67054"/>
                        <a:pt x="107405" y="64697"/>
                      </a:cubicBezTo>
                      <a:cubicBezTo>
                        <a:pt x="112419" y="62350"/>
                        <a:pt x="116152" y="56280"/>
                        <a:pt x="113966" y="51192"/>
                      </a:cubicBezTo>
                      <a:cubicBezTo>
                        <a:pt x="111811" y="46178"/>
                        <a:pt x="105517" y="44684"/>
                        <a:pt x="100098" y="44066"/>
                      </a:cubicBezTo>
                      <a:cubicBezTo>
                        <a:pt x="102871" y="39916"/>
                        <a:pt x="107149" y="36993"/>
                        <a:pt x="110114" y="32982"/>
                      </a:cubicBezTo>
                      <a:cubicBezTo>
                        <a:pt x="113080" y="28971"/>
                        <a:pt x="114392" y="22837"/>
                        <a:pt x="110893" y="19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4" name="Google Shape;964;p21"/>
              <p:cNvGrpSpPr/>
              <p:nvPr/>
            </p:nvGrpSpPr>
            <p:grpSpPr>
              <a:xfrm rot="-5400000">
                <a:off x="133103" y="2442247"/>
                <a:ext cx="574277" cy="572704"/>
                <a:chOff x="7326779" y="115366"/>
                <a:chExt cx="389367" cy="388300"/>
              </a:xfrm>
            </p:grpSpPr>
            <p:sp>
              <p:nvSpPr>
                <p:cNvPr id="965" name="Google Shape;965;p21"/>
                <p:cNvSpPr/>
                <p:nvPr/>
              </p:nvSpPr>
              <p:spPr>
                <a:xfrm>
                  <a:off x="7326779" y="115365"/>
                  <a:ext cx="389367" cy="388300"/>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6" name="Google Shape;966;p21"/>
                <p:cNvSpPr/>
                <p:nvPr/>
              </p:nvSpPr>
              <p:spPr>
                <a:xfrm>
                  <a:off x="7444651" y="252414"/>
                  <a:ext cx="126944" cy="113076"/>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67" name="Google Shape;967;p21"/>
              <p:cNvGrpSpPr/>
              <p:nvPr/>
            </p:nvGrpSpPr>
            <p:grpSpPr>
              <a:xfrm rot="5400000">
                <a:off x="138379" y="3987101"/>
                <a:ext cx="303550" cy="276111"/>
                <a:chOff x="5877238" y="1214517"/>
                <a:chExt cx="449105" cy="408569"/>
              </a:xfrm>
            </p:grpSpPr>
            <p:sp>
              <p:nvSpPr>
                <p:cNvPr id="968" name="Google Shape;968;p21"/>
                <p:cNvSpPr/>
                <p:nvPr/>
              </p:nvSpPr>
              <p:spPr>
                <a:xfrm>
                  <a:off x="5877238" y="1214517"/>
                  <a:ext cx="449105" cy="408569"/>
                </a:xfrm>
                <a:custGeom>
                  <a:rect b="b" l="l" r="r" t="t"/>
                  <a:pathLst>
                    <a:path extrusionOk="0" h="408569" w="449105">
                      <a:moveTo>
                        <a:pt x="109041" y="7575"/>
                      </a:moveTo>
                      <a:cubicBezTo>
                        <a:pt x="81487" y="33540"/>
                        <a:pt x="123709" y="92916"/>
                        <a:pt x="136830" y="115574"/>
                      </a:cubicBezTo>
                      <a:cubicBezTo>
                        <a:pt x="144863" y="129452"/>
                        <a:pt x="154282" y="143566"/>
                        <a:pt x="168630" y="150734"/>
                      </a:cubicBezTo>
                      <a:cubicBezTo>
                        <a:pt x="130110" y="138605"/>
                        <a:pt x="88666" y="124140"/>
                        <a:pt x="48279" y="123958"/>
                      </a:cubicBezTo>
                      <a:cubicBezTo>
                        <a:pt x="33205" y="123894"/>
                        <a:pt x="9214" y="130978"/>
                        <a:pt x="2141" y="146275"/>
                      </a:cubicBezTo>
                      <a:cubicBezTo>
                        <a:pt x="-8473" y="169189"/>
                        <a:pt x="22858" y="188081"/>
                        <a:pt x="41654" y="191378"/>
                      </a:cubicBezTo>
                      <a:cubicBezTo>
                        <a:pt x="77070" y="197586"/>
                        <a:pt x="114300" y="191858"/>
                        <a:pt x="150250" y="192306"/>
                      </a:cubicBezTo>
                      <a:cubicBezTo>
                        <a:pt x="142121" y="192210"/>
                        <a:pt x="126387" y="204350"/>
                        <a:pt x="118930" y="208083"/>
                      </a:cubicBezTo>
                      <a:cubicBezTo>
                        <a:pt x="106577" y="214270"/>
                        <a:pt x="94213" y="220426"/>
                        <a:pt x="81818" y="226517"/>
                      </a:cubicBezTo>
                      <a:cubicBezTo>
                        <a:pt x="65795" y="234390"/>
                        <a:pt x="47276" y="239713"/>
                        <a:pt x="33376" y="251223"/>
                      </a:cubicBezTo>
                      <a:cubicBezTo>
                        <a:pt x="7390" y="272739"/>
                        <a:pt x="20436" y="311335"/>
                        <a:pt x="52396" y="318311"/>
                      </a:cubicBezTo>
                      <a:cubicBezTo>
                        <a:pt x="76942" y="323667"/>
                        <a:pt x="101851" y="311442"/>
                        <a:pt x="122354" y="296923"/>
                      </a:cubicBezTo>
                      <a:cubicBezTo>
                        <a:pt x="142857" y="282404"/>
                        <a:pt x="162070" y="264877"/>
                        <a:pt x="186018" y="257261"/>
                      </a:cubicBezTo>
                      <a:cubicBezTo>
                        <a:pt x="179810" y="259234"/>
                        <a:pt x="166486" y="300433"/>
                        <a:pt x="161461" y="309223"/>
                      </a:cubicBezTo>
                      <a:cubicBezTo>
                        <a:pt x="150069" y="329139"/>
                        <a:pt x="138708" y="356523"/>
                        <a:pt x="144745" y="379821"/>
                      </a:cubicBezTo>
                      <a:cubicBezTo>
                        <a:pt x="151840" y="407173"/>
                        <a:pt x="188739" y="418427"/>
                        <a:pt x="210020" y="399951"/>
                      </a:cubicBezTo>
                      <a:cubicBezTo>
                        <a:pt x="231420" y="381368"/>
                        <a:pt x="231388" y="345066"/>
                        <a:pt x="237191" y="319624"/>
                      </a:cubicBezTo>
                      <a:cubicBezTo>
                        <a:pt x="240210" y="306396"/>
                        <a:pt x="243816" y="261080"/>
                        <a:pt x="243816" y="261080"/>
                      </a:cubicBezTo>
                      <a:cubicBezTo>
                        <a:pt x="243816" y="261080"/>
                        <a:pt x="292876" y="342324"/>
                        <a:pt x="333711" y="351050"/>
                      </a:cubicBezTo>
                      <a:cubicBezTo>
                        <a:pt x="352966" y="355168"/>
                        <a:pt x="358759" y="336212"/>
                        <a:pt x="357778" y="320253"/>
                      </a:cubicBezTo>
                      <a:cubicBezTo>
                        <a:pt x="356220" y="294864"/>
                        <a:pt x="341595" y="272793"/>
                        <a:pt x="325764" y="253890"/>
                      </a:cubicBezTo>
                      <a:cubicBezTo>
                        <a:pt x="319886" y="246871"/>
                        <a:pt x="297761" y="214132"/>
                        <a:pt x="287990" y="213310"/>
                      </a:cubicBezTo>
                      <a:cubicBezTo>
                        <a:pt x="287990" y="213310"/>
                        <a:pt x="474097" y="229877"/>
                        <a:pt x="447023" y="157935"/>
                      </a:cubicBezTo>
                      <a:cubicBezTo>
                        <a:pt x="442969" y="147161"/>
                        <a:pt x="432771" y="139565"/>
                        <a:pt x="421783" y="136151"/>
                      </a:cubicBezTo>
                      <a:cubicBezTo>
                        <a:pt x="410796" y="132738"/>
                        <a:pt x="399008" y="132973"/>
                        <a:pt x="387540" y="133965"/>
                      </a:cubicBezTo>
                      <a:cubicBezTo>
                        <a:pt x="349436" y="137272"/>
                        <a:pt x="312056" y="148739"/>
                        <a:pt x="278656" y="167376"/>
                      </a:cubicBezTo>
                      <a:cubicBezTo>
                        <a:pt x="287819" y="144376"/>
                        <a:pt x="303416" y="124577"/>
                        <a:pt x="315043" y="102709"/>
                      </a:cubicBezTo>
                      <a:cubicBezTo>
                        <a:pt x="326660" y="80851"/>
                        <a:pt x="334288" y="54726"/>
                        <a:pt x="325924" y="31428"/>
                      </a:cubicBezTo>
                      <a:cubicBezTo>
                        <a:pt x="323855" y="25678"/>
                        <a:pt x="320739" y="20109"/>
                        <a:pt x="315939" y="16322"/>
                      </a:cubicBezTo>
                      <a:cubicBezTo>
                        <a:pt x="305218" y="7852"/>
                        <a:pt x="288812" y="10690"/>
                        <a:pt x="278016" y="19075"/>
                      </a:cubicBezTo>
                      <a:cubicBezTo>
                        <a:pt x="259924" y="33135"/>
                        <a:pt x="246184" y="62225"/>
                        <a:pt x="238578" y="83272"/>
                      </a:cubicBezTo>
                      <a:cubicBezTo>
                        <a:pt x="234417" y="94793"/>
                        <a:pt x="223313" y="118475"/>
                        <a:pt x="226000" y="130732"/>
                      </a:cubicBezTo>
                      <a:cubicBezTo>
                        <a:pt x="216848" y="88958"/>
                        <a:pt x="195470" y="49936"/>
                        <a:pt x="165206" y="19725"/>
                      </a:cubicBezTo>
                      <a:cubicBezTo>
                        <a:pt x="158261" y="12791"/>
                        <a:pt x="150655" y="6177"/>
                        <a:pt x="141524" y="2582"/>
                      </a:cubicBezTo>
                      <a:cubicBezTo>
                        <a:pt x="132392" y="-1023"/>
                        <a:pt x="121426" y="-1194"/>
                        <a:pt x="113255" y="4257"/>
                      </a:cubicBezTo>
                      <a:cubicBezTo>
                        <a:pt x="111697" y="5292"/>
                        <a:pt x="110300" y="6412"/>
                        <a:pt x="109041" y="759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69" name="Google Shape;969;p21"/>
                <p:cNvSpPr/>
                <p:nvPr/>
              </p:nvSpPr>
              <p:spPr>
                <a:xfrm>
                  <a:off x="6015041" y="1350220"/>
                  <a:ext cx="157880" cy="124810"/>
                </a:xfrm>
                <a:custGeom>
                  <a:rect b="b" l="l" r="r" t="t"/>
                  <a:pathLst>
                    <a:path extrusionOk="0" h="124810" w="157880">
                      <a:moveTo>
                        <a:pt x="157750" y="50288"/>
                      </a:moveTo>
                      <a:cubicBezTo>
                        <a:pt x="154625" y="43055"/>
                        <a:pt x="144490" y="43108"/>
                        <a:pt x="136714" y="44356"/>
                      </a:cubicBezTo>
                      <a:cubicBezTo>
                        <a:pt x="139786" y="39513"/>
                        <a:pt x="142923" y="34404"/>
                        <a:pt x="143413" y="28696"/>
                      </a:cubicBezTo>
                      <a:cubicBezTo>
                        <a:pt x="143904" y="22978"/>
                        <a:pt x="140810" y="16525"/>
                        <a:pt x="135231" y="15191"/>
                      </a:cubicBezTo>
                      <a:cubicBezTo>
                        <a:pt x="130057" y="13954"/>
                        <a:pt x="124916" y="17389"/>
                        <a:pt x="121310" y="21293"/>
                      </a:cubicBezTo>
                      <a:cubicBezTo>
                        <a:pt x="117704" y="25197"/>
                        <a:pt x="114675" y="29881"/>
                        <a:pt x="110003" y="32419"/>
                      </a:cubicBezTo>
                      <a:cubicBezTo>
                        <a:pt x="106663" y="21645"/>
                        <a:pt x="99900" y="11959"/>
                        <a:pt x="90939" y="5100"/>
                      </a:cubicBezTo>
                      <a:cubicBezTo>
                        <a:pt x="85094" y="630"/>
                        <a:pt x="76239" y="-2421"/>
                        <a:pt x="70842" y="2582"/>
                      </a:cubicBezTo>
                      <a:cubicBezTo>
                        <a:pt x="67438" y="5729"/>
                        <a:pt x="66905" y="10860"/>
                        <a:pt x="66916" y="15500"/>
                      </a:cubicBezTo>
                      <a:cubicBezTo>
                        <a:pt x="66916" y="17783"/>
                        <a:pt x="67364" y="20045"/>
                        <a:pt x="67535" y="22317"/>
                      </a:cubicBezTo>
                      <a:cubicBezTo>
                        <a:pt x="61518" y="16279"/>
                        <a:pt x="52056" y="13986"/>
                        <a:pt x="43245" y="13932"/>
                      </a:cubicBezTo>
                      <a:cubicBezTo>
                        <a:pt x="40620" y="13911"/>
                        <a:pt x="37889" y="14050"/>
                        <a:pt x="35542" y="15223"/>
                      </a:cubicBezTo>
                      <a:cubicBezTo>
                        <a:pt x="29579" y="18221"/>
                        <a:pt x="28705" y="26957"/>
                        <a:pt x="32001" y="32750"/>
                      </a:cubicBezTo>
                      <a:cubicBezTo>
                        <a:pt x="35297" y="38553"/>
                        <a:pt x="41388" y="42095"/>
                        <a:pt x="47202" y="45370"/>
                      </a:cubicBezTo>
                      <a:cubicBezTo>
                        <a:pt x="32694" y="48773"/>
                        <a:pt x="18507" y="53530"/>
                        <a:pt x="4884" y="59568"/>
                      </a:cubicBezTo>
                      <a:cubicBezTo>
                        <a:pt x="3209" y="60315"/>
                        <a:pt x="1438" y="61169"/>
                        <a:pt x="553" y="62769"/>
                      </a:cubicBezTo>
                      <a:cubicBezTo>
                        <a:pt x="-1816" y="67078"/>
                        <a:pt x="3903" y="71324"/>
                        <a:pt x="8660" y="72583"/>
                      </a:cubicBezTo>
                      <a:cubicBezTo>
                        <a:pt x="19391" y="75410"/>
                        <a:pt x="30763" y="75772"/>
                        <a:pt x="41655" y="73650"/>
                      </a:cubicBezTo>
                      <a:cubicBezTo>
                        <a:pt x="34412" y="82525"/>
                        <a:pt x="29430" y="94302"/>
                        <a:pt x="32214" y="105418"/>
                      </a:cubicBezTo>
                      <a:cubicBezTo>
                        <a:pt x="34999" y="116533"/>
                        <a:pt x="47874" y="125195"/>
                        <a:pt x="58328" y="120512"/>
                      </a:cubicBezTo>
                      <a:cubicBezTo>
                        <a:pt x="65775" y="117173"/>
                        <a:pt x="69455" y="108917"/>
                        <a:pt x="72506" y="101343"/>
                      </a:cubicBezTo>
                      <a:cubicBezTo>
                        <a:pt x="78181" y="111637"/>
                        <a:pt x="87558" y="119851"/>
                        <a:pt x="98514" y="124129"/>
                      </a:cubicBezTo>
                      <a:cubicBezTo>
                        <a:pt x="101393" y="125249"/>
                        <a:pt x="104530" y="126113"/>
                        <a:pt x="107538" y="125462"/>
                      </a:cubicBezTo>
                      <a:cubicBezTo>
                        <a:pt x="112872" y="124299"/>
                        <a:pt x="116179" y="118560"/>
                        <a:pt x="116392" y="113109"/>
                      </a:cubicBezTo>
                      <a:cubicBezTo>
                        <a:pt x="116606" y="107658"/>
                        <a:pt x="114451" y="102431"/>
                        <a:pt x="112328" y="97406"/>
                      </a:cubicBezTo>
                      <a:cubicBezTo>
                        <a:pt x="118750" y="100436"/>
                        <a:pt x="125534" y="103551"/>
                        <a:pt x="132618" y="103039"/>
                      </a:cubicBezTo>
                      <a:cubicBezTo>
                        <a:pt x="139701" y="102538"/>
                        <a:pt x="146966" y="97001"/>
                        <a:pt x="146699" y="89907"/>
                      </a:cubicBezTo>
                      <a:cubicBezTo>
                        <a:pt x="146432" y="82909"/>
                        <a:pt x="139594" y="78215"/>
                        <a:pt x="133386" y="74983"/>
                      </a:cubicBezTo>
                      <a:cubicBezTo>
                        <a:pt x="138613" y="71292"/>
                        <a:pt x="145078" y="69767"/>
                        <a:pt x="150486" y="66342"/>
                      </a:cubicBezTo>
                      <a:cubicBezTo>
                        <a:pt x="155884" y="62918"/>
                        <a:pt x="160279" y="56165"/>
                        <a:pt x="157740" y="502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0" name="Google Shape;970;p21"/>
              <p:cNvGrpSpPr/>
              <p:nvPr/>
            </p:nvGrpSpPr>
            <p:grpSpPr>
              <a:xfrm rot="5400000">
                <a:off x="154068" y="3486789"/>
                <a:ext cx="443748" cy="401148"/>
                <a:chOff x="5670566" y="33119"/>
                <a:chExt cx="211218" cy="190950"/>
              </a:xfrm>
            </p:grpSpPr>
            <p:sp>
              <p:nvSpPr>
                <p:cNvPr id="971" name="Google Shape;971;p21"/>
                <p:cNvSpPr/>
                <p:nvPr/>
              </p:nvSpPr>
              <p:spPr>
                <a:xfrm>
                  <a:off x="5670566" y="33118"/>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2" name="Google Shape;972;p21"/>
                <p:cNvSpPr/>
                <p:nvPr/>
              </p:nvSpPr>
              <p:spPr>
                <a:xfrm>
                  <a:off x="5737264" y="95198"/>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973" name="Google Shape;973;p21"/>
          <p:cNvGrpSpPr/>
          <p:nvPr/>
        </p:nvGrpSpPr>
        <p:grpSpPr>
          <a:xfrm>
            <a:off x="95746" y="581902"/>
            <a:ext cx="8952508" cy="3979696"/>
            <a:chOff x="95746" y="581902"/>
            <a:chExt cx="8952508" cy="3979696"/>
          </a:xfrm>
        </p:grpSpPr>
        <p:grpSp>
          <p:nvGrpSpPr>
            <p:cNvPr id="974" name="Google Shape;974;p21"/>
            <p:cNvGrpSpPr/>
            <p:nvPr/>
          </p:nvGrpSpPr>
          <p:grpSpPr>
            <a:xfrm>
              <a:off x="95746" y="581902"/>
              <a:ext cx="525524" cy="3979696"/>
              <a:chOff x="92436" y="543811"/>
              <a:chExt cx="525524" cy="3979696"/>
            </a:xfrm>
          </p:grpSpPr>
          <p:grpSp>
            <p:nvGrpSpPr>
              <p:cNvPr id="975" name="Google Shape;975;p21"/>
              <p:cNvGrpSpPr/>
              <p:nvPr/>
            </p:nvGrpSpPr>
            <p:grpSpPr>
              <a:xfrm rot="6639095">
                <a:off x="215780" y="1717823"/>
                <a:ext cx="338499" cy="167526"/>
                <a:chOff x="7202926" y="2829471"/>
                <a:chExt cx="243540" cy="120543"/>
              </a:xfrm>
            </p:grpSpPr>
            <p:sp>
              <p:nvSpPr>
                <p:cNvPr id="976" name="Google Shape;976;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77" name="Google Shape;977;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78" name="Google Shape;978;p21"/>
              <p:cNvGrpSpPr/>
              <p:nvPr/>
            </p:nvGrpSpPr>
            <p:grpSpPr>
              <a:xfrm rot="6809529">
                <a:off x="152033" y="625574"/>
                <a:ext cx="268407" cy="137438"/>
                <a:chOff x="1114639" y="2374734"/>
                <a:chExt cx="443772" cy="227219"/>
              </a:xfrm>
            </p:grpSpPr>
            <p:sp>
              <p:nvSpPr>
                <p:cNvPr id="979" name="Google Shape;979;p21"/>
                <p:cNvSpPr/>
                <p:nvPr/>
              </p:nvSpPr>
              <p:spPr>
                <a:xfrm>
                  <a:off x="1114639" y="237473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0" name="Google Shape;980;p21"/>
                <p:cNvSpPr/>
                <p:nvPr/>
              </p:nvSpPr>
              <p:spPr>
                <a:xfrm>
                  <a:off x="1170325" y="247895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1" name="Google Shape;981;p21"/>
              <p:cNvGrpSpPr/>
              <p:nvPr/>
            </p:nvGrpSpPr>
            <p:grpSpPr>
              <a:xfrm rot="3125834">
                <a:off x="93054" y="1741047"/>
                <a:ext cx="251023" cy="124242"/>
                <a:chOff x="7202926" y="2829471"/>
                <a:chExt cx="243540" cy="120543"/>
              </a:xfrm>
            </p:grpSpPr>
            <p:sp>
              <p:nvSpPr>
                <p:cNvPr id="982" name="Google Shape;982;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3" name="Google Shape;983;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4" name="Google Shape;984;p21"/>
              <p:cNvGrpSpPr/>
              <p:nvPr/>
            </p:nvGrpSpPr>
            <p:grpSpPr>
              <a:xfrm rot="-4160905">
                <a:off x="156116" y="3181968"/>
                <a:ext cx="338499" cy="167526"/>
                <a:chOff x="7202926" y="2829471"/>
                <a:chExt cx="243540" cy="120543"/>
              </a:xfrm>
            </p:grpSpPr>
            <p:sp>
              <p:nvSpPr>
                <p:cNvPr id="985" name="Google Shape;985;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6" name="Google Shape;986;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87" name="Google Shape;987;p21"/>
              <p:cNvGrpSpPr/>
              <p:nvPr/>
            </p:nvGrpSpPr>
            <p:grpSpPr>
              <a:xfrm rot="-3990471">
                <a:off x="289955" y="4304304"/>
                <a:ext cx="268407" cy="137438"/>
                <a:chOff x="1114639" y="2374734"/>
                <a:chExt cx="443772" cy="227219"/>
              </a:xfrm>
            </p:grpSpPr>
            <p:sp>
              <p:nvSpPr>
                <p:cNvPr id="988" name="Google Shape;988;p21"/>
                <p:cNvSpPr/>
                <p:nvPr/>
              </p:nvSpPr>
              <p:spPr>
                <a:xfrm>
                  <a:off x="1114639" y="237473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89" name="Google Shape;989;p21"/>
                <p:cNvSpPr/>
                <p:nvPr/>
              </p:nvSpPr>
              <p:spPr>
                <a:xfrm>
                  <a:off x="1170325" y="247895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0" name="Google Shape;990;p21"/>
              <p:cNvGrpSpPr/>
              <p:nvPr/>
            </p:nvGrpSpPr>
            <p:grpSpPr>
              <a:xfrm rot="-7674166">
                <a:off x="366318" y="3202029"/>
                <a:ext cx="251023" cy="124242"/>
                <a:chOff x="7202926" y="2829471"/>
                <a:chExt cx="243540" cy="120543"/>
              </a:xfrm>
            </p:grpSpPr>
            <p:sp>
              <p:nvSpPr>
                <p:cNvPr id="991" name="Google Shape;991;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2" name="Google Shape;992;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993" name="Google Shape;993;p21"/>
            <p:cNvGrpSpPr/>
            <p:nvPr/>
          </p:nvGrpSpPr>
          <p:grpSpPr>
            <a:xfrm rot="10800000">
              <a:off x="8522730" y="581902"/>
              <a:ext cx="525524" cy="3979696"/>
              <a:chOff x="92436" y="543811"/>
              <a:chExt cx="525524" cy="3979696"/>
            </a:xfrm>
          </p:grpSpPr>
          <p:grpSp>
            <p:nvGrpSpPr>
              <p:cNvPr id="994" name="Google Shape;994;p21"/>
              <p:cNvGrpSpPr/>
              <p:nvPr/>
            </p:nvGrpSpPr>
            <p:grpSpPr>
              <a:xfrm rot="6639095">
                <a:off x="215780" y="1717823"/>
                <a:ext cx="338499" cy="167526"/>
                <a:chOff x="7202926" y="2829471"/>
                <a:chExt cx="243540" cy="120543"/>
              </a:xfrm>
            </p:grpSpPr>
            <p:sp>
              <p:nvSpPr>
                <p:cNvPr id="995" name="Google Shape;995;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6" name="Google Shape;996;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997" name="Google Shape;997;p21"/>
              <p:cNvGrpSpPr/>
              <p:nvPr/>
            </p:nvGrpSpPr>
            <p:grpSpPr>
              <a:xfrm rot="6809529">
                <a:off x="152033" y="625574"/>
                <a:ext cx="268407" cy="137438"/>
                <a:chOff x="1114639" y="2374734"/>
                <a:chExt cx="443772" cy="227219"/>
              </a:xfrm>
            </p:grpSpPr>
            <p:sp>
              <p:nvSpPr>
                <p:cNvPr id="998" name="Google Shape;998;p21"/>
                <p:cNvSpPr/>
                <p:nvPr/>
              </p:nvSpPr>
              <p:spPr>
                <a:xfrm>
                  <a:off x="1114639" y="237473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999" name="Google Shape;999;p21"/>
                <p:cNvSpPr/>
                <p:nvPr/>
              </p:nvSpPr>
              <p:spPr>
                <a:xfrm>
                  <a:off x="1170325" y="247895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0" name="Google Shape;1000;p21"/>
              <p:cNvGrpSpPr/>
              <p:nvPr/>
            </p:nvGrpSpPr>
            <p:grpSpPr>
              <a:xfrm rot="3125834">
                <a:off x="93054" y="1741047"/>
                <a:ext cx="251023" cy="124242"/>
                <a:chOff x="7202926" y="2829471"/>
                <a:chExt cx="243540" cy="120543"/>
              </a:xfrm>
            </p:grpSpPr>
            <p:sp>
              <p:nvSpPr>
                <p:cNvPr id="1001" name="Google Shape;1001;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2" name="Google Shape;1002;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3" name="Google Shape;1003;p21"/>
              <p:cNvGrpSpPr/>
              <p:nvPr/>
            </p:nvGrpSpPr>
            <p:grpSpPr>
              <a:xfrm rot="-4160905">
                <a:off x="156116" y="3181968"/>
                <a:ext cx="338499" cy="167526"/>
                <a:chOff x="7202926" y="2829471"/>
                <a:chExt cx="243540" cy="120543"/>
              </a:xfrm>
            </p:grpSpPr>
            <p:sp>
              <p:nvSpPr>
                <p:cNvPr id="1004" name="Google Shape;1004;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5" name="Google Shape;1005;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6" name="Google Shape;1006;p21"/>
              <p:cNvGrpSpPr/>
              <p:nvPr/>
            </p:nvGrpSpPr>
            <p:grpSpPr>
              <a:xfrm rot="-3990471">
                <a:off x="289955" y="4304304"/>
                <a:ext cx="268407" cy="137438"/>
                <a:chOff x="1114639" y="2374734"/>
                <a:chExt cx="443772" cy="227219"/>
              </a:xfrm>
            </p:grpSpPr>
            <p:sp>
              <p:nvSpPr>
                <p:cNvPr id="1007" name="Google Shape;1007;p21"/>
                <p:cNvSpPr/>
                <p:nvPr/>
              </p:nvSpPr>
              <p:spPr>
                <a:xfrm>
                  <a:off x="1114639" y="237473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08" name="Google Shape;1008;p21"/>
                <p:cNvSpPr/>
                <p:nvPr/>
              </p:nvSpPr>
              <p:spPr>
                <a:xfrm>
                  <a:off x="1170325" y="247895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09" name="Google Shape;1009;p21"/>
              <p:cNvGrpSpPr/>
              <p:nvPr/>
            </p:nvGrpSpPr>
            <p:grpSpPr>
              <a:xfrm rot="-7674166">
                <a:off x="366318" y="3202029"/>
                <a:ext cx="251023" cy="124242"/>
                <a:chOff x="7202926" y="2829471"/>
                <a:chExt cx="243540" cy="120543"/>
              </a:xfrm>
            </p:grpSpPr>
            <p:sp>
              <p:nvSpPr>
                <p:cNvPr id="1010" name="Google Shape;1010;p21"/>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1" name="Google Shape;1011;p21"/>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1012" name="Google Shape;1012;p21"/>
          <p:cNvGrpSpPr/>
          <p:nvPr/>
        </p:nvGrpSpPr>
        <p:grpSpPr>
          <a:xfrm>
            <a:off x="155411" y="437572"/>
            <a:ext cx="8833179" cy="4268356"/>
            <a:chOff x="155411" y="437572"/>
            <a:chExt cx="8833179" cy="4268356"/>
          </a:xfrm>
        </p:grpSpPr>
        <p:grpSp>
          <p:nvGrpSpPr>
            <p:cNvPr id="1013" name="Google Shape;1013;p21"/>
            <p:cNvGrpSpPr/>
            <p:nvPr/>
          </p:nvGrpSpPr>
          <p:grpSpPr>
            <a:xfrm>
              <a:off x="155411" y="437572"/>
              <a:ext cx="406195" cy="4268356"/>
              <a:chOff x="152100" y="399481"/>
              <a:chExt cx="406195" cy="4268356"/>
            </a:xfrm>
          </p:grpSpPr>
          <p:sp>
            <p:nvSpPr>
              <p:cNvPr id="1014" name="Google Shape;1014;p21"/>
              <p:cNvSpPr/>
              <p:nvPr/>
            </p:nvSpPr>
            <p:spPr>
              <a:xfrm flipH="1" rot="5400000">
                <a:off x="169715" y="238748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5" name="Google Shape;1015;p21"/>
              <p:cNvSpPr/>
              <p:nvPr/>
            </p:nvSpPr>
            <p:spPr>
              <a:xfrm flipH="1" rot="5400000">
                <a:off x="308478" y="39948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6" name="Google Shape;1016;p21"/>
              <p:cNvSpPr/>
              <p:nvPr/>
            </p:nvSpPr>
            <p:spPr>
              <a:xfrm flipH="1" rot="5400000">
                <a:off x="454351" y="578050"/>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7" name="Google Shape;1017;p21"/>
              <p:cNvSpPr/>
              <p:nvPr/>
            </p:nvSpPr>
            <p:spPr>
              <a:xfrm flipH="1" rot="5400000">
                <a:off x="454353" y="112184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8" name="Google Shape;1018;p21"/>
              <p:cNvSpPr/>
              <p:nvPr/>
            </p:nvSpPr>
            <p:spPr>
              <a:xfrm flipH="1" rot="-5400000">
                <a:off x="349945" y="461586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19" name="Google Shape;1019;p21"/>
              <p:cNvSpPr/>
              <p:nvPr/>
            </p:nvSpPr>
            <p:spPr>
              <a:xfrm flipH="1" rot="-5400000">
                <a:off x="152100" y="4385323"/>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0" name="Google Shape;1020;p21"/>
              <p:cNvSpPr/>
              <p:nvPr/>
            </p:nvSpPr>
            <p:spPr>
              <a:xfrm flipH="1" rot="-5400000">
                <a:off x="204070" y="3893502"/>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21" name="Google Shape;1021;p21"/>
            <p:cNvGrpSpPr/>
            <p:nvPr/>
          </p:nvGrpSpPr>
          <p:grpSpPr>
            <a:xfrm rot="10800000">
              <a:off x="8582395" y="437572"/>
              <a:ext cx="406195" cy="4268356"/>
              <a:chOff x="152100" y="399481"/>
              <a:chExt cx="406195" cy="4268356"/>
            </a:xfrm>
          </p:grpSpPr>
          <p:sp>
            <p:nvSpPr>
              <p:cNvPr id="1022" name="Google Shape;1022;p21"/>
              <p:cNvSpPr/>
              <p:nvPr/>
            </p:nvSpPr>
            <p:spPr>
              <a:xfrm flipH="1" rot="5400000">
                <a:off x="169715" y="238748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3" name="Google Shape;1023;p21"/>
              <p:cNvSpPr/>
              <p:nvPr/>
            </p:nvSpPr>
            <p:spPr>
              <a:xfrm flipH="1" rot="5400000">
                <a:off x="308478" y="39948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4" name="Google Shape;1024;p21"/>
              <p:cNvSpPr/>
              <p:nvPr/>
            </p:nvSpPr>
            <p:spPr>
              <a:xfrm flipH="1" rot="5400000">
                <a:off x="454351" y="578050"/>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5" name="Google Shape;1025;p21"/>
              <p:cNvSpPr/>
              <p:nvPr/>
            </p:nvSpPr>
            <p:spPr>
              <a:xfrm flipH="1" rot="5400000">
                <a:off x="454353" y="112184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6" name="Google Shape;1026;p21"/>
              <p:cNvSpPr/>
              <p:nvPr/>
            </p:nvSpPr>
            <p:spPr>
              <a:xfrm flipH="1" rot="-5400000">
                <a:off x="349945" y="461586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7" name="Google Shape;1027;p21"/>
              <p:cNvSpPr/>
              <p:nvPr/>
            </p:nvSpPr>
            <p:spPr>
              <a:xfrm flipH="1" rot="-5400000">
                <a:off x="152100" y="4385323"/>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28" name="Google Shape;1028;p21"/>
              <p:cNvSpPr/>
              <p:nvPr/>
            </p:nvSpPr>
            <p:spPr>
              <a:xfrm flipH="1" rot="-5400000">
                <a:off x="204070" y="3893502"/>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BLANK_1_1_1_1_1_1_1_1">
    <p:spTree>
      <p:nvGrpSpPr>
        <p:cNvPr id="1029" name="Shape 1029"/>
        <p:cNvGrpSpPr/>
        <p:nvPr/>
      </p:nvGrpSpPr>
      <p:grpSpPr>
        <a:xfrm>
          <a:off x="0" y="0"/>
          <a:ext cx="0" cy="0"/>
          <a:chOff x="0" y="0"/>
          <a:chExt cx="0" cy="0"/>
        </a:xfrm>
      </p:grpSpPr>
      <p:pic>
        <p:nvPicPr>
          <p:cNvPr id="1030" name="Google Shape;1030;p22"/>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grpSp>
        <p:nvGrpSpPr>
          <p:cNvPr id="1031" name="Google Shape;1031;p22"/>
          <p:cNvGrpSpPr/>
          <p:nvPr/>
        </p:nvGrpSpPr>
        <p:grpSpPr>
          <a:xfrm>
            <a:off x="1490208" y="4529086"/>
            <a:ext cx="6189307" cy="580212"/>
            <a:chOff x="1490208" y="4529086"/>
            <a:chExt cx="6189307" cy="580212"/>
          </a:xfrm>
        </p:grpSpPr>
        <p:grpSp>
          <p:nvGrpSpPr>
            <p:cNvPr id="1032" name="Google Shape;1032;p22"/>
            <p:cNvGrpSpPr/>
            <p:nvPr/>
          </p:nvGrpSpPr>
          <p:grpSpPr>
            <a:xfrm flipH="1" rot="-9797526">
              <a:off x="1539962" y="4603445"/>
              <a:ext cx="580624" cy="431494"/>
              <a:chOff x="4519100" y="225043"/>
              <a:chExt cx="654095" cy="486163"/>
            </a:xfrm>
          </p:grpSpPr>
          <p:sp>
            <p:nvSpPr>
              <p:cNvPr id="1033" name="Google Shape;1033;p2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4" name="Google Shape;1034;p2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5" name="Google Shape;1035;p2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6" name="Google Shape;1036;p2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7" name="Google Shape;1037;p2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8" name="Google Shape;1038;p2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39" name="Google Shape;1039;p2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0" name="Google Shape;1040;p2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1" name="Google Shape;1041;p2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2" name="Google Shape;1042;p2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43" name="Google Shape;1043;p22"/>
            <p:cNvGrpSpPr/>
            <p:nvPr/>
          </p:nvGrpSpPr>
          <p:grpSpPr>
            <a:xfrm rot="-10617503">
              <a:off x="4381151" y="4603654"/>
              <a:ext cx="580608" cy="431497"/>
              <a:chOff x="4519100" y="225043"/>
              <a:chExt cx="654095" cy="486163"/>
            </a:xfrm>
          </p:grpSpPr>
          <p:sp>
            <p:nvSpPr>
              <p:cNvPr id="1044" name="Google Shape;1044;p2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5" name="Google Shape;1045;p2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6" name="Google Shape;1046;p2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7" name="Google Shape;1047;p2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8" name="Google Shape;1048;p2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49" name="Google Shape;1049;p2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0" name="Google Shape;1050;p2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1" name="Google Shape;1051;p2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2" name="Google Shape;1052;p2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3" name="Google Shape;1053;p2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54" name="Google Shape;1054;p22"/>
            <p:cNvGrpSpPr/>
            <p:nvPr/>
          </p:nvGrpSpPr>
          <p:grpSpPr>
            <a:xfrm flipH="1" rot="-9797526">
              <a:off x="7049137" y="4603445"/>
              <a:ext cx="580624" cy="431494"/>
              <a:chOff x="4519100" y="225043"/>
              <a:chExt cx="654095" cy="486163"/>
            </a:xfrm>
          </p:grpSpPr>
          <p:sp>
            <p:nvSpPr>
              <p:cNvPr id="1055" name="Google Shape;1055;p22"/>
              <p:cNvSpPr/>
              <p:nvPr/>
            </p:nvSpPr>
            <p:spPr>
              <a:xfrm>
                <a:off x="4873436" y="429400"/>
                <a:ext cx="299759" cy="105609"/>
              </a:xfrm>
              <a:custGeom>
                <a:rect b="b" l="l" r="r" t="t"/>
                <a:pathLst>
                  <a:path extrusionOk="0" h="105609" w="299759">
                    <a:moveTo>
                      <a:pt x="4608" y="51368"/>
                    </a:moveTo>
                    <a:cubicBezTo>
                      <a:pt x="-1729" y="46323"/>
                      <a:pt x="-1526" y="36551"/>
                      <a:pt x="5194" y="32017"/>
                    </a:cubicBezTo>
                    <a:cubicBezTo>
                      <a:pt x="47971" y="3140"/>
                      <a:pt x="103347" y="-4893"/>
                      <a:pt x="154775" y="2692"/>
                    </a:cubicBezTo>
                    <a:cubicBezTo>
                      <a:pt x="204028" y="9957"/>
                      <a:pt x="250304" y="30161"/>
                      <a:pt x="293934" y="54473"/>
                    </a:cubicBezTo>
                    <a:cubicBezTo>
                      <a:pt x="302383" y="59177"/>
                      <a:pt x="302042" y="71573"/>
                      <a:pt x="293273" y="75658"/>
                    </a:cubicBezTo>
                    <a:cubicBezTo>
                      <a:pt x="202524" y="117966"/>
                      <a:pt x="92135" y="121134"/>
                      <a:pt x="4618" y="5136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6" name="Google Shape;1056;p22"/>
              <p:cNvSpPr/>
              <p:nvPr/>
            </p:nvSpPr>
            <p:spPr>
              <a:xfrm>
                <a:off x="4519099" y="309819"/>
                <a:ext cx="617654" cy="184549"/>
              </a:xfrm>
              <a:custGeom>
                <a:rect b="b" l="l" r="r" t="t"/>
                <a:pathLst>
                  <a:path extrusionOk="0" h="184549" w="617654">
                    <a:moveTo>
                      <a:pt x="618060" y="184400"/>
                    </a:moveTo>
                    <a:cubicBezTo>
                      <a:pt x="398286" y="189883"/>
                      <a:pt x="173210" y="13930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7" name="Google Shape;1057;p22"/>
              <p:cNvSpPr/>
              <p:nvPr/>
            </p:nvSpPr>
            <p:spPr>
              <a:xfrm>
                <a:off x="4722741" y="442382"/>
                <a:ext cx="153613" cy="268823"/>
              </a:xfrm>
              <a:custGeom>
                <a:rect b="b" l="l" r="r" t="t"/>
                <a:pathLst>
                  <a:path extrusionOk="0" h="268823" w="153613">
                    <a:moveTo>
                      <a:pt x="1518" y="10852"/>
                    </a:moveTo>
                    <a:cubicBezTo>
                      <a:pt x="2393" y="2798"/>
                      <a:pt x="10757" y="-2248"/>
                      <a:pt x="18181" y="995"/>
                    </a:cubicBezTo>
                    <a:cubicBezTo>
                      <a:pt x="65449" y="21691"/>
                      <a:pt x="101858" y="64190"/>
                      <a:pt x="122958" y="111704"/>
                    </a:cubicBezTo>
                    <a:cubicBezTo>
                      <a:pt x="143163" y="157201"/>
                      <a:pt x="150833" y="207104"/>
                      <a:pt x="153628" y="256975"/>
                    </a:cubicBezTo>
                    <a:cubicBezTo>
                      <a:pt x="154172" y="266629"/>
                      <a:pt x="143515" y="272977"/>
                      <a:pt x="135375" y="267749"/>
                    </a:cubicBezTo>
                    <a:cubicBezTo>
                      <a:pt x="51090" y="213697"/>
                      <a:pt x="-10621" y="122115"/>
                      <a:pt x="1529" y="1085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8" name="Google Shape;1058;p22"/>
              <p:cNvSpPr/>
              <p:nvPr/>
            </p:nvSpPr>
            <p:spPr>
              <a:xfrm>
                <a:off x="4722809" y="425798"/>
                <a:ext cx="128011" cy="252822"/>
              </a:xfrm>
              <a:custGeom>
                <a:rect b="b" l="l" r="r" t="t"/>
                <a:pathLst>
                  <a:path extrusionOk="0" h="252822" w="128011">
                    <a:moveTo>
                      <a:pt x="128672" y="253580"/>
                    </a:moveTo>
                    <a:cubicBezTo>
                      <a:pt x="75910" y="174650"/>
                      <a:pt x="31458" y="89298"/>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59" name="Google Shape;1059;p22"/>
              <p:cNvSpPr/>
              <p:nvPr/>
            </p:nvSpPr>
            <p:spPr>
              <a:xfrm>
                <a:off x="4574349" y="382022"/>
                <a:ext cx="117343" cy="290158"/>
              </a:xfrm>
              <a:custGeom>
                <a:rect b="b" l="l" r="r" t="t"/>
                <a:pathLst>
                  <a:path extrusionOk="0" h="290158" w="117343">
                    <a:moveTo>
                      <a:pt x="12213" y="8455"/>
                    </a:moveTo>
                    <a:cubicBezTo>
                      <a:pt x="14698" y="742"/>
                      <a:pt x="23904" y="-2511"/>
                      <a:pt x="30519" y="2172"/>
                    </a:cubicBezTo>
                    <a:cubicBezTo>
                      <a:pt x="72634" y="31998"/>
                      <a:pt x="99697" y="80973"/>
                      <a:pt x="110760" y="131762"/>
                    </a:cubicBezTo>
                    <a:cubicBezTo>
                      <a:pt x="121353" y="180406"/>
                      <a:pt x="118782" y="230832"/>
                      <a:pt x="111443" y="280233"/>
                    </a:cubicBezTo>
                    <a:cubicBezTo>
                      <a:pt x="110024" y="289802"/>
                      <a:pt x="98300" y="293856"/>
                      <a:pt x="91388" y="287093"/>
                    </a:cubicBezTo>
                    <a:cubicBezTo>
                      <a:pt x="19776" y="217124"/>
                      <a:pt x="-22169" y="114960"/>
                      <a:pt x="12213" y="84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0" name="Google Shape;1060;p22"/>
              <p:cNvSpPr/>
              <p:nvPr/>
            </p:nvSpPr>
            <p:spPr>
              <a:xfrm>
                <a:off x="4590669" y="363307"/>
                <a:ext cx="74673" cy="274157"/>
              </a:xfrm>
              <a:custGeom>
                <a:rect b="b" l="l" r="r" t="t"/>
                <a:pathLst>
                  <a:path extrusionOk="0" h="274157" w="74673">
                    <a:moveTo>
                      <a:pt x="74780" y="274360"/>
                    </a:moveTo>
                    <a:cubicBezTo>
                      <a:pt x="39065" y="186395"/>
                      <a:pt x="12769" y="93822"/>
                      <a:pt x="0" y="0"/>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1" name="Google Shape;1061;p22"/>
              <p:cNvSpPr/>
              <p:nvPr/>
            </p:nvSpPr>
            <p:spPr>
              <a:xfrm>
                <a:off x="4771121" y="286184"/>
                <a:ext cx="270957" cy="151479"/>
              </a:xfrm>
              <a:custGeom>
                <a:rect b="b" l="l" r="r" t="t"/>
                <a:pathLst>
                  <a:path extrusionOk="0" h="151479" w="270957">
                    <a:moveTo>
                      <a:pt x="1612" y="130035"/>
                    </a:moveTo>
                    <a:cubicBezTo>
                      <a:pt x="-2399" y="137076"/>
                      <a:pt x="1410" y="146068"/>
                      <a:pt x="9325" y="147786"/>
                    </a:cubicBezTo>
                    <a:cubicBezTo>
                      <a:pt x="59751" y="158763"/>
                      <a:pt x="114166" y="145716"/>
                      <a:pt x="159130" y="119623"/>
                    </a:cubicBezTo>
                    <a:cubicBezTo>
                      <a:pt x="202185" y="94640"/>
                      <a:pt x="237686" y="58733"/>
                      <a:pt x="269209" y="19988"/>
                    </a:cubicBezTo>
                    <a:cubicBezTo>
                      <a:pt x="275311" y="12489"/>
                      <a:pt x="270404" y="1096"/>
                      <a:pt x="260750" y="552"/>
                    </a:cubicBezTo>
                    <a:cubicBezTo>
                      <a:pt x="160784" y="-5134"/>
                      <a:pt x="57073" y="32800"/>
                      <a:pt x="1623" y="13003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2" name="Google Shape;1062;p22"/>
              <p:cNvSpPr/>
              <p:nvPr/>
            </p:nvSpPr>
            <p:spPr>
              <a:xfrm>
                <a:off x="4755463" y="307751"/>
                <a:ext cx="252822" cy="129077"/>
              </a:xfrm>
              <a:custGeom>
                <a:rect b="b" l="l" r="r" t="t"/>
                <a:pathLst>
                  <a:path extrusionOk="0" h="129077" w="252822">
                    <a:moveTo>
                      <a:pt x="252993" y="0"/>
                    </a:moveTo>
                    <a:cubicBezTo>
                      <a:pt x="163961" y="32952"/>
                      <a:pt x="77873" y="75985"/>
                      <a:pt x="0" y="129825"/>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3" name="Google Shape;1063;p22"/>
              <p:cNvSpPr/>
              <p:nvPr/>
            </p:nvSpPr>
            <p:spPr>
              <a:xfrm>
                <a:off x="4620084" y="225043"/>
                <a:ext cx="274157" cy="147212"/>
              </a:xfrm>
              <a:custGeom>
                <a:rect b="b" l="l" r="r" t="t"/>
                <a:pathLst>
                  <a:path extrusionOk="0" h="147212" w="274157">
                    <a:moveTo>
                      <a:pt x="1734" y="125389"/>
                    </a:moveTo>
                    <a:cubicBezTo>
                      <a:pt x="-2415" y="132344"/>
                      <a:pt x="1212" y="141411"/>
                      <a:pt x="9095" y="143289"/>
                    </a:cubicBezTo>
                    <a:cubicBezTo>
                      <a:pt x="59297" y="155247"/>
                      <a:pt x="113958" y="143268"/>
                      <a:pt x="159423" y="118060"/>
                    </a:cubicBezTo>
                    <a:cubicBezTo>
                      <a:pt x="202958" y="93919"/>
                      <a:pt x="239152" y="58716"/>
                      <a:pt x="271433" y="20590"/>
                    </a:cubicBezTo>
                    <a:cubicBezTo>
                      <a:pt x="277684" y="13208"/>
                      <a:pt x="273001" y="1730"/>
                      <a:pt x="263357" y="994"/>
                    </a:cubicBezTo>
                    <a:cubicBezTo>
                      <a:pt x="163530" y="-6644"/>
                      <a:pt x="59094" y="29263"/>
                      <a:pt x="1745" y="125389"/>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4" name="Google Shape;1064;p22"/>
              <p:cNvSpPr/>
              <p:nvPr/>
            </p:nvSpPr>
            <p:spPr>
              <a:xfrm>
                <a:off x="4604132" y="246583"/>
                <a:ext cx="254955" cy="124810"/>
              </a:xfrm>
              <a:custGeom>
                <a:rect b="b" l="l" r="r" t="t"/>
                <a:pathLst>
                  <a:path extrusionOk="0" h="124810" w="254955">
                    <a:moveTo>
                      <a:pt x="255478" y="0"/>
                    </a:moveTo>
                    <a:cubicBezTo>
                      <a:pt x="165817" y="31203"/>
                      <a:pt x="78908" y="72550"/>
                      <a:pt x="0" y="12486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65" name="Google Shape;1065;p22"/>
          <p:cNvGrpSpPr/>
          <p:nvPr/>
        </p:nvGrpSpPr>
        <p:grpSpPr>
          <a:xfrm>
            <a:off x="134530" y="4624108"/>
            <a:ext cx="8457769" cy="396032"/>
            <a:chOff x="134530" y="4624108"/>
            <a:chExt cx="8457769" cy="396032"/>
          </a:xfrm>
        </p:grpSpPr>
        <p:grpSp>
          <p:nvGrpSpPr>
            <p:cNvPr id="1066" name="Google Shape;1066;p22"/>
            <p:cNvGrpSpPr/>
            <p:nvPr/>
          </p:nvGrpSpPr>
          <p:grpSpPr>
            <a:xfrm>
              <a:off x="134530" y="4624108"/>
              <a:ext cx="5830194" cy="377607"/>
              <a:chOff x="134530" y="4624108"/>
              <a:chExt cx="5830194" cy="377607"/>
            </a:xfrm>
          </p:grpSpPr>
          <p:grpSp>
            <p:nvGrpSpPr>
              <p:cNvPr id="1067" name="Google Shape;1067;p22"/>
              <p:cNvGrpSpPr/>
              <p:nvPr/>
            </p:nvGrpSpPr>
            <p:grpSpPr>
              <a:xfrm rot="-5400000">
                <a:off x="1440286" y="3318352"/>
                <a:ext cx="377607" cy="2989119"/>
                <a:chOff x="8473928" y="252463"/>
                <a:chExt cx="532141" cy="4212400"/>
              </a:xfrm>
            </p:grpSpPr>
            <p:sp>
              <p:nvSpPr>
                <p:cNvPr id="1068" name="Google Shape;1068;p22"/>
                <p:cNvSpPr/>
                <p:nvPr/>
              </p:nvSpPr>
              <p:spPr>
                <a:xfrm flipH="1" rot="10800000">
                  <a:off x="8473937" y="907782"/>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69" name="Google Shape;1069;p22"/>
                <p:cNvSpPr/>
                <p:nvPr/>
              </p:nvSpPr>
              <p:spPr>
                <a:xfrm flipH="1" rot="10800000">
                  <a:off x="8537472" y="148279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0" name="Google Shape;1070;p22"/>
                <p:cNvSpPr/>
                <p:nvPr/>
              </p:nvSpPr>
              <p:spPr>
                <a:xfrm flipH="1" rot="10800000">
                  <a:off x="8850175" y="296257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1" name="Google Shape;1071;p22"/>
                <p:cNvSpPr/>
                <p:nvPr/>
              </p:nvSpPr>
              <p:spPr>
                <a:xfrm flipH="1" rot="10800000">
                  <a:off x="8473928" y="3700366"/>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2" name="Google Shape;1072;p22"/>
                <p:cNvSpPr/>
                <p:nvPr/>
              </p:nvSpPr>
              <p:spPr>
                <a:xfrm flipH="1" rot="10800000">
                  <a:off x="8876166" y="441289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3" name="Google Shape;1073;p22"/>
                <p:cNvSpPr/>
                <p:nvPr/>
              </p:nvSpPr>
              <p:spPr>
                <a:xfrm flipH="1" rot="10800000">
                  <a:off x="8954097" y="25246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74" name="Google Shape;1074;p22"/>
              <p:cNvGrpSpPr/>
              <p:nvPr/>
            </p:nvGrpSpPr>
            <p:grpSpPr>
              <a:xfrm rot="-5400000">
                <a:off x="4460304" y="3497288"/>
                <a:ext cx="340737" cy="2668104"/>
                <a:chOff x="8473937" y="704851"/>
                <a:chExt cx="480182" cy="3760012"/>
              </a:xfrm>
            </p:grpSpPr>
            <p:sp>
              <p:nvSpPr>
                <p:cNvPr id="1075" name="Google Shape;1075;p22"/>
                <p:cNvSpPr/>
                <p:nvPr/>
              </p:nvSpPr>
              <p:spPr>
                <a:xfrm flipH="1" rot="10800000">
                  <a:off x="8473937" y="70485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6" name="Google Shape;1076;p22"/>
                <p:cNvSpPr/>
                <p:nvPr/>
              </p:nvSpPr>
              <p:spPr>
                <a:xfrm flipH="1" rot="10800000">
                  <a:off x="8705278" y="21068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7" name="Google Shape;1077;p22"/>
                <p:cNvSpPr/>
                <p:nvPr/>
              </p:nvSpPr>
              <p:spPr>
                <a:xfrm flipH="1" rot="10800000">
                  <a:off x="8850175" y="296257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8" name="Google Shape;1078;p22"/>
                <p:cNvSpPr/>
                <p:nvPr/>
              </p:nvSpPr>
              <p:spPr>
                <a:xfrm flipH="1" rot="10800000">
                  <a:off x="8499929" y="3642587"/>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79" name="Google Shape;1079;p22"/>
                <p:cNvSpPr/>
                <p:nvPr/>
              </p:nvSpPr>
              <p:spPr>
                <a:xfrm flipH="1" rot="10800000">
                  <a:off x="8876166" y="441289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0" name="Google Shape;1080;p22"/>
            <p:cNvGrpSpPr/>
            <p:nvPr/>
          </p:nvGrpSpPr>
          <p:grpSpPr>
            <a:xfrm rot="-5400000">
              <a:off x="7085119" y="3512959"/>
              <a:ext cx="386782" cy="2627579"/>
              <a:chOff x="8447963" y="704851"/>
              <a:chExt cx="545071" cy="3702902"/>
            </a:xfrm>
          </p:grpSpPr>
          <p:sp>
            <p:nvSpPr>
              <p:cNvPr id="1081" name="Google Shape;1081;p22"/>
              <p:cNvSpPr/>
              <p:nvPr/>
            </p:nvSpPr>
            <p:spPr>
              <a:xfrm flipH="1" rot="10800000">
                <a:off x="8473937" y="70485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2" name="Google Shape;1082;p22"/>
              <p:cNvSpPr/>
              <p:nvPr/>
            </p:nvSpPr>
            <p:spPr>
              <a:xfrm flipH="1" rot="10800000">
                <a:off x="8519927" y="210240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3" name="Google Shape;1083;p22"/>
              <p:cNvSpPr/>
              <p:nvPr/>
            </p:nvSpPr>
            <p:spPr>
              <a:xfrm flipH="1" rot="10800000">
                <a:off x="8850175" y="296257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4" name="Google Shape;1084;p22"/>
              <p:cNvSpPr/>
              <p:nvPr/>
            </p:nvSpPr>
            <p:spPr>
              <a:xfrm flipH="1" rot="10800000">
                <a:off x="8447963" y="3565360"/>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85" name="Google Shape;1085;p22"/>
              <p:cNvSpPr/>
              <p:nvPr/>
            </p:nvSpPr>
            <p:spPr>
              <a:xfrm flipH="1" rot="10800000">
                <a:off x="8941061" y="435578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086" name="Google Shape;1086;p22"/>
          <p:cNvGrpSpPr/>
          <p:nvPr/>
        </p:nvGrpSpPr>
        <p:grpSpPr>
          <a:xfrm>
            <a:off x="188827" y="4361648"/>
            <a:ext cx="8859627" cy="914882"/>
            <a:chOff x="188827" y="4361648"/>
            <a:chExt cx="8859627" cy="914882"/>
          </a:xfrm>
        </p:grpSpPr>
        <p:grpSp>
          <p:nvGrpSpPr>
            <p:cNvPr id="1087" name="Google Shape;1087;p22"/>
            <p:cNvGrpSpPr/>
            <p:nvPr/>
          </p:nvGrpSpPr>
          <p:grpSpPr>
            <a:xfrm rot="-5400000">
              <a:off x="1573375" y="3434057"/>
              <a:ext cx="801944" cy="2764724"/>
              <a:chOff x="8169987" y="715547"/>
              <a:chExt cx="1130135" cy="3896173"/>
            </a:xfrm>
          </p:grpSpPr>
          <p:grpSp>
            <p:nvGrpSpPr>
              <p:cNvPr id="1088" name="Google Shape;1088;p22"/>
              <p:cNvGrpSpPr/>
              <p:nvPr/>
            </p:nvGrpSpPr>
            <p:grpSpPr>
              <a:xfrm rot="-2231869">
                <a:off x="8497789" y="3009431"/>
                <a:ext cx="438922" cy="429695"/>
                <a:chOff x="7870831" y="3709415"/>
                <a:chExt cx="230046" cy="225203"/>
              </a:xfrm>
            </p:grpSpPr>
            <p:sp>
              <p:nvSpPr>
                <p:cNvPr id="1089" name="Google Shape;1089;p22"/>
                <p:cNvSpPr/>
                <p:nvPr/>
              </p:nvSpPr>
              <p:spPr>
                <a:xfrm>
                  <a:off x="7870831" y="3709415"/>
                  <a:ext cx="230046" cy="225203"/>
                </a:xfrm>
                <a:custGeom>
                  <a:rect b="b" l="l" r="r" t="t"/>
                  <a:pathLst>
                    <a:path extrusionOk="0" h="198417" w="202684">
                      <a:moveTo>
                        <a:pt x="188438" y="162028"/>
                      </a:moveTo>
                      <a:cubicBezTo>
                        <a:pt x="187691" y="144853"/>
                        <a:pt x="176171" y="129535"/>
                        <a:pt x="161769" y="120158"/>
                      </a:cubicBezTo>
                      <a:cubicBezTo>
                        <a:pt x="173611" y="116723"/>
                        <a:pt x="186091" y="112925"/>
                        <a:pt x="194519" y="103911"/>
                      </a:cubicBezTo>
                      <a:cubicBezTo>
                        <a:pt x="204226" y="93532"/>
                        <a:pt x="206467" y="76869"/>
                        <a:pt x="199853" y="64292"/>
                      </a:cubicBezTo>
                      <a:cubicBezTo>
                        <a:pt x="193239" y="51715"/>
                        <a:pt x="178198" y="44130"/>
                        <a:pt x="164117" y="46263"/>
                      </a:cubicBezTo>
                      <a:cubicBezTo>
                        <a:pt x="151102" y="48248"/>
                        <a:pt x="140434" y="57400"/>
                        <a:pt x="130514" y="66169"/>
                      </a:cubicBezTo>
                      <a:cubicBezTo>
                        <a:pt x="142142" y="48023"/>
                        <a:pt x="138194" y="21579"/>
                        <a:pt x="121873" y="7540"/>
                      </a:cubicBezTo>
                      <a:cubicBezTo>
                        <a:pt x="116432" y="2825"/>
                        <a:pt x="109285" y="-621"/>
                        <a:pt x="102138" y="94"/>
                      </a:cubicBezTo>
                      <a:cubicBezTo>
                        <a:pt x="92110" y="1097"/>
                        <a:pt x="84429" y="9791"/>
                        <a:pt x="80056" y="18869"/>
                      </a:cubicBezTo>
                      <a:cubicBezTo>
                        <a:pt x="75362" y="28459"/>
                        <a:pt x="73442" y="39180"/>
                        <a:pt x="73655" y="49826"/>
                      </a:cubicBezTo>
                      <a:cubicBezTo>
                        <a:pt x="70242" y="44631"/>
                        <a:pt x="66722" y="39692"/>
                        <a:pt x="61708" y="36108"/>
                      </a:cubicBezTo>
                      <a:cubicBezTo>
                        <a:pt x="52320" y="29419"/>
                        <a:pt x="36425" y="25664"/>
                        <a:pt x="25118" y="25899"/>
                      </a:cubicBezTo>
                      <a:cubicBezTo>
                        <a:pt x="-4432" y="26507"/>
                        <a:pt x="-2192" y="60750"/>
                        <a:pt x="12850" y="77722"/>
                      </a:cubicBezTo>
                      <a:cubicBezTo>
                        <a:pt x="22771" y="88923"/>
                        <a:pt x="36959" y="95302"/>
                        <a:pt x="51040" y="100498"/>
                      </a:cubicBezTo>
                      <a:cubicBezTo>
                        <a:pt x="30238" y="100615"/>
                        <a:pt x="10183" y="114525"/>
                        <a:pt x="2822" y="133962"/>
                      </a:cubicBezTo>
                      <a:cubicBezTo>
                        <a:pt x="-1231" y="144608"/>
                        <a:pt x="-1338" y="157430"/>
                        <a:pt x="5276" y="166668"/>
                      </a:cubicBezTo>
                      <a:cubicBezTo>
                        <a:pt x="11250" y="174936"/>
                        <a:pt x="21598" y="178990"/>
                        <a:pt x="31732" y="180152"/>
                      </a:cubicBezTo>
                      <a:cubicBezTo>
                        <a:pt x="60214" y="183428"/>
                        <a:pt x="89657" y="164749"/>
                        <a:pt x="98831" y="137631"/>
                      </a:cubicBezTo>
                      <a:cubicBezTo>
                        <a:pt x="102031" y="158476"/>
                        <a:pt x="113979" y="177838"/>
                        <a:pt x="131261" y="189988"/>
                      </a:cubicBezTo>
                      <a:cubicBezTo>
                        <a:pt x="139581" y="195877"/>
                        <a:pt x="149715" y="200208"/>
                        <a:pt x="159849" y="199066"/>
                      </a:cubicBezTo>
                      <a:cubicBezTo>
                        <a:pt x="176918" y="197157"/>
                        <a:pt x="189292" y="179182"/>
                        <a:pt x="188438" y="1620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0" name="Google Shape;1090;p22"/>
                <p:cNvSpPr/>
                <p:nvPr/>
              </p:nvSpPr>
              <p:spPr>
                <a:xfrm>
                  <a:off x="7955668" y="3785004"/>
                  <a:ext cx="65382" cy="64171"/>
                </a:xfrm>
                <a:custGeom>
                  <a:rect b="b" l="l" r="r" t="t"/>
                  <a:pathLst>
                    <a:path extrusionOk="0" h="56538" w="57605">
                      <a:moveTo>
                        <a:pt x="6364" y="6014"/>
                      </a:moveTo>
                      <a:cubicBezTo>
                        <a:pt x="497" y="11646"/>
                        <a:pt x="-1210" y="20799"/>
                        <a:pt x="817" y="28736"/>
                      </a:cubicBezTo>
                      <a:cubicBezTo>
                        <a:pt x="2844" y="36662"/>
                        <a:pt x="7965" y="43479"/>
                        <a:pt x="13938" y="49047"/>
                      </a:cubicBezTo>
                      <a:cubicBezTo>
                        <a:pt x="17672" y="52514"/>
                        <a:pt x="21939" y="55682"/>
                        <a:pt x="26846" y="56781"/>
                      </a:cubicBezTo>
                      <a:cubicBezTo>
                        <a:pt x="30580" y="57602"/>
                        <a:pt x="34526" y="57197"/>
                        <a:pt x="38154" y="56066"/>
                      </a:cubicBezTo>
                      <a:cubicBezTo>
                        <a:pt x="48608" y="52877"/>
                        <a:pt x="56928" y="43350"/>
                        <a:pt x="57995" y="32544"/>
                      </a:cubicBezTo>
                      <a:cubicBezTo>
                        <a:pt x="60236" y="9758"/>
                        <a:pt x="23752" y="-10468"/>
                        <a:pt x="6364" y="601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1" name="Google Shape;1091;p22"/>
              <p:cNvGrpSpPr/>
              <p:nvPr/>
            </p:nvGrpSpPr>
            <p:grpSpPr>
              <a:xfrm rot="779530">
                <a:off x="8543538" y="767505"/>
                <a:ext cx="522094" cy="525802"/>
                <a:chOff x="8134652" y="3677263"/>
                <a:chExt cx="229385" cy="231003"/>
              </a:xfrm>
            </p:grpSpPr>
            <p:sp>
              <p:nvSpPr>
                <p:cNvPr id="1092" name="Google Shape;1092;p22"/>
                <p:cNvSpPr/>
                <p:nvPr/>
              </p:nvSpPr>
              <p:spPr>
                <a:xfrm rot="3163718">
                  <a:off x="8165686" y="3712181"/>
                  <a:ext cx="167318" cy="161167"/>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3" name="Google Shape;1093;p22"/>
                <p:cNvSpPr/>
                <p:nvPr/>
              </p:nvSpPr>
              <p:spPr>
                <a:xfrm rot="3163718">
                  <a:off x="8238432" y="3768707"/>
                  <a:ext cx="42628" cy="45895"/>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4" name="Google Shape;1094;p22"/>
              <p:cNvGrpSpPr/>
              <p:nvPr/>
            </p:nvGrpSpPr>
            <p:grpSpPr>
              <a:xfrm rot="2210359">
                <a:off x="8360102" y="1230405"/>
                <a:ext cx="749905" cy="883914"/>
                <a:chOff x="4049654" y="4498250"/>
                <a:chExt cx="400163" cy="471672"/>
              </a:xfrm>
            </p:grpSpPr>
            <p:sp>
              <p:nvSpPr>
                <p:cNvPr id="1095" name="Google Shape;1095;p22"/>
                <p:cNvSpPr/>
                <p:nvPr/>
              </p:nvSpPr>
              <p:spPr>
                <a:xfrm rot="4245028">
                  <a:off x="4049526" y="4592071"/>
                  <a:ext cx="400419" cy="284031"/>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6" name="Google Shape;1096;p22"/>
                <p:cNvSpPr/>
                <p:nvPr/>
              </p:nvSpPr>
              <p:spPr>
                <a:xfrm rot="4245028">
                  <a:off x="4158830" y="4673944"/>
                  <a:ext cx="154829" cy="90761"/>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097" name="Google Shape;1097;p22"/>
              <p:cNvGrpSpPr/>
              <p:nvPr/>
            </p:nvGrpSpPr>
            <p:grpSpPr>
              <a:xfrm rot="-2406522">
                <a:off x="8363436" y="3683582"/>
                <a:ext cx="736732" cy="782879"/>
                <a:chOff x="4774094" y="4777650"/>
                <a:chExt cx="401075" cy="426197"/>
              </a:xfrm>
            </p:grpSpPr>
            <p:sp>
              <p:nvSpPr>
                <p:cNvPr id="1098" name="Google Shape;1098;p22"/>
                <p:cNvSpPr/>
                <p:nvPr/>
              </p:nvSpPr>
              <p:spPr>
                <a:xfrm flipH="1" rot="4724778">
                  <a:off x="4790760" y="4822867"/>
                  <a:ext cx="367742" cy="335764"/>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099" name="Google Shape;1099;p22"/>
                <p:cNvSpPr/>
                <p:nvPr/>
              </p:nvSpPr>
              <p:spPr>
                <a:xfrm flipH="1" rot="4724778">
                  <a:off x="4885046" y="4917499"/>
                  <a:ext cx="127910" cy="121514"/>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00" name="Google Shape;1100;p22"/>
            <p:cNvGrpSpPr/>
            <p:nvPr/>
          </p:nvGrpSpPr>
          <p:grpSpPr>
            <a:xfrm rot="-5400000">
              <a:off x="4328200" y="3501636"/>
              <a:ext cx="683043" cy="2598693"/>
              <a:chOff x="8275521" y="808790"/>
              <a:chExt cx="962575" cy="3662194"/>
            </a:xfrm>
          </p:grpSpPr>
          <p:grpSp>
            <p:nvGrpSpPr>
              <p:cNvPr id="1101" name="Google Shape;1101;p22"/>
              <p:cNvGrpSpPr/>
              <p:nvPr/>
            </p:nvGrpSpPr>
            <p:grpSpPr>
              <a:xfrm rot="-2231869">
                <a:off x="8423448" y="3071969"/>
                <a:ext cx="472678" cy="478209"/>
                <a:chOff x="7810492" y="3714728"/>
                <a:chExt cx="247739" cy="250629"/>
              </a:xfrm>
            </p:grpSpPr>
            <p:sp>
              <p:nvSpPr>
                <p:cNvPr id="1102" name="Google Shape;1102;p22"/>
                <p:cNvSpPr/>
                <p:nvPr/>
              </p:nvSpPr>
              <p:spPr>
                <a:xfrm rot="4416143">
                  <a:off x="7832948" y="3740765"/>
                  <a:ext cx="202826" cy="198556"/>
                </a:xfrm>
                <a:custGeom>
                  <a:rect b="b" l="l" r="r" t="t"/>
                  <a:pathLst>
                    <a:path extrusionOk="0" h="198417" w="202684">
                      <a:moveTo>
                        <a:pt x="188438" y="162028"/>
                      </a:moveTo>
                      <a:cubicBezTo>
                        <a:pt x="187691" y="144853"/>
                        <a:pt x="176171" y="129535"/>
                        <a:pt x="161769" y="120158"/>
                      </a:cubicBezTo>
                      <a:cubicBezTo>
                        <a:pt x="173611" y="116723"/>
                        <a:pt x="186091" y="112925"/>
                        <a:pt x="194519" y="103911"/>
                      </a:cubicBezTo>
                      <a:cubicBezTo>
                        <a:pt x="204226" y="93532"/>
                        <a:pt x="206467" y="76869"/>
                        <a:pt x="199853" y="64292"/>
                      </a:cubicBezTo>
                      <a:cubicBezTo>
                        <a:pt x="193239" y="51715"/>
                        <a:pt x="178198" y="44130"/>
                        <a:pt x="164117" y="46263"/>
                      </a:cubicBezTo>
                      <a:cubicBezTo>
                        <a:pt x="151102" y="48248"/>
                        <a:pt x="140434" y="57400"/>
                        <a:pt x="130514" y="66169"/>
                      </a:cubicBezTo>
                      <a:cubicBezTo>
                        <a:pt x="142142" y="48023"/>
                        <a:pt x="138194" y="21579"/>
                        <a:pt x="121873" y="7540"/>
                      </a:cubicBezTo>
                      <a:cubicBezTo>
                        <a:pt x="116432" y="2825"/>
                        <a:pt x="109285" y="-621"/>
                        <a:pt x="102138" y="94"/>
                      </a:cubicBezTo>
                      <a:cubicBezTo>
                        <a:pt x="92110" y="1097"/>
                        <a:pt x="84429" y="9791"/>
                        <a:pt x="80056" y="18869"/>
                      </a:cubicBezTo>
                      <a:cubicBezTo>
                        <a:pt x="75362" y="28459"/>
                        <a:pt x="73442" y="39180"/>
                        <a:pt x="73655" y="49826"/>
                      </a:cubicBezTo>
                      <a:cubicBezTo>
                        <a:pt x="70242" y="44631"/>
                        <a:pt x="66722" y="39692"/>
                        <a:pt x="61708" y="36108"/>
                      </a:cubicBezTo>
                      <a:cubicBezTo>
                        <a:pt x="52320" y="29419"/>
                        <a:pt x="36425" y="25664"/>
                        <a:pt x="25118" y="25899"/>
                      </a:cubicBezTo>
                      <a:cubicBezTo>
                        <a:pt x="-4432" y="26507"/>
                        <a:pt x="-2192" y="60750"/>
                        <a:pt x="12850" y="77722"/>
                      </a:cubicBezTo>
                      <a:cubicBezTo>
                        <a:pt x="22771" y="88923"/>
                        <a:pt x="36959" y="95302"/>
                        <a:pt x="51040" y="100498"/>
                      </a:cubicBezTo>
                      <a:cubicBezTo>
                        <a:pt x="30238" y="100615"/>
                        <a:pt x="10183" y="114525"/>
                        <a:pt x="2822" y="133962"/>
                      </a:cubicBezTo>
                      <a:cubicBezTo>
                        <a:pt x="-1231" y="144608"/>
                        <a:pt x="-1338" y="157430"/>
                        <a:pt x="5276" y="166668"/>
                      </a:cubicBezTo>
                      <a:cubicBezTo>
                        <a:pt x="11250" y="174936"/>
                        <a:pt x="21598" y="178990"/>
                        <a:pt x="31732" y="180152"/>
                      </a:cubicBezTo>
                      <a:cubicBezTo>
                        <a:pt x="60214" y="183428"/>
                        <a:pt x="89657" y="164749"/>
                        <a:pt x="98831" y="137631"/>
                      </a:cubicBezTo>
                      <a:cubicBezTo>
                        <a:pt x="102031" y="158476"/>
                        <a:pt x="113979" y="177838"/>
                        <a:pt x="131261" y="189988"/>
                      </a:cubicBezTo>
                      <a:cubicBezTo>
                        <a:pt x="139581" y="195877"/>
                        <a:pt x="149715" y="200208"/>
                        <a:pt x="159849" y="199066"/>
                      </a:cubicBezTo>
                      <a:cubicBezTo>
                        <a:pt x="176918" y="197157"/>
                        <a:pt x="189292" y="179182"/>
                        <a:pt x="188438" y="1620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3" name="Google Shape;1103;p22"/>
                <p:cNvSpPr/>
                <p:nvPr/>
              </p:nvSpPr>
              <p:spPr>
                <a:xfrm rot="4416143">
                  <a:off x="7910313" y="3812581"/>
                  <a:ext cx="57645" cy="56578"/>
                </a:xfrm>
                <a:custGeom>
                  <a:rect b="b" l="l" r="r" t="t"/>
                  <a:pathLst>
                    <a:path extrusionOk="0" h="56538" w="57605">
                      <a:moveTo>
                        <a:pt x="6364" y="6014"/>
                      </a:moveTo>
                      <a:cubicBezTo>
                        <a:pt x="497" y="11646"/>
                        <a:pt x="-1210" y="20799"/>
                        <a:pt x="817" y="28736"/>
                      </a:cubicBezTo>
                      <a:cubicBezTo>
                        <a:pt x="2844" y="36662"/>
                        <a:pt x="7965" y="43479"/>
                        <a:pt x="13938" y="49047"/>
                      </a:cubicBezTo>
                      <a:cubicBezTo>
                        <a:pt x="17672" y="52514"/>
                        <a:pt x="21939" y="55682"/>
                        <a:pt x="26846" y="56781"/>
                      </a:cubicBezTo>
                      <a:cubicBezTo>
                        <a:pt x="30580" y="57602"/>
                        <a:pt x="34526" y="57197"/>
                        <a:pt x="38154" y="56066"/>
                      </a:cubicBezTo>
                      <a:cubicBezTo>
                        <a:pt x="48608" y="52877"/>
                        <a:pt x="56928" y="43350"/>
                        <a:pt x="57995" y="32544"/>
                      </a:cubicBezTo>
                      <a:cubicBezTo>
                        <a:pt x="60236" y="9758"/>
                        <a:pt x="23752" y="-10468"/>
                        <a:pt x="6364" y="601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4" name="Google Shape;1104;p22"/>
              <p:cNvGrpSpPr/>
              <p:nvPr/>
            </p:nvGrpSpPr>
            <p:grpSpPr>
              <a:xfrm rot="779530">
                <a:off x="8614204" y="846947"/>
                <a:ext cx="381198" cy="366644"/>
                <a:chOff x="8165684" y="3712145"/>
                <a:chExt cx="167481" cy="161080"/>
              </a:xfrm>
            </p:grpSpPr>
            <p:sp>
              <p:nvSpPr>
                <p:cNvPr id="1105" name="Google Shape;1105;p22"/>
                <p:cNvSpPr/>
                <p:nvPr/>
              </p:nvSpPr>
              <p:spPr>
                <a:xfrm>
                  <a:off x="8165684" y="3712145"/>
                  <a:ext cx="167481" cy="161080"/>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6" name="Google Shape;1106;p22"/>
                <p:cNvSpPr/>
                <p:nvPr/>
              </p:nvSpPr>
              <p:spPr>
                <a:xfrm>
                  <a:off x="8233522" y="3760887"/>
                  <a:ext cx="42670" cy="45870"/>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07" name="Google Shape;1107;p22"/>
              <p:cNvGrpSpPr/>
              <p:nvPr/>
            </p:nvGrpSpPr>
            <p:grpSpPr>
              <a:xfrm rot="2210359">
                <a:off x="8360090" y="1405721"/>
                <a:ext cx="749664" cy="531763"/>
                <a:chOff x="4049419" y="4591926"/>
                <a:chExt cx="400034" cy="283758"/>
              </a:xfrm>
            </p:grpSpPr>
            <p:sp>
              <p:nvSpPr>
                <p:cNvPr id="1108" name="Google Shape;1108;p22"/>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09" name="Google Shape;1109;p22"/>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0" name="Google Shape;1110;p22"/>
              <p:cNvGrpSpPr/>
              <p:nvPr/>
            </p:nvGrpSpPr>
            <p:grpSpPr>
              <a:xfrm rot="-2406522">
                <a:off x="8440820" y="3706563"/>
                <a:ext cx="677579" cy="618940"/>
                <a:chOff x="4830789" y="4814480"/>
                <a:chExt cx="368872" cy="336949"/>
              </a:xfrm>
            </p:grpSpPr>
            <p:sp>
              <p:nvSpPr>
                <p:cNvPr id="1111" name="Google Shape;1111;p22"/>
                <p:cNvSpPr/>
                <p:nvPr/>
              </p:nvSpPr>
              <p:spPr>
                <a:xfrm rot="-10791406">
                  <a:off x="4831209" y="4814940"/>
                  <a:ext cx="368033" cy="336030"/>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2" name="Google Shape;1112;p22"/>
                <p:cNvSpPr/>
                <p:nvPr/>
              </p:nvSpPr>
              <p:spPr>
                <a:xfrm rot="-10791406">
                  <a:off x="4933802" y="4899824"/>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13" name="Google Shape;1113;p22"/>
            <p:cNvGrpSpPr/>
            <p:nvPr/>
          </p:nvGrpSpPr>
          <p:grpSpPr>
            <a:xfrm rot="-5400000">
              <a:off x="6904514" y="3449558"/>
              <a:ext cx="914882" cy="2739060"/>
              <a:chOff x="8086648" y="743893"/>
              <a:chExt cx="1289292" cy="3860006"/>
            </a:xfrm>
          </p:grpSpPr>
          <p:grpSp>
            <p:nvGrpSpPr>
              <p:cNvPr id="1114" name="Google Shape;1114;p22"/>
              <p:cNvGrpSpPr/>
              <p:nvPr/>
            </p:nvGrpSpPr>
            <p:grpSpPr>
              <a:xfrm rot="-2231869">
                <a:off x="8417737" y="3066305"/>
                <a:ext cx="484402" cy="489444"/>
                <a:chOff x="7807497" y="3711813"/>
                <a:chExt cx="253883" cy="256518"/>
              </a:xfrm>
            </p:grpSpPr>
            <p:sp>
              <p:nvSpPr>
                <p:cNvPr id="1115" name="Google Shape;1115;p22"/>
                <p:cNvSpPr/>
                <p:nvPr/>
              </p:nvSpPr>
              <p:spPr>
                <a:xfrm rot="-4253141">
                  <a:off x="7833082" y="3740849"/>
                  <a:ext cx="202713" cy="198445"/>
                </a:xfrm>
                <a:custGeom>
                  <a:rect b="b" l="l" r="r" t="t"/>
                  <a:pathLst>
                    <a:path extrusionOk="0" h="198417" w="202684">
                      <a:moveTo>
                        <a:pt x="188438" y="162028"/>
                      </a:moveTo>
                      <a:cubicBezTo>
                        <a:pt x="187691" y="144853"/>
                        <a:pt x="176171" y="129535"/>
                        <a:pt x="161769" y="120158"/>
                      </a:cubicBezTo>
                      <a:cubicBezTo>
                        <a:pt x="173611" y="116723"/>
                        <a:pt x="186091" y="112925"/>
                        <a:pt x="194519" y="103911"/>
                      </a:cubicBezTo>
                      <a:cubicBezTo>
                        <a:pt x="204226" y="93532"/>
                        <a:pt x="206467" y="76869"/>
                        <a:pt x="199853" y="64292"/>
                      </a:cubicBezTo>
                      <a:cubicBezTo>
                        <a:pt x="193239" y="51715"/>
                        <a:pt x="178198" y="44130"/>
                        <a:pt x="164117" y="46263"/>
                      </a:cubicBezTo>
                      <a:cubicBezTo>
                        <a:pt x="151102" y="48248"/>
                        <a:pt x="140434" y="57400"/>
                        <a:pt x="130514" y="66169"/>
                      </a:cubicBezTo>
                      <a:cubicBezTo>
                        <a:pt x="142142" y="48023"/>
                        <a:pt x="138194" y="21579"/>
                        <a:pt x="121873" y="7540"/>
                      </a:cubicBezTo>
                      <a:cubicBezTo>
                        <a:pt x="116432" y="2825"/>
                        <a:pt x="109285" y="-621"/>
                        <a:pt x="102138" y="94"/>
                      </a:cubicBezTo>
                      <a:cubicBezTo>
                        <a:pt x="92110" y="1097"/>
                        <a:pt x="84429" y="9791"/>
                        <a:pt x="80056" y="18869"/>
                      </a:cubicBezTo>
                      <a:cubicBezTo>
                        <a:pt x="75362" y="28459"/>
                        <a:pt x="73442" y="39180"/>
                        <a:pt x="73655" y="49826"/>
                      </a:cubicBezTo>
                      <a:cubicBezTo>
                        <a:pt x="70242" y="44631"/>
                        <a:pt x="66722" y="39692"/>
                        <a:pt x="61708" y="36108"/>
                      </a:cubicBezTo>
                      <a:cubicBezTo>
                        <a:pt x="52320" y="29419"/>
                        <a:pt x="36425" y="25664"/>
                        <a:pt x="25118" y="25899"/>
                      </a:cubicBezTo>
                      <a:cubicBezTo>
                        <a:pt x="-4432" y="26507"/>
                        <a:pt x="-2192" y="60750"/>
                        <a:pt x="12850" y="77722"/>
                      </a:cubicBezTo>
                      <a:cubicBezTo>
                        <a:pt x="22771" y="88923"/>
                        <a:pt x="36959" y="95302"/>
                        <a:pt x="51040" y="100498"/>
                      </a:cubicBezTo>
                      <a:cubicBezTo>
                        <a:pt x="30238" y="100615"/>
                        <a:pt x="10183" y="114525"/>
                        <a:pt x="2822" y="133962"/>
                      </a:cubicBezTo>
                      <a:cubicBezTo>
                        <a:pt x="-1231" y="144608"/>
                        <a:pt x="-1338" y="157430"/>
                        <a:pt x="5276" y="166668"/>
                      </a:cubicBezTo>
                      <a:cubicBezTo>
                        <a:pt x="11250" y="174936"/>
                        <a:pt x="21598" y="178990"/>
                        <a:pt x="31732" y="180152"/>
                      </a:cubicBezTo>
                      <a:cubicBezTo>
                        <a:pt x="60214" y="183428"/>
                        <a:pt x="89657" y="164749"/>
                        <a:pt x="98831" y="137631"/>
                      </a:cubicBezTo>
                      <a:cubicBezTo>
                        <a:pt x="102031" y="158476"/>
                        <a:pt x="113979" y="177838"/>
                        <a:pt x="131261" y="189988"/>
                      </a:cubicBezTo>
                      <a:cubicBezTo>
                        <a:pt x="139581" y="195877"/>
                        <a:pt x="149715" y="200208"/>
                        <a:pt x="159849" y="199066"/>
                      </a:cubicBezTo>
                      <a:cubicBezTo>
                        <a:pt x="176918" y="197157"/>
                        <a:pt x="189292" y="179182"/>
                        <a:pt x="188438" y="162007"/>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6" name="Google Shape;1116;p22"/>
                <p:cNvSpPr/>
                <p:nvPr/>
              </p:nvSpPr>
              <p:spPr>
                <a:xfrm rot="-4253141">
                  <a:off x="7902202" y="3808188"/>
                  <a:ext cx="57613" cy="56546"/>
                </a:xfrm>
                <a:custGeom>
                  <a:rect b="b" l="l" r="r" t="t"/>
                  <a:pathLst>
                    <a:path extrusionOk="0" h="56538" w="57605">
                      <a:moveTo>
                        <a:pt x="6364" y="6014"/>
                      </a:moveTo>
                      <a:cubicBezTo>
                        <a:pt x="497" y="11646"/>
                        <a:pt x="-1210" y="20799"/>
                        <a:pt x="817" y="28736"/>
                      </a:cubicBezTo>
                      <a:cubicBezTo>
                        <a:pt x="2844" y="36662"/>
                        <a:pt x="7965" y="43479"/>
                        <a:pt x="13938" y="49047"/>
                      </a:cubicBezTo>
                      <a:cubicBezTo>
                        <a:pt x="17672" y="52514"/>
                        <a:pt x="21939" y="55682"/>
                        <a:pt x="26846" y="56781"/>
                      </a:cubicBezTo>
                      <a:cubicBezTo>
                        <a:pt x="30580" y="57602"/>
                        <a:pt x="34526" y="57197"/>
                        <a:pt x="38154" y="56066"/>
                      </a:cubicBezTo>
                      <a:cubicBezTo>
                        <a:pt x="48608" y="52877"/>
                        <a:pt x="56928" y="43350"/>
                        <a:pt x="57995" y="32544"/>
                      </a:cubicBezTo>
                      <a:cubicBezTo>
                        <a:pt x="60236" y="9758"/>
                        <a:pt x="23752" y="-10468"/>
                        <a:pt x="6364" y="6014"/>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17" name="Google Shape;1117;p22"/>
              <p:cNvGrpSpPr/>
              <p:nvPr/>
            </p:nvGrpSpPr>
            <p:grpSpPr>
              <a:xfrm rot="779530">
                <a:off x="8569362" y="790625"/>
                <a:ext cx="470317" cy="479443"/>
                <a:chOff x="8145993" y="3687427"/>
                <a:chExt cx="206636" cy="210637"/>
              </a:xfrm>
            </p:grpSpPr>
            <p:sp>
              <p:nvSpPr>
                <p:cNvPr id="1118" name="Google Shape;1118;p22"/>
                <p:cNvSpPr/>
                <p:nvPr/>
              </p:nvSpPr>
              <p:spPr>
                <a:xfrm rot="4272180">
                  <a:off x="8165497" y="3712134"/>
                  <a:ext cx="167629" cy="161222"/>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19" name="Google Shape;1119;p22"/>
                <p:cNvSpPr/>
                <p:nvPr/>
              </p:nvSpPr>
              <p:spPr>
                <a:xfrm rot="4272180">
                  <a:off x="8238182" y="3772023"/>
                  <a:ext cx="42708" cy="45910"/>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0" name="Google Shape;1120;p22"/>
              <p:cNvGrpSpPr/>
              <p:nvPr/>
            </p:nvGrpSpPr>
            <p:grpSpPr>
              <a:xfrm rot="2210359">
                <a:off x="8276091" y="1336290"/>
                <a:ext cx="905230" cy="802271"/>
                <a:chOff x="4026317" y="4549851"/>
                <a:chExt cx="483047" cy="428106"/>
              </a:xfrm>
            </p:grpSpPr>
            <p:sp>
              <p:nvSpPr>
                <p:cNvPr id="1121" name="Google Shape;1121;p22"/>
                <p:cNvSpPr/>
                <p:nvPr/>
              </p:nvSpPr>
              <p:spPr>
                <a:xfrm rot="1528540">
                  <a:off x="4067883" y="4622067"/>
                  <a:ext cx="399915" cy="283674"/>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2" name="Google Shape;1122;p22"/>
                <p:cNvSpPr/>
                <p:nvPr/>
              </p:nvSpPr>
              <p:spPr>
                <a:xfrm rot="1528540">
                  <a:off x="4170866" y="4717869"/>
                  <a:ext cx="154634" cy="90647"/>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3" name="Google Shape;1123;p22"/>
              <p:cNvGrpSpPr/>
              <p:nvPr/>
            </p:nvGrpSpPr>
            <p:grpSpPr>
              <a:xfrm rot="-2406522">
                <a:off x="8273794" y="3501753"/>
                <a:ext cx="914999" cy="914999"/>
                <a:chOff x="4765960" y="4693307"/>
                <a:chExt cx="498123" cy="498123"/>
              </a:xfrm>
            </p:grpSpPr>
            <p:sp>
              <p:nvSpPr>
                <p:cNvPr id="1124" name="Google Shape;1124;p22"/>
                <p:cNvSpPr/>
                <p:nvPr/>
              </p:nvSpPr>
              <p:spPr>
                <a:xfrm rot="8100000">
                  <a:off x="4830904" y="4774260"/>
                  <a:ext cx="368237" cy="336216"/>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5" name="Google Shape;1125;p22"/>
                <p:cNvSpPr/>
                <p:nvPr/>
              </p:nvSpPr>
              <p:spPr>
                <a:xfrm rot="8100000">
                  <a:off x="4922945" y="4877652"/>
                  <a:ext cx="128082" cy="121678"/>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126" name="Google Shape;1126;p22"/>
            <p:cNvGrpSpPr/>
            <p:nvPr/>
          </p:nvGrpSpPr>
          <p:grpSpPr>
            <a:xfrm>
              <a:off x="188827" y="4633349"/>
              <a:ext cx="387839" cy="386732"/>
              <a:chOff x="7433305" y="31153"/>
              <a:chExt cx="441932" cy="440721"/>
            </a:xfrm>
          </p:grpSpPr>
          <p:sp>
            <p:nvSpPr>
              <p:cNvPr id="1127" name="Google Shape;1127;p22"/>
              <p:cNvSpPr/>
              <p:nvPr/>
            </p:nvSpPr>
            <p:spPr>
              <a:xfrm>
                <a:off x="7433305" y="31153"/>
                <a:ext cx="441932" cy="440721"/>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28" name="Google Shape;1128;p22"/>
              <p:cNvSpPr/>
              <p:nvPr/>
            </p:nvSpPr>
            <p:spPr>
              <a:xfrm>
                <a:off x="7567113" y="186729"/>
                <a:ext cx="144081" cy="128341"/>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129" name="Google Shape;1129;p22"/>
            <p:cNvGrpSpPr/>
            <p:nvPr/>
          </p:nvGrpSpPr>
          <p:grpSpPr>
            <a:xfrm>
              <a:off x="8628989" y="4629695"/>
              <a:ext cx="419465" cy="418277"/>
              <a:chOff x="7326779" y="115366"/>
              <a:chExt cx="389367" cy="388300"/>
            </a:xfrm>
          </p:grpSpPr>
          <p:sp>
            <p:nvSpPr>
              <p:cNvPr id="1130" name="Google Shape;1130;p22"/>
              <p:cNvSpPr/>
              <p:nvPr/>
            </p:nvSpPr>
            <p:spPr>
              <a:xfrm>
                <a:off x="7326779" y="115365"/>
                <a:ext cx="389367" cy="388300"/>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131" name="Google Shape;1131;p22"/>
              <p:cNvSpPr/>
              <p:nvPr/>
            </p:nvSpPr>
            <p:spPr>
              <a:xfrm>
                <a:off x="7444651" y="252414"/>
                <a:ext cx="126944" cy="113076"/>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135" name="Shape 1135"/>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1136" name="Shape 1136"/>
        <p:cNvGrpSpPr/>
        <p:nvPr/>
      </p:nvGrpSpPr>
      <p:grpSpPr>
        <a:xfrm>
          <a:off x="0" y="0"/>
          <a:ext cx="0" cy="0"/>
          <a:chOff x="0" y="0"/>
          <a:chExt cx="0" cy="0"/>
        </a:xfrm>
      </p:grpSpPr>
      <p:sp>
        <p:nvSpPr>
          <p:cNvPr id="1137" name="Google Shape;1137;p2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a:solidFill>
                  <a:schemeClr val="lt1"/>
                </a:solidFill>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5" name="Shape 165"/>
        <p:cNvGrpSpPr/>
        <p:nvPr/>
      </p:nvGrpSpPr>
      <p:grpSpPr>
        <a:xfrm>
          <a:off x="0" y="0"/>
          <a:ext cx="0" cy="0"/>
          <a:chOff x="0" y="0"/>
          <a:chExt cx="0" cy="0"/>
        </a:xfrm>
      </p:grpSpPr>
      <p:pic>
        <p:nvPicPr>
          <p:cNvPr id="166" name="Google Shape;166;p4"/>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167" name="Google Shape;167;p4"/>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168" name="Google Shape;168;p4"/>
          <p:cNvSpPr txBox="1"/>
          <p:nvPr>
            <p:ph idx="1" type="body"/>
          </p:nvPr>
        </p:nvSpPr>
        <p:spPr>
          <a:xfrm>
            <a:off x="720000" y="1212925"/>
            <a:ext cx="7704000" cy="359100"/>
          </a:xfrm>
          <a:prstGeom prst="rect">
            <a:avLst/>
          </a:prstGeom>
        </p:spPr>
        <p:txBody>
          <a:bodyPr anchorCtr="0" anchor="t" bIns="91425" lIns="91425" spcFirstLastPara="1" rIns="91425" wrap="square" tIns="91425">
            <a:noAutofit/>
          </a:bodyPr>
          <a:lstStyle>
            <a:lvl1pPr indent="-342900" lvl="0" marL="457200" rtl="0">
              <a:spcBef>
                <a:spcPts val="0"/>
              </a:spcBef>
              <a:spcAft>
                <a:spcPts val="0"/>
              </a:spcAft>
              <a:buClr>
                <a:schemeClr val="accent1"/>
              </a:buClr>
              <a:buSzPts val="1800"/>
              <a:buFont typeface="Darker Grotesque SemiBold"/>
              <a:buChar char="●"/>
              <a:defRPr sz="1250"/>
            </a:lvl1pPr>
            <a:lvl2pPr indent="-317500" lvl="1" marL="914400" rtl="0">
              <a:lnSpc>
                <a:spcPct val="115000"/>
              </a:lnSpc>
              <a:spcBef>
                <a:spcPts val="0"/>
              </a:spcBef>
              <a:spcAft>
                <a:spcPts val="0"/>
              </a:spcAft>
              <a:buClr>
                <a:srgbClr val="15325B"/>
              </a:buClr>
              <a:buSzPts val="1400"/>
              <a:buFont typeface="Darker Grotesque SemiBold"/>
              <a:buChar char="○"/>
              <a:defRPr>
                <a:solidFill>
                  <a:srgbClr val="434343"/>
                </a:solidFill>
              </a:defRPr>
            </a:lvl2pPr>
            <a:lvl3pPr indent="-317500" lvl="2" marL="1371600" rtl="0">
              <a:lnSpc>
                <a:spcPct val="115000"/>
              </a:lnSpc>
              <a:spcBef>
                <a:spcPts val="0"/>
              </a:spcBef>
              <a:spcAft>
                <a:spcPts val="0"/>
              </a:spcAft>
              <a:buClr>
                <a:srgbClr val="15325B"/>
              </a:buClr>
              <a:buSzPts val="1400"/>
              <a:buFont typeface="Darker Grotesque SemiBold"/>
              <a:buChar char="■"/>
              <a:defRPr>
                <a:solidFill>
                  <a:srgbClr val="434343"/>
                </a:solidFill>
              </a:defRPr>
            </a:lvl3pPr>
            <a:lvl4pPr indent="-317500" lvl="3" marL="1828800" rtl="0">
              <a:lnSpc>
                <a:spcPct val="115000"/>
              </a:lnSpc>
              <a:spcBef>
                <a:spcPts val="0"/>
              </a:spcBef>
              <a:spcAft>
                <a:spcPts val="0"/>
              </a:spcAft>
              <a:buClr>
                <a:srgbClr val="15325B"/>
              </a:buClr>
              <a:buSzPts val="1400"/>
              <a:buFont typeface="Darker Grotesque SemiBold"/>
              <a:buChar char="●"/>
              <a:defRPr>
                <a:solidFill>
                  <a:srgbClr val="434343"/>
                </a:solidFill>
              </a:defRPr>
            </a:lvl4pPr>
            <a:lvl5pPr indent="-317500" lvl="4" marL="2286000" rtl="0">
              <a:lnSpc>
                <a:spcPct val="115000"/>
              </a:lnSpc>
              <a:spcBef>
                <a:spcPts val="0"/>
              </a:spcBef>
              <a:spcAft>
                <a:spcPts val="0"/>
              </a:spcAft>
              <a:buClr>
                <a:srgbClr val="15325B"/>
              </a:buClr>
              <a:buSzPts val="1400"/>
              <a:buFont typeface="Darker Grotesque SemiBold"/>
              <a:buChar char="○"/>
              <a:defRPr>
                <a:solidFill>
                  <a:srgbClr val="434343"/>
                </a:solidFill>
              </a:defRPr>
            </a:lvl5pPr>
            <a:lvl6pPr indent="-317500" lvl="5" marL="2743200" rtl="0">
              <a:lnSpc>
                <a:spcPct val="115000"/>
              </a:lnSpc>
              <a:spcBef>
                <a:spcPts val="0"/>
              </a:spcBef>
              <a:spcAft>
                <a:spcPts val="0"/>
              </a:spcAft>
              <a:buClr>
                <a:srgbClr val="15325B"/>
              </a:buClr>
              <a:buSzPts val="1400"/>
              <a:buFont typeface="Darker Grotesque SemiBold"/>
              <a:buChar char="■"/>
              <a:defRPr>
                <a:solidFill>
                  <a:srgbClr val="434343"/>
                </a:solidFill>
              </a:defRPr>
            </a:lvl6pPr>
            <a:lvl7pPr indent="-317500" lvl="6" marL="3200400" rtl="0">
              <a:lnSpc>
                <a:spcPct val="115000"/>
              </a:lnSpc>
              <a:spcBef>
                <a:spcPts val="0"/>
              </a:spcBef>
              <a:spcAft>
                <a:spcPts val="0"/>
              </a:spcAft>
              <a:buClr>
                <a:srgbClr val="15325B"/>
              </a:buClr>
              <a:buSzPts val="1400"/>
              <a:buFont typeface="Darker Grotesque SemiBold"/>
              <a:buChar char="●"/>
              <a:defRPr>
                <a:solidFill>
                  <a:srgbClr val="434343"/>
                </a:solidFill>
              </a:defRPr>
            </a:lvl7pPr>
            <a:lvl8pPr indent="-317500" lvl="7" marL="3657600" rtl="0">
              <a:lnSpc>
                <a:spcPct val="115000"/>
              </a:lnSpc>
              <a:spcBef>
                <a:spcPts val="0"/>
              </a:spcBef>
              <a:spcAft>
                <a:spcPts val="0"/>
              </a:spcAft>
              <a:buClr>
                <a:srgbClr val="15325B"/>
              </a:buClr>
              <a:buSzPts val="1400"/>
              <a:buFont typeface="Darker Grotesque SemiBold"/>
              <a:buChar char="○"/>
              <a:defRPr>
                <a:solidFill>
                  <a:srgbClr val="434343"/>
                </a:solidFill>
              </a:defRPr>
            </a:lvl8pPr>
            <a:lvl9pPr indent="-317500" lvl="8" marL="4114800" rtl="0">
              <a:lnSpc>
                <a:spcPct val="115000"/>
              </a:lnSpc>
              <a:spcBef>
                <a:spcPts val="0"/>
              </a:spcBef>
              <a:spcAft>
                <a:spcPts val="0"/>
              </a:spcAft>
              <a:buClr>
                <a:srgbClr val="15325B"/>
              </a:buClr>
              <a:buSzPts val="1400"/>
              <a:buFont typeface="Darker Grotesque SemiBold"/>
              <a:buChar char="■"/>
              <a:defRPr>
                <a:solidFill>
                  <a:srgbClr val="434343"/>
                </a:solidFill>
              </a:defRPr>
            </a:lvl9pPr>
          </a:lstStyle>
          <a:p/>
        </p:txBody>
      </p:sp>
      <p:grpSp>
        <p:nvGrpSpPr>
          <p:cNvPr id="169" name="Google Shape;169;p4"/>
          <p:cNvGrpSpPr/>
          <p:nvPr/>
        </p:nvGrpSpPr>
        <p:grpSpPr>
          <a:xfrm>
            <a:off x="92436" y="1832149"/>
            <a:ext cx="8959136" cy="1284334"/>
            <a:chOff x="92436" y="1854986"/>
            <a:chExt cx="8959136" cy="1284334"/>
          </a:xfrm>
        </p:grpSpPr>
        <p:grpSp>
          <p:nvGrpSpPr>
            <p:cNvPr id="170" name="Google Shape;170;p4"/>
            <p:cNvGrpSpPr/>
            <p:nvPr/>
          </p:nvGrpSpPr>
          <p:grpSpPr>
            <a:xfrm>
              <a:off x="8576426" y="1956948"/>
              <a:ext cx="444578" cy="401947"/>
              <a:chOff x="5575346" y="121144"/>
              <a:chExt cx="166334" cy="150373"/>
            </a:xfrm>
          </p:grpSpPr>
          <p:sp>
            <p:nvSpPr>
              <p:cNvPr id="171" name="Google Shape;171;p4"/>
              <p:cNvSpPr/>
              <p:nvPr/>
            </p:nvSpPr>
            <p:spPr>
              <a:xfrm>
                <a:off x="5575346" y="121144"/>
                <a:ext cx="166334" cy="150373"/>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2" name="Google Shape;172;p4"/>
              <p:cNvSpPr/>
              <p:nvPr/>
            </p:nvSpPr>
            <p:spPr>
              <a:xfrm>
                <a:off x="5627920" y="170078"/>
                <a:ext cx="57965" cy="45364"/>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3" name="Google Shape;173;p4"/>
            <p:cNvGrpSpPr/>
            <p:nvPr/>
          </p:nvGrpSpPr>
          <p:grpSpPr>
            <a:xfrm>
              <a:off x="8487011" y="2564265"/>
              <a:ext cx="564561" cy="575055"/>
              <a:chOff x="5446379" y="622463"/>
              <a:chExt cx="286958" cy="292292"/>
            </a:xfrm>
          </p:grpSpPr>
          <p:sp>
            <p:nvSpPr>
              <p:cNvPr id="174" name="Google Shape;174;p4"/>
              <p:cNvSpPr/>
              <p:nvPr/>
            </p:nvSpPr>
            <p:spPr>
              <a:xfrm>
                <a:off x="5446379" y="622463"/>
                <a:ext cx="286958" cy="292292"/>
              </a:xfrm>
              <a:custGeom>
                <a:rect b="b" l="l" r="r" t="t"/>
                <a:pathLst>
                  <a:path extrusionOk="0" h="292292" w="286958">
                    <a:moveTo>
                      <a:pt x="285343" y="172835"/>
                    </a:moveTo>
                    <a:cubicBezTo>
                      <a:pt x="281311" y="165890"/>
                      <a:pt x="272702" y="163309"/>
                      <a:pt x="264904" y="161410"/>
                    </a:cubicBezTo>
                    <a:cubicBezTo>
                      <a:pt x="239355" y="155191"/>
                      <a:pt x="213539" y="150166"/>
                      <a:pt x="187596" y="145921"/>
                    </a:cubicBezTo>
                    <a:cubicBezTo>
                      <a:pt x="205080" y="145217"/>
                      <a:pt x="222522" y="143595"/>
                      <a:pt x="239803" y="140886"/>
                    </a:cubicBezTo>
                    <a:cubicBezTo>
                      <a:pt x="260552" y="137621"/>
                      <a:pt x="289920" y="134730"/>
                      <a:pt x="283796" y="105373"/>
                    </a:cubicBezTo>
                    <a:cubicBezTo>
                      <a:pt x="280842" y="91207"/>
                      <a:pt x="252050" y="88348"/>
                      <a:pt x="240208" y="89350"/>
                    </a:cubicBezTo>
                    <a:cubicBezTo>
                      <a:pt x="247249" y="80891"/>
                      <a:pt x="254269" y="71525"/>
                      <a:pt x="255324" y="60559"/>
                    </a:cubicBezTo>
                    <a:cubicBezTo>
                      <a:pt x="256381" y="49603"/>
                      <a:pt x="248849" y="37111"/>
                      <a:pt x="237841" y="36930"/>
                    </a:cubicBezTo>
                    <a:cubicBezTo>
                      <a:pt x="229808" y="36791"/>
                      <a:pt x="223151" y="42829"/>
                      <a:pt x="217497" y="48526"/>
                    </a:cubicBezTo>
                    <a:cubicBezTo>
                      <a:pt x="198978" y="67183"/>
                      <a:pt x="181345" y="86694"/>
                      <a:pt x="164298" y="106717"/>
                    </a:cubicBezTo>
                    <a:cubicBezTo>
                      <a:pt x="172736" y="91388"/>
                      <a:pt x="180353" y="75611"/>
                      <a:pt x="186956" y="59417"/>
                    </a:cubicBezTo>
                    <a:cubicBezTo>
                      <a:pt x="194882" y="39970"/>
                      <a:pt x="207576" y="13322"/>
                      <a:pt x="179275" y="3402"/>
                    </a:cubicBezTo>
                    <a:cubicBezTo>
                      <a:pt x="165621" y="-1388"/>
                      <a:pt x="148297" y="21792"/>
                      <a:pt x="143037" y="32439"/>
                    </a:cubicBezTo>
                    <a:cubicBezTo>
                      <a:pt x="139432" y="22038"/>
                      <a:pt x="135037" y="11189"/>
                      <a:pt x="126193" y="4628"/>
                    </a:cubicBezTo>
                    <a:cubicBezTo>
                      <a:pt x="117350" y="-1943"/>
                      <a:pt x="102778" y="-1943"/>
                      <a:pt x="96932" y="7391"/>
                    </a:cubicBezTo>
                    <a:cubicBezTo>
                      <a:pt x="92665" y="14197"/>
                      <a:pt x="94393" y="23009"/>
                      <a:pt x="96356" y="30807"/>
                    </a:cubicBezTo>
                    <a:cubicBezTo>
                      <a:pt x="101775" y="52366"/>
                      <a:pt x="108144" y="73680"/>
                      <a:pt x="114950" y="94855"/>
                    </a:cubicBezTo>
                    <a:cubicBezTo>
                      <a:pt x="108442" y="84465"/>
                      <a:pt x="101541" y="74309"/>
                      <a:pt x="94212" y="64484"/>
                    </a:cubicBezTo>
                    <a:cubicBezTo>
                      <a:pt x="81656" y="47651"/>
                      <a:pt x="65398" y="23019"/>
                      <a:pt x="42282" y="42125"/>
                    </a:cubicBezTo>
                    <a:cubicBezTo>
                      <a:pt x="31124" y="51342"/>
                      <a:pt x="42026" y="78149"/>
                      <a:pt x="48427" y="88156"/>
                    </a:cubicBezTo>
                    <a:cubicBezTo>
                      <a:pt x="37663" y="85873"/>
                      <a:pt x="26099" y="84038"/>
                      <a:pt x="15912" y="88209"/>
                    </a:cubicBezTo>
                    <a:cubicBezTo>
                      <a:pt x="5724" y="92380"/>
                      <a:pt x="-1807" y="104861"/>
                      <a:pt x="3164" y="114686"/>
                    </a:cubicBezTo>
                    <a:cubicBezTo>
                      <a:pt x="6791" y="121855"/>
                      <a:pt x="15229" y="124927"/>
                      <a:pt x="22910" y="127274"/>
                    </a:cubicBezTo>
                    <a:cubicBezTo>
                      <a:pt x="51296" y="135946"/>
                      <a:pt x="80077" y="143318"/>
                      <a:pt x="109104" y="149516"/>
                    </a:cubicBezTo>
                    <a:cubicBezTo>
                      <a:pt x="86937" y="150988"/>
                      <a:pt x="64876" y="154007"/>
                      <a:pt x="43167" y="158711"/>
                    </a:cubicBezTo>
                    <a:cubicBezTo>
                      <a:pt x="22643" y="163160"/>
                      <a:pt x="-6512" y="167747"/>
                      <a:pt x="1297" y="196709"/>
                    </a:cubicBezTo>
                    <a:cubicBezTo>
                      <a:pt x="5063" y="210684"/>
                      <a:pt x="33983" y="211868"/>
                      <a:pt x="45738" y="210193"/>
                    </a:cubicBezTo>
                    <a:cubicBezTo>
                      <a:pt x="39199" y="219047"/>
                      <a:pt x="32735" y="228808"/>
                      <a:pt x="32318" y="239806"/>
                    </a:cubicBezTo>
                    <a:cubicBezTo>
                      <a:pt x="31892" y="250805"/>
                      <a:pt x="40138" y="262838"/>
                      <a:pt x="51136" y="262379"/>
                    </a:cubicBezTo>
                    <a:cubicBezTo>
                      <a:pt x="59169" y="262048"/>
                      <a:pt x="65462" y="255648"/>
                      <a:pt x="70775" y="249620"/>
                    </a:cubicBezTo>
                    <a:cubicBezTo>
                      <a:pt x="88185" y="229917"/>
                      <a:pt x="104666" y="209425"/>
                      <a:pt x="120518" y="188452"/>
                    </a:cubicBezTo>
                    <a:cubicBezTo>
                      <a:pt x="112987" y="204240"/>
                      <a:pt x="106287" y="220434"/>
                      <a:pt x="100634" y="236990"/>
                    </a:cubicBezTo>
                    <a:cubicBezTo>
                      <a:pt x="93838" y="256864"/>
                      <a:pt x="82712" y="284194"/>
                      <a:pt x="111536" y="292472"/>
                    </a:cubicBezTo>
                    <a:cubicBezTo>
                      <a:pt x="125446" y="296462"/>
                      <a:pt x="141405" y="272321"/>
                      <a:pt x="146035" y="261387"/>
                    </a:cubicBezTo>
                    <a:cubicBezTo>
                      <a:pt x="150238" y="271564"/>
                      <a:pt x="155252" y="282135"/>
                      <a:pt x="164458" y="288184"/>
                    </a:cubicBezTo>
                    <a:cubicBezTo>
                      <a:pt x="173664" y="294232"/>
                      <a:pt x="188215" y="293390"/>
                      <a:pt x="193506" y="283735"/>
                    </a:cubicBezTo>
                    <a:cubicBezTo>
                      <a:pt x="197368" y="276684"/>
                      <a:pt x="195138" y="267990"/>
                      <a:pt x="192727" y="260320"/>
                    </a:cubicBezTo>
                    <a:cubicBezTo>
                      <a:pt x="184854" y="235241"/>
                      <a:pt x="175819" y="210534"/>
                      <a:pt x="166047" y="186127"/>
                    </a:cubicBezTo>
                    <a:cubicBezTo>
                      <a:pt x="175680" y="200731"/>
                      <a:pt x="186081" y="214833"/>
                      <a:pt x="197325" y="228232"/>
                    </a:cubicBezTo>
                    <a:cubicBezTo>
                      <a:pt x="210830" y="244308"/>
                      <a:pt x="228485" y="267969"/>
                      <a:pt x="250471" y="247562"/>
                    </a:cubicBezTo>
                    <a:cubicBezTo>
                      <a:pt x="261074" y="237715"/>
                      <a:pt x="248647" y="211580"/>
                      <a:pt x="241680" y="201968"/>
                    </a:cubicBezTo>
                    <a:cubicBezTo>
                      <a:pt x="252562" y="203632"/>
                      <a:pt x="264211" y="204795"/>
                      <a:pt x="274142" y="200037"/>
                    </a:cubicBezTo>
                    <a:cubicBezTo>
                      <a:pt x="284074" y="195280"/>
                      <a:pt x="290869" y="182383"/>
                      <a:pt x="285343" y="17286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5" name="Google Shape;175;p4"/>
              <p:cNvSpPr/>
              <p:nvPr/>
            </p:nvSpPr>
            <p:spPr>
              <a:xfrm>
                <a:off x="5528586" y="723936"/>
                <a:ext cx="103475" cy="82140"/>
              </a:xfrm>
              <a:custGeom>
                <a:rect b="b" l="l" r="r" t="t"/>
                <a:pathLst>
                  <a:path extrusionOk="0" h="82140" w="103475">
                    <a:moveTo>
                      <a:pt x="103917" y="33140"/>
                    </a:moveTo>
                    <a:cubicBezTo>
                      <a:pt x="101858" y="28372"/>
                      <a:pt x="95180" y="28414"/>
                      <a:pt x="90060" y="29225"/>
                    </a:cubicBezTo>
                    <a:cubicBezTo>
                      <a:pt x="92087" y="26035"/>
                      <a:pt x="94156" y="22664"/>
                      <a:pt x="94476" y="18899"/>
                    </a:cubicBezTo>
                    <a:cubicBezTo>
                      <a:pt x="94796" y="15133"/>
                      <a:pt x="92759" y="10877"/>
                      <a:pt x="89089" y="10002"/>
                    </a:cubicBezTo>
                    <a:cubicBezTo>
                      <a:pt x="85676" y="9191"/>
                      <a:pt x="82294" y="11442"/>
                      <a:pt x="79915" y="14024"/>
                    </a:cubicBezTo>
                    <a:cubicBezTo>
                      <a:pt x="77536" y="16595"/>
                      <a:pt x="75541" y="19678"/>
                      <a:pt x="72469" y="21352"/>
                    </a:cubicBezTo>
                    <a:cubicBezTo>
                      <a:pt x="70272" y="14248"/>
                      <a:pt x="65812" y="7868"/>
                      <a:pt x="59914" y="3356"/>
                    </a:cubicBezTo>
                    <a:cubicBezTo>
                      <a:pt x="56062" y="412"/>
                      <a:pt x="50227" y="-1594"/>
                      <a:pt x="46675" y="1703"/>
                    </a:cubicBezTo>
                    <a:cubicBezTo>
                      <a:pt x="44435" y="3783"/>
                      <a:pt x="44082" y="7154"/>
                      <a:pt x="44093" y="10215"/>
                    </a:cubicBezTo>
                    <a:cubicBezTo>
                      <a:pt x="44093" y="11719"/>
                      <a:pt x="44392" y="13202"/>
                      <a:pt x="44499" y="14706"/>
                    </a:cubicBezTo>
                    <a:cubicBezTo>
                      <a:pt x="40530" y="10727"/>
                      <a:pt x="34300" y="9223"/>
                      <a:pt x="28497" y="9181"/>
                    </a:cubicBezTo>
                    <a:cubicBezTo>
                      <a:pt x="26769" y="9181"/>
                      <a:pt x="24966" y="9255"/>
                      <a:pt x="23420" y="10034"/>
                    </a:cubicBezTo>
                    <a:cubicBezTo>
                      <a:pt x="19494" y="12008"/>
                      <a:pt x="18907" y="17768"/>
                      <a:pt x="21083" y="21587"/>
                    </a:cubicBezTo>
                    <a:cubicBezTo>
                      <a:pt x="23259" y="25406"/>
                      <a:pt x="27271" y="27742"/>
                      <a:pt x="31100" y="29908"/>
                    </a:cubicBezTo>
                    <a:cubicBezTo>
                      <a:pt x="21542" y="32148"/>
                      <a:pt x="12186" y="35284"/>
                      <a:pt x="3215" y="39263"/>
                    </a:cubicBezTo>
                    <a:cubicBezTo>
                      <a:pt x="2116" y="39754"/>
                      <a:pt x="943" y="40319"/>
                      <a:pt x="367" y="41375"/>
                    </a:cubicBezTo>
                    <a:cubicBezTo>
                      <a:pt x="-1201" y="44213"/>
                      <a:pt x="2575" y="47019"/>
                      <a:pt x="5711" y="47840"/>
                    </a:cubicBezTo>
                    <a:cubicBezTo>
                      <a:pt x="12784" y="49696"/>
                      <a:pt x="20273" y="49941"/>
                      <a:pt x="27452" y="48544"/>
                    </a:cubicBezTo>
                    <a:cubicBezTo>
                      <a:pt x="22673" y="54401"/>
                      <a:pt x="19398" y="62156"/>
                      <a:pt x="21233" y="69474"/>
                    </a:cubicBezTo>
                    <a:cubicBezTo>
                      <a:pt x="23068" y="76803"/>
                      <a:pt x="31548" y="82510"/>
                      <a:pt x="38439" y="79416"/>
                    </a:cubicBezTo>
                    <a:cubicBezTo>
                      <a:pt x="43346" y="77219"/>
                      <a:pt x="45779" y="71767"/>
                      <a:pt x="47773" y="66786"/>
                    </a:cubicBezTo>
                    <a:cubicBezTo>
                      <a:pt x="51518" y="73570"/>
                      <a:pt x="57695" y="78979"/>
                      <a:pt x="64906" y="81795"/>
                    </a:cubicBezTo>
                    <a:cubicBezTo>
                      <a:pt x="66805" y="82531"/>
                      <a:pt x="68863" y="83107"/>
                      <a:pt x="70848" y="82670"/>
                    </a:cubicBezTo>
                    <a:cubicBezTo>
                      <a:pt x="74358" y="81902"/>
                      <a:pt x="76544" y="78125"/>
                      <a:pt x="76683" y="74530"/>
                    </a:cubicBezTo>
                    <a:cubicBezTo>
                      <a:pt x="76821" y="70935"/>
                      <a:pt x="75403" y="67490"/>
                      <a:pt x="74005" y="64183"/>
                    </a:cubicBezTo>
                    <a:cubicBezTo>
                      <a:pt x="78240" y="66178"/>
                      <a:pt x="82710" y="68226"/>
                      <a:pt x="87372" y="67895"/>
                    </a:cubicBezTo>
                    <a:cubicBezTo>
                      <a:pt x="92034" y="67564"/>
                      <a:pt x="96823" y="63916"/>
                      <a:pt x="96653" y="59244"/>
                    </a:cubicBezTo>
                    <a:cubicBezTo>
                      <a:pt x="96482" y="54635"/>
                      <a:pt x="91969" y="51542"/>
                      <a:pt x="87884" y="49408"/>
                    </a:cubicBezTo>
                    <a:cubicBezTo>
                      <a:pt x="91329" y="46976"/>
                      <a:pt x="95596" y="45973"/>
                      <a:pt x="99149" y="43712"/>
                    </a:cubicBezTo>
                    <a:cubicBezTo>
                      <a:pt x="102712" y="41450"/>
                      <a:pt x="105602" y="37012"/>
                      <a:pt x="103928" y="3314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6" name="Google Shape;176;p4"/>
            <p:cNvGrpSpPr/>
            <p:nvPr/>
          </p:nvGrpSpPr>
          <p:grpSpPr>
            <a:xfrm>
              <a:off x="112634" y="1854986"/>
              <a:ext cx="397174" cy="359101"/>
              <a:chOff x="5617252" y="64212"/>
              <a:chExt cx="211218" cy="190950"/>
            </a:xfrm>
          </p:grpSpPr>
          <p:sp>
            <p:nvSpPr>
              <p:cNvPr id="177" name="Google Shape;177;p4"/>
              <p:cNvSpPr/>
              <p:nvPr/>
            </p:nvSpPr>
            <p:spPr>
              <a:xfrm>
                <a:off x="5617252" y="64212"/>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78" name="Google Shape;178;p4"/>
              <p:cNvSpPr/>
              <p:nvPr/>
            </p:nvSpPr>
            <p:spPr>
              <a:xfrm>
                <a:off x="5683950" y="126292"/>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79" name="Google Shape;179;p4"/>
            <p:cNvGrpSpPr/>
            <p:nvPr/>
          </p:nvGrpSpPr>
          <p:grpSpPr>
            <a:xfrm>
              <a:off x="92436" y="2323628"/>
              <a:ext cx="564561" cy="575055"/>
              <a:chOff x="5613020" y="562180"/>
              <a:chExt cx="286958" cy="292292"/>
            </a:xfrm>
          </p:grpSpPr>
          <p:sp>
            <p:nvSpPr>
              <p:cNvPr id="180" name="Google Shape;180;p4"/>
              <p:cNvSpPr/>
              <p:nvPr/>
            </p:nvSpPr>
            <p:spPr>
              <a:xfrm>
                <a:off x="5613020" y="562180"/>
                <a:ext cx="286958" cy="292292"/>
              </a:xfrm>
              <a:custGeom>
                <a:rect b="b" l="l" r="r" t="t"/>
                <a:pathLst>
                  <a:path extrusionOk="0" h="292292" w="286958">
                    <a:moveTo>
                      <a:pt x="285343" y="172835"/>
                    </a:moveTo>
                    <a:cubicBezTo>
                      <a:pt x="281311" y="165890"/>
                      <a:pt x="272702" y="163309"/>
                      <a:pt x="264904" y="161410"/>
                    </a:cubicBezTo>
                    <a:cubicBezTo>
                      <a:pt x="239355" y="155191"/>
                      <a:pt x="213539" y="150166"/>
                      <a:pt x="187596" y="145921"/>
                    </a:cubicBezTo>
                    <a:cubicBezTo>
                      <a:pt x="205080" y="145217"/>
                      <a:pt x="222522" y="143595"/>
                      <a:pt x="239803" y="140886"/>
                    </a:cubicBezTo>
                    <a:cubicBezTo>
                      <a:pt x="260552" y="137621"/>
                      <a:pt x="289920" y="134730"/>
                      <a:pt x="283796" y="105373"/>
                    </a:cubicBezTo>
                    <a:cubicBezTo>
                      <a:pt x="280842" y="91207"/>
                      <a:pt x="252050" y="88348"/>
                      <a:pt x="240208" y="89350"/>
                    </a:cubicBezTo>
                    <a:cubicBezTo>
                      <a:pt x="247249" y="80891"/>
                      <a:pt x="254269" y="71525"/>
                      <a:pt x="255324" y="60559"/>
                    </a:cubicBezTo>
                    <a:cubicBezTo>
                      <a:pt x="256381" y="49603"/>
                      <a:pt x="248849" y="37111"/>
                      <a:pt x="237841" y="36930"/>
                    </a:cubicBezTo>
                    <a:cubicBezTo>
                      <a:pt x="229808" y="36791"/>
                      <a:pt x="223151" y="42829"/>
                      <a:pt x="217497" y="48526"/>
                    </a:cubicBezTo>
                    <a:cubicBezTo>
                      <a:pt x="198978" y="67183"/>
                      <a:pt x="181345" y="86694"/>
                      <a:pt x="164298" y="106717"/>
                    </a:cubicBezTo>
                    <a:cubicBezTo>
                      <a:pt x="172736" y="91388"/>
                      <a:pt x="180353" y="75611"/>
                      <a:pt x="186956" y="59417"/>
                    </a:cubicBezTo>
                    <a:cubicBezTo>
                      <a:pt x="194882" y="39970"/>
                      <a:pt x="207576" y="13322"/>
                      <a:pt x="179275" y="3402"/>
                    </a:cubicBezTo>
                    <a:cubicBezTo>
                      <a:pt x="165621" y="-1388"/>
                      <a:pt x="148297" y="21792"/>
                      <a:pt x="143037" y="32439"/>
                    </a:cubicBezTo>
                    <a:cubicBezTo>
                      <a:pt x="139432" y="22038"/>
                      <a:pt x="135037" y="11189"/>
                      <a:pt x="126193" y="4628"/>
                    </a:cubicBezTo>
                    <a:cubicBezTo>
                      <a:pt x="117350" y="-1943"/>
                      <a:pt x="102778" y="-1943"/>
                      <a:pt x="96932" y="7391"/>
                    </a:cubicBezTo>
                    <a:cubicBezTo>
                      <a:pt x="92665" y="14197"/>
                      <a:pt x="94393" y="23009"/>
                      <a:pt x="96356" y="30807"/>
                    </a:cubicBezTo>
                    <a:cubicBezTo>
                      <a:pt x="101775" y="52366"/>
                      <a:pt x="108144" y="73680"/>
                      <a:pt x="114950" y="94855"/>
                    </a:cubicBezTo>
                    <a:cubicBezTo>
                      <a:pt x="108442" y="84465"/>
                      <a:pt x="101541" y="74309"/>
                      <a:pt x="94212" y="64484"/>
                    </a:cubicBezTo>
                    <a:cubicBezTo>
                      <a:pt x="81656" y="47651"/>
                      <a:pt x="65398" y="23019"/>
                      <a:pt x="42282" y="42125"/>
                    </a:cubicBezTo>
                    <a:cubicBezTo>
                      <a:pt x="31124" y="51342"/>
                      <a:pt x="42026" y="78149"/>
                      <a:pt x="48427" y="88156"/>
                    </a:cubicBezTo>
                    <a:cubicBezTo>
                      <a:pt x="37663" y="85873"/>
                      <a:pt x="26099" y="84038"/>
                      <a:pt x="15912" y="88209"/>
                    </a:cubicBezTo>
                    <a:cubicBezTo>
                      <a:pt x="5724" y="92380"/>
                      <a:pt x="-1807" y="104861"/>
                      <a:pt x="3164" y="114686"/>
                    </a:cubicBezTo>
                    <a:cubicBezTo>
                      <a:pt x="6791" y="121855"/>
                      <a:pt x="15229" y="124927"/>
                      <a:pt x="22910" y="127274"/>
                    </a:cubicBezTo>
                    <a:cubicBezTo>
                      <a:pt x="51296" y="135946"/>
                      <a:pt x="80077" y="143318"/>
                      <a:pt x="109104" y="149516"/>
                    </a:cubicBezTo>
                    <a:cubicBezTo>
                      <a:pt x="86937" y="150988"/>
                      <a:pt x="64876" y="154007"/>
                      <a:pt x="43167" y="158711"/>
                    </a:cubicBezTo>
                    <a:cubicBezTo>
                      <a:pt x="22643" y="163160"/>
                      <a:pt x="-6512" y="167747"/>
                      <a:pt x="1297" y="196709"/>
                    </a:cubicBezTo>
                    <a:cubicBezTo>
                      <a:pt x="5063" y="210684"/>
                      <a:pt x="33983" y="211868"/>
                      <a:pt x="45738" y="210193"/>
                    </a:cubicBezTo>
                    <a:cubicBezTo>
                      <a:pt x="39199" y="219047"/>
                      <a:pt x="32735" y="228808"/>
                      <a:pt x="32318" y="239806"/>
                    </a:cubicBezTo>
                    <a:cubicBezTo>
                      <a:pt x="31892" y="250805"/>
                      <a:pt x="40138" y="262838"/>
                      <a:pt x="51136" y="262379"/>
                    </a:cubicBezTo>
                    <a:cubicBezTo>
                      <a:pt x="59169" y="262048"/>
                      <a:pt x="65462" y="255648"/>
                      <a:pt x="70775" y="249620"/>
                    </a:cubicBezTo>
                    <a:cubicBezTo>
                      <a:pt x="88185" y="229917"/>
                      <a:pt x="104666" y="209425"/>
                      <a:pt x="120518" y="188452"/>
                    </a:cubicBezTo>
                    <a:cubicBezTo>
                      <a:pt x="112987" y="204240"/>
                      <a:pt x="106287" y="220434"/>
                      <a:pt x="100634" y="236990"/>
                    </a:cubicBezTo>
                    <a:cubicBezTo>
                      <a:pt x="93838" y="256864"/>
                      <a:pt x="82712" y="284194"/>
                      <a:pt x="111536" y="292472"/>
                    </a:cubicBezTo>
                    <a:cubicBezTo>
                      <a:pt x="125446" y="296462"/>
                      <a:pt x="141405" y="272321"/>
                      <a:pt x="146035" y="261387"/>
                    </a:cubicBezTo>
                    <a:cubicBezTo>
                      <a:pt x="150238" y="271564"/>
                      <a:pt x="155252" y="282135"/>
                      <a:pt x="164458" y="288184"/>
                    </a:cubicBezTo>
                    <a:cubicBezTo>
                      <a:pt x="173664" y="294232"/>
                      <a:pt x="188215" y="293390"/>
                      <a:pt x="193506" y="283735"/>
                    </a:cubicBezTo>
                    <a:cubicBezTo>
                      <a:pt x="197368" y="276684"/>
                      <a:pt x="195138" y="267990"/>
                      <a:pt x="192727" y="260320"/>
                    </a:cubicBezTo>
                    <a:cubicBezTo>
                      <a:pt x="184854" y="235241"/>
                      <a:pt x="175819" y="210534"/>
                      <a:pt x="166047" y="186127"/>
                    </a:cubicBezTo>
                    <a:cubicBezTo>
                      <a:pt x="175680" y="200731"/>
                      <a:pt x="186081" y="214833"/>
                      <a:pt x="197325" y="228232"/>
                    </a:cubicBezTo>
                    <a:cubicBezTo>
                      <a:pt x="210830" y="244308"/>
                      <a:pt x="228485" y="267969"/>
                      <a:pt x="250471" y="247562"/>
                    </a:cubicBezTo>
                    <a:cubicBezTo>
                      <a:pt x="261074" y="237715"/>
                      <a:pt x="248647" y="211580"/>
                      <a:pt x="241680" y="201968"/>
                    </a:cubicBezTo>
                    <a:cubicBezTo>
                      <a:pt x="252562" y="203632"/>
                      <a:pt x="264211" y="204795"/>
                      <a:pt x="274142" y="200037"/>
                    </a:cubicBezTo>
                    <a:cubicBezTo>
                      <a:pt x="284074" y="195280"/>
                      <a:pt x="290869" y="182383"/>
                      <a:pt x="285343" y="17286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1" name="Google Shape;181;p4"/>
              <p:cNvSpPr/>
              <p:nvPr/>
            </p:nvSpPr>
            <p:spPr>
              <a:xfrm>
                <a:off x="5695227" y="663653"/>
                <a:ext cx="103475" cy="82140"/>
              </a:xfrm>
              <a:custGeom>
                <a:rect b="b" l="l" r="r" t="t"/>
                <a:pathLst>
                  <a:path extrusionOk="0" h="82140" w="103475">
                    <a:moveTo>
                      <a:pt x="103917" y="33140"/>
                    </a:moveTo>
                    <a:cubicBezTo>
                      <a:pt x="101858" y="28372"/>
                      <a:pt x="95180" y="28414"/>
                      <a:pt x="90060" y="29225"/>
                    </a:cubicBezTo>
                    <a:cubicBezTo>
                      <a:pt x="92087" y="26035"/>
                      <a:pt x="94156" y="22664"/>
                      <a:pt x="94476" y="18899"/>
                    </a:cubicBezTo>
                    <a:cubicBezTo>
                      <a:pt x="94796" y="15133"/>
                      <a:pt x="92759" y="10877"/>
                      <a:pt x="89089" y="10002"/>
                    </a:cubicBezTo>
                    <a:cubicBezTo>
                      <a:pt x="85676" y="9191"/>
                      <a:pt x="82294" y="11442"/>
                      <a:pt x="79915" y="14024"/>
                    </a:cubicBezTo>
                    <a:cubicBezTo>
                      <a:pt x="77536" y="16595"/>
                      <a:pt x="75541" y="19678"/>
                      <a:pt x="72469" y="21352"/>
                    </a:cubicBezTo>
                    <a:cubicBezTo>
                      <a:pt x="70272" y="14248"/>
                      <a:pt x="65812" y="7868"/>
                      <a:pt x="59914" y="3356"/>
                    </a:cubicBezTo>
                    <a:cubicBezTo>
                      <a:pt x="56062" y="412"/>
                      <a:pt x="50227" y="-1594"/>
                      <a:pt x="46675" y="1703"/>
                    </a:cubicBezTo>
                    <a:cubicBezTo>
                      <a:pt x="44435" y="3783"/>
                      <a:pt x="44082" y="7154"/>
                      <a:pt x="44093" y="10215"/>
                    </a:cubicBezTo>
                    <a:cubicBezTo>
                      <a:pt x="44093" y="11719"/>
                      <a:pt x="44392" y="13202"/>
                      <a:pt x="44499" y="14706"/>
                    </a:cubicBezTo>
                    <a:cubicBezTo>
                      <a:pt x="40530" y="10727"/>
                      <a:pt x="34300" y="9223"/>
                      <a:pt x="28497" y="9181"/>
                    </a:cubicBezTo>
                    <a:cubicBezTo>
                      <a:pt x="26769" y="9181"/>
                      <a:pt x="24966" y="9255"/>
                      <a:pt x="23420" y="10034"/>
                    </a:cubicBezTo>
                    <a:cubicBezTo>
                      <a:pt x="19494" y="12008"/>
                      <a:pt x="18907" y="17768"/>
                      <a:pt x="21083" y="21587"/>
                    </a:cubicBezTo>
                    <a:cubicBezTo>
                      <a:pt x="23259" y="25406"/>
                      <a:pt x="27271" y="27742"/>
                      <a:pt x="31100" y="29908"/>
                    </a:cubicBezTo>
                    <a:cubicBezTo>
                      <a:pt x="21542" y="32148"/>
                      <a:pt x="12186" y="35284"/>
                      <a:pt x="3215" y="39263"/>
                    </a:cubicBezTo>
                    <a:cubicBezTo>
                      <a:pt x="2116" y="39754"/>
                      <a:pt x="943" y="40319"/>
                      <a:pt x="367" y="41375"/>
                    </a:cubicBezTo>
                    <a:cubicBezTo>
                      <a:pt x="-1201" y="44213"/>
                      <a:pt x="2575" y="47019"/>
                      <a:pt x="5711" y="47840"/>
                    </a:cubicBezTo>
                    <a:cubicBezTo>
                      <a:pt x="12784" y="49696"/>
                      <a:pt x="20273" y="49941"/>
                      <a:pt x="27452" y="48544"/>
                    </a:cubicBezTo>
                    <a:cubicBezTo>
                      <a:pt x="22673" y="54401"/>
                      <a:pt x="19398" y="62156"/>
                      <a:pt x="21233" y="69474"/>
                    </a:cubicBezTo>
                    <a:cubicBezTo>
                      <a:pt x="23068" y="76803"/>
                      <a:pt x="31548" y="82510"/>
                      <a:pt x="38439" y="79416"/>
                    </a:cubicBezTo>
                    <a:cubicBezTo>
                      <a:pt x="43346" y="77219"/>
                      <a:pt x="45779" y="71767"/>
                      <a:pt x="47773" y="66786"/>
                    </a:cubicBezTo>
                    <a:cubicBezTo>
                      <a:pt x="51518" y="73570"/>
                      <a:pt x="57695" y="78979"/>
                      <a:pt x="64906" y="81795"/>
                    </a:cubicBezTo>
                    <a:cubicBezTo>
                      <a:pt x="66805" y="82531"/>
                      <a:pt x="68863" y="83107"/>
                      <a:pt x="70848" y="82670"/>
                    </a:cubicBezTo>
                    <a:cubicBezTo>
                      <a:pt x="74358" y="81902"/>
                      <a:pt x="76544" y="78125"/>
                      <a:pt x="76683" y="74530"/>
                    </a:cubicBezTo>
                    <a:cubicBezTo>
                      <a:pt x="76821" y="70935"/>
                      <a:pt x="75403" y="67490"/>
                      <a:pt x="74005" y="64183"/>
                    </a:cubicBezTo>
                    <a:cubicBezTo>
                      <a:pt x="78240" y="66178"/>
                      <a:pt x="82710" y="68226"/>
                      <a:pt x="87372" y="67895"/>
                    </a:cubicBezTo>
                    <a:cubicBezTo>
                      <a:pt x="92034" y="67564"/>
                      <a:pt x="96823" y="63916"/>
                      <a:pt x="96653" y="59244"/>
                    </a:cubicBezTo>
                    <a:cubicBezTo>
                      <a:pt x="96482" y="54635"/>
                      <a:pt x="91969" y="51542"/>
                      <a:pt x="87884" y="49408"/>
                    </a:cubicBezTo>
                    <a:cubicBezTo>
                      <a:pt x="91329" y="46976"/>
                      <a:pt x="95596" y="45973"/>
                      <a:pt x="99149" y="43712"/>
                    </a:cubicBezTo>
                    <a:cubicBezTo>
                      <a:pt x="102712" y="41450"/>
                      <a:pt x="105602" y="37012"/>
                      <a:pt x="103928" y="3314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82" name="Google Shape;182;p4"/>
          <p:cNvGrpSpPr/>
          <p:nvPr/>
        </p:nvGrpSpPr>
        <p:grpSpPr>
          <a:xfrm>
            <a:off x="157838" y="1382229"/>
            <a:ext cx="8991292" cy="2379023"/>
            <a:chOff x="157838" y="1405067"/>
            <a:chExt cx="8991292" cy="2379023"/>
          </a:xfrm>
        </p:grpSpPr>
        <p:grpSp>
          <p:nvGrpSpPr>
            <p:cNvPr id="183" name="Google Shape;183;p4"/>
            <p:cNvGrpSpPr/>
            <p:nvPr/>
          </p:nvGrpSpPr>
          <p:grpSpPr>
            <a:xfrm rot="4693426">
              <a:off x="8365396" y="1531866"/>
              <a:ext cx="443794" cy="227230"/>
              <a:chOff x="948591" y="2381153"/>
              <a:chExt cx="443772" cy="227219"/>
            </a:xfrm>
          </p:grpSpPr>
          <p:sp>
            <p:nvSpPr>
              <p:cNvPr id="184" name="Google Shape;184;p4"/>
              <p:cNvSpPr/>
              <p:nvPr/>
            </p:nvSpPr>
            <p:spPr>
              <a:xfrm>
                <a:off x="948591" y="2381153"/>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5" name="Google Shape;185;p4"/>
              <p:cNvSpPr/>
              <p:nvPr/>
            </p:nvSpPr>
            <p:spPr>
              <a:xfrm>
                <a:off x="1004278" y="2485371"/>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6" name="Google Shape;186;p4"/>
            <p:cNvGrpSpPr/>
            <p:nvPr/>
          </p:nvGrpSpPr>
          <p:grpSpPr>
            <a:xfrm rot="-9793929">
              <a:off x="8534911" y="3199232"/>
              <a:ext cx="225090" cy="373373"/>
              <a:chOff x="2031433" y="1835732"/>
              <a:chExt cx="225086" cy="373366"/>
            </a:xfrm>
          </p:grpSpPr>
          <p:sp>
            <p:nvSpPr>
              <p:cNvPr id="187" name="Google Shape;187;p4"/>
              <p:cNvSpPr/>
              <p:nvPr/>
            </p:nvSpPr>
            <p:spPr>
              <a:xfrm>
                <a:off x="2031433" y="1835732"/>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88" name="Google Shape;188;p4"/>
              <p:cNvSpPr/>
              <p:nvPr/>
            </p:nvSpPr>
            <p:spPr>
              <a:xfrm>
                <a:off x="2063215" y="1883211"/>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89" name="Google Shape;189;p4"/>
            <p:cNvGrpSpPr/>
            <p:nvPr/>
          </p:nvGrpSpPr>
          <p:grpSpPr>
            <a:xfrm rot="9386314">
              <a:off x="8739786" y="3216179"/>
              <a:ext cx="317359" cy="526425"/>
              <a:chOff x="2104720" y="1875110"/>
              <a:chExt cx="225086" cy="373366"/>
            </a:xfrm>
          </p:grpSpPr>
          <p:sp>
            <p:nvSpPr>
              <p:cNvPr id="190" name="Google Shape;190;p4"/>
              <p:cNvSpPr/>
              <p:nvPr/>
            </p:nvSpPr>
            <p:spPr>
              <a:xfrm>
                <a:off x="2104720" y="1875110"/>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1" name="Google Shape;191;p4"/>
              <p:cNvSpPr/>
              <p:nvPr/>
            </p:nvSpPr>
            <p:spPr>
              <a:xfrm>
                <a:off x="2136502" y="1922589"/>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2" name="Google Shape;192;p4"/>
            <p:cNvGrpSpPr/>
            <p:nvPr/>
          </p:nvGrpSpPr>
          <p:grpSpPr>
            <a:xfrm rot="-9793929">
              <a:off x="206911" y="3101182"/>
              <a:ext cx="225090" cy="373373"/>
              <a:chOff x="1929528" y="1668577"/>
              <a:chExt cx="225086" cy="373366"/>
            </a:xfrm>
          </p:grpSpPr>
          <p:sp>
            <p:nvSpPr>
              <p:cNvPr id="193" name="Google Shape;193;p4"/>
              <p:cNvSpPr/>
              <p:nvPr/>
            </p:nvSpPr>
            <p:spPr>
              <a:xfrm>
                <a:off x="1929528" y="1668577"/>
                <a:ext cx="225086" cy="373366"/>
              </a:xfrm>
              <a:custGeom>
                <a:rect b="b" l="l" r="r" t="t"/>
                <a:pathLst>
                  <a:path extrusionOk="0" h="373366" w="225086">
                    <a:moveTo>
                      <a:pt x="23408" y="167490"/>
                    </a:moveTo>
                    <a:cubicBezTo>
                      <a:pt x="41938" y="128393"/>
                      <a:pt x="69183" y="94108"/>
                      <a:pt x="100802" y="64782"/>
                    </a:cubicBezTo>
                    <a:cubicBezTo>
                      <a:pt x="118179" y="48664"/>
                      <a:pt x="176051" y="-9752"/>
                      <a:pt x="202016" y="1406"/>
                    </a:cubicBezTo>
                    <a:cubicBezTo>
                      <a:pt x="224322" y="10996"/>
                      <a:pt x="225783" y="81392"/>
                      <a:pt x="225762" y="101394"/>
                    </a:cubicBezTo>
                    <a:cubicBezTo>
                      <a:pt x="225719" y="139296"/>
                      <a:pt x="228248" y="202843"/>
                      <a:pt x="211371" y="236830"/>
                    </a:cubicBezTo>
                    <a:cubicBezTo>
                      <a:pt x="175934" y="308174"/>
                      <a:pt x="52947" y="420376"/>
                      <a:pt x="14117" y="353544"/>
                    </a:cubicBezTo>
                    <a:cubicBezTo>
                      <a:pt x="-11859" y="308825"/>
                      <a:pt x="2052" y="212571"/>
                      <a:pt x="23408" y="16749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4" name="Google Shape;194;p4"/>
              <p:cNvSpPr/>
              <p:nvPr/>
            </p:nvSpPr>
            <p:spPr>
              <a:xfrm>
                <a:off x="1961310" y="1716056"/>
                <a:ext cx="147212" cy="323228"/>
              </a:xfrm>
              <a:custGeom>
                <a:rect b="b" l="l" r="r" t="t"/>
                <a:pathLst>
                  <a:path extrusionOk="0" h="323228" w="147212">
                    <a:moveTo>
                      <a:pt x="147821" y="0"/>
                    </a:moveTo>
                    <a:cubicBezTo>
                      <a:pt x="110484" y="112938"/>
                      <a:pt x="60827" y="221790"/>
                      <a:pt x="0" y="324007"/>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95" name="Google Shape;195;p4"/>
            <p:cNvGrpSpPr/>
            <p:nvPr/>
          </p:nvGrpSpPr>
          <p:grpSpPr>
            <a:xfrm rot="-5749853">
              <a:off x="300686" y="3096403"/>
              <a:ext cx="443805" cy="227236"/>
              <a:chOff x="793717" y="2391564"/>
              <a:chExt cx="443772" cy="227219"/>
            </a:xfrm>
          </p:grpSpPr>
          <p:sp>
            <p:nvSpPr>
              <p:cNvPr id="196" name="Google Shape;196;p4"/>
              <p:cNvSpPr/>
              <p:nvPr/>
            </p:nvSpPr>
            <p:spPr>
              <a:xfrm>
                <a:off x="793717" y="239156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97" name="Google Shape;197;p4"/>
              <p:cNvSpPr/>
              <p:nvPr/>
            </p:nvSpPr>
            <p:spPr>
              <a:xfrm>
                <a:off x="849404" y="249578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98" name="Google Shape;198;p4"/>
          <p:cNvGrpSpPr/>
          <p:nvPr/>
        </p:nvGrpSpPr>
        <p:grpSpPr>
          <a:xfrm>
            <a:off x="124067" y="1594389"/>
            <a:ext cx="8896952" cy="2121198"/>
            <a:chOff x="124067" y="1617226"/>
            <a:chExt cx="8896952" cy="2121198"/>
          </a:xfrm>
        </p:grpSpPr>
        <p:grpSp>
          <p:nvGrpSpPr>
            <p:cNvPr id="199" name="Google Shape;199;p4"/>
            <p:cNvGrpSpPr/>
            <p:nvPr/>
          </p:nvGrpSpPr>
          <p:grpSpPr>
            <a:xfrm>
              <a:off x="124067" y="1617226"/>
              <a:ext cx="8896952" cy="2121198"/>
              <a:chOff x="124067" y="1617226"/>
              <a:chExt cx="8896952" cy="2121198"/>
            </a:xfrm>
          </p:grpSpPr>
          <p:sp>
            <p:nvSpPr>
              <p:cNvPr id="200" name="Google Shape;200;p4"/>
              <p:cNvSpPr/>
              <p:nvPr/>
            </p:nvSpPr>
            <p:spPr>
              <a:xfrm flipH="1" rot="10800000">
                <a:off x="8575479" y="3634459"/>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1" name="Google Shape;201;p4"/>
              <p:cNvSpPr/>
              <p:nvPr/>
            </p:nvSpPr>
            <p:spPr>
              <a:xfrm flipH="1" rot="10800000">
                <a:off x="8469328" y="24202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2" name="Google Shape;202;p4"/>
              <p:cNvSpPr/>
              <p:nvPr/>
            </p:nvSpPr>
            <p:spPr>
              <a:xfrm flipH="1" rot="10800000">
                <a:off x="8917075" y="161722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3" name="Google Shape;203;p4"/>
              <p:cNvSpPr/>
              <p:nvPr/>
            </p:nvSpPr>
            <p:spPr>
              <a:xfrm flipH="1" rot="10800000">
                <a:off x="124067" y="3028046"/>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4" name="Google Shape;204;p4"/>
              <p:cNvSpPr/>
              <p:nvPr/>
            </p:nvSpPr>
            <p:spPr>
              <a:xfrm flipH="1" rot="10800000">
                <a:off x="556816" y="22320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05" name="Google Shape;205;p4"/>
              <p:cNvSpPr/>
              <p:nvPr/>
            </p:nvSpPr>
            <p:spPr>
              <a:xfrm flipH="1" rot="10800000">
                <a:off x="521065" y="172163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206" name="Google Shape;206;p4"/>
            <p:cNvSpPr/>
            <p:nvPr/>
          </p:nvSpPr>
          <p:spPr>
            <a:xfrm flipH="1" rot="10800000">
              <a:off x="150053" y="16172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7" name="Shape 207"/>
        <p:cNvGrpSpPr/>
        <p:nvPr/>
      </p:nvGrpSpPr>
      <p:grpSpPr>
        <a:xfrm>
          <a:off x="0" y="0"/>
          <a:ext cx="0" cy="0"/>
          <a:chOff x="0" y="0"/>
          <a:chExt cx="0" cy="0"/>
        </a:xfrm>
      </p:grpSpPr>
      <p:pic>
        <p:nvPicPr>
          <p:cNvPr id="208" name="Google Shape;208;p5"/>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209" name="Google Shape;209;p5"/>
          <p:cNvSpPr txBox="1"/>
          <p:nvPr>
            <p:ph idx="1" type="subTitle"/>
          </p:nvPr>
        </p:nvSpPr>
        <p:spPr>
          <a:xfrm>
            <a:off x="1552200" y="2380900"/>
            <a:ext cx="2689500" cy="425700"/>
          </a:xfrm>
          <a:prstGeom prst="rect">
            <a:avLst/>
          </a:prstGeom>
        </p:spPr>
        <p:txBody>
          <a:bodyPr anchorCtr="0" anchor="b" bIns="91425" lIns="91425" spcFirstLastPara="1" rIns="91425" wrap="square" tIns="91425">
            <a:noAutofit/>
          </a:bodyPr>
          <a:lstStyle>
            <a:lvl1pPr lv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210" name="Google Shape;210;p5"/>
          <p:cNvSpPr txBox="1"/>
          <p:nvPr>
            <p:ph idx="2" type="subTitle"/>
          </p:nvPr>
        </p:nvSpPr>
        <p:spPr>
          <a:xfrm>
            <a:off x="4902282" y="2380900"/>
            <a:ext cx="2689500" cy="425700"/>
          </a:xfrm>
          <a:prstGeom prst="rect">
            <a:avLst/>
          </a:prstGeom>
        </p:spPr>
        <p:txBody>
          <a:bodyPr anchorCtr="0" anchor="b" bIns="91425" lIns="91425" spcFirstLastPara="1" rIns="91425" wrap="square" tIns="91425">
            <a:noAutofit/>
          </a:bodyPr>
          <a:lstStyle>
            <a:lvl1pPr lvl="0" rtl="0">
              <a:lnSpc>
                <a:spcPct val="100000"/>
              </a:lnSpc>
              <a:spcBef>
                <a:spcPts val="0"/>
              </a:spcBef>
              <a:spcAft>
                <a:spcPts val="0"/>
              </a:spcAft>
              <a:buSzPts val="2400"/>
              <a:buFont typeface="Cherry Swash"/>
              <a:buNone/>
              <a:defRPr sz="1800">
                <a:latin typeface="Cherry Swash"/>
                <a:ea typeface="Cherry Swash"/>
                <a:cs typeface="Cherry Swash"/>
                <a:sym typeface="Cherry Swash"/>
              </a:defRPr>
            </a:lvl1pPr>
            <a:lvl2pPr lvl="1"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2pPr>
            <a:lvl3pPr lvl="2"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3pPr>
            <a:lvl4pPr lvl="3"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4pPr>
            <a:lvl5pPr lvl="4"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5pPr>
            <a:lvl6pPr lvl="5"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6pPr>
            <a:lvl7pPr lvl="6"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7pPr>
            <a:lvl8pPr lvl="7"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8pPr>
            <a:lvl9pPr lvl="8" rtl="0" algn="ctr">
              <a:lnSpc>
                <a:spcPct val="100000"/>
              </a:lnSpc>
              <a:spcBef>
                <a:spcPts val="0"/>
              </a:spcBef>
              <a:spcAft>
                <a:spcPts val="0"/>
              </a:spcAft>
              <a:buSzPts val="2400"/>
              <a:buFont typeface="Cherry Swash"/>
              <a:buNone/>
              <a:defRPr b="1" sz="2400">
                <a:latin typeface="Cherry Swash"/>
                <a:ea typeface="Cherry Swash"/>
                <a:cs typeface="Cherry Swash"/>
                <a:sym typeface="Cherry Swash"/>
              </a:defRPr>
            </a:lvl9pPr>
          </a:lstStyle>
          <a:p/>
        </p:txBody>
      </p:sp>
      <p:sp>
        <p:nvSpPr>
          <p:cNvPr id="211" name="Google Shape;211;p5"/>
          <p:cNvSpPr txBox="1"/>
          <p:nvPr>
            <p:ph idx="3" type="subTitle"/>
          </p:nvPr>
        </p:nvSpPr>
        <p:spPr>
          <a:xfrm>
            <a:off x="1552200" y="2703219"/>
            <a:ext cx="2689500" cy="11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2" name="Google Shape;212;p5"/>
          <p:cNvSpPr txBox="1"/>
          <p:nvPr>
            <p:ph idx="4" type="subTitle"/>
          </p:nvPr>
        </p:nvSpPr>
        <p:spPr>
          <a:xfrm>
            <a:off x="4902282" y="2703219"/>
            <a:ext cx="2689500" cy="1167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213" name="Google Shape;213;p5"/>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14" name="Google Shape;214;p5"/>
          <p:cNvGrpSpPr/>
          <p:nvPr/>
        </p:nvGrpSpPr>
        <p:grpSpPr>
          <a:xfrm>
            <a:off x="134494" y="3854105"/>
            <a:ext cx="8919426" cy="1182899"/>
            <a:chOff x="134494" y="3854105"/>
            <a:chExt cx="8919426" cy="1182899"/>
          </a:xfrm>
        </p:grpSpPr>
        <p:grpSp>
          <p:nvGrpSpPr>
            <p:cNvPr id="215" name="Google Shape;215;p5"/>
            <p:cNvGrpSpPr/>
            <p:nvPr/>
          </p:nvGrpSpPr>
          <p:grpSpPr>
            <a:xfrm>
              <a:off x="207452" y="4366346"/>
              <a:ext cx="617361" cy="628866"/>
              <a:chOff x="5470879" y="491224"/>
              <a:chExt cx="286958" cy="292292"/>
            </a:xfrm>
          </p:grpSpPr>
          <p:sp>
            <p:nvSpPr>
              <p:cNvPr id="216" name="Google Shape;216;p5"/>
              <p:cNvSpPr/>
              <p:nvPr/>
            </p:nvSpPr>
            <p:spPr>
              <a:xfrm>
                <a:off x="5470879" y="491224"/>
                <a:ext cx="286958" cy="292292"/>
              </a:xfrm>
              <a:custGeom>
                <a:rect b="b" l="l" r="r" t="t"/>
                <a:pathLst>
                  <a:path extrusionOk="0" h="292292" w="286958">
                    <a:moveTo>
                      <a:pt x="285343" y="172835"/>
                    </a:moveTo>
                    <a:cubicBezTo>
                      <a:pt x="281311" y="165890"/>
                      <a:pt x="272702" y="163309"/>
                      <a:pt x="264904" y="161410"/>
                    </a:cubicBezTo>
                    <a:cubicBezTo>
                      <a:pt x="239355" y="155191"/>
                      <a:pt x="213539" y="150166"/>
                      <a:pt x="187596" y="145921"/>
                    </a:cubicBezTo>
                    <a:cubicBezTo>
                      <a:pt x="205080" y="145217"/>
                      <a:pt x="222522" y="143595"/>
                      <a:pt x="239803" y="140886"/>
                    </a:cubicBezTo>
                    <a:cubicBezTo>
                      <a:pt x="260552" y="137621"/>
                      <a:pt x="289920" y="134730"/>
                      <a:pt x="283796" y="105373"/>
                    </a:cubicBezTo>
                    <a:cubicBezTo>
                      <a:pt x="280842" y="91207"/>
                      <a:pt x="252050" y="88348"/>
                      <a:pt x="240208" y="89350"/>
                    </a:cubicBezTo>
                    <a:cubicBezTo>
                      <a:pt x="247249" y="80891"/>
                      <a:pt x="254269" y="71525"/>
                      <a:pt x="255324" y="60559"/>
                    </a:cubicBezTo>
                    <a:cubicBezTo>
                      <a:pt x="256381" y="49603"/>
                      <a:pt x="248849" y="37111"/>
                      <a:pt x="237841" y="36930"/>
                    </a:cubicBezTo>
                    <a:cubicBezTo>
                      <a:pt x="229808" y="36791"/>
                      <a:pt x="223151" y="42829"/>
                      <a:pt x="217497" y="48526"/>
                    </a:cubicBezTo>
                    <a:cubicBezTo>
                      <a:pt x="198978" y="67183"/>
                      <a:pt x="181345" y="86694"/>
                      <a:pt x="164298" y="106717"/>
                    </a:cubicBezTo>
                    <a:cubicBezTo>
                      <a:pt x="172736" y="91388"/>
                      <a:pt x="180353" y="75611"/>
                      <a:pt x="186956" y="59417"/>
                    </a:cubicBezTo>
                    <a:cubicBezTo>
                      <a:pt x="194882" y="39970"/>
                      <a:pt x="207576" y="13322"/>
                      <a:pt x="179275" y="3402"/>
                    </a:cubicBezTo>
                    <a:cubicBezTo>
                      <a:pt x="165621" y="-1388"/>
                      <a:pt x="148297" y="21792"/>
                      <a:pt x="143037" y="32439"/>
                    </a:cubicBezTo>
                    <a:cubicBezTo>
                      <a:pt x="139432" y="22038"/>
                      <a:pt x="135037" y="11189"/>
                      <a:pt x="126193" y="4628"/>
                    </a:cubicBezTo>
                    <a:cubicBezTo>
                      <a:pt x="117350" y="-1943"/>
                      <a:pt x="102778" y="-1943"/>
                      <a:pt x="96932" y="7391"/>
                    </a:cubicBezTo>
                    <a:cubicBezTo>
                      <a:pt x="92665" y="14197"/>
                      <a:pt x="94393" y="23009"/>
                      <a:pt x="96356" y="30807"/>
                    </a:cubicBezTo>
                    <a:cubicBezTo>
                      <a:pt x="101775" y="52366"/>
                      <a:pt x="108144" y="73680"/>
                      <a:pt x="114950" y="94855"/>
                    </a:cubicBezTo>
                    <a:cubicBezTo>
                      <a:pt x="108442" y="84465"/>
                      <a:pt x="101541" y="74309"/>
                      <a:pt x="94212" y="64484"/>
                    </a:cubicBezTo>
                    <a:cubicBezTo>
                      <a:pt x="81656" y="47651"/>
                      <a:pt x="65398" y="23019"/>
                      <a:pt x="42282" y="42125"/>
                    </a:cubicBezTo>
                    <a:cubicBezTo>
                      <a:pt x="31124" y="51342"/>
                      <a:pt x="42026" y="78149"/>
                      <a:pt x="48427" y="88156"/>
                    </a:cubicBezTo>
                    <a:cubicBezTo>
                      <a:pt x="37663" y="85873"/>
                      <a:pt x="26099" y="84038"/>
                      <a:pt x="15912" y="88209"/>
                    </a:cubicBezTo>
                    <a:cubicBezTo>
                      <a:pt x="5724" y="92380"/>
                      <a:pt x="-1807" y="104861"/>
                      <a:pt x="3164" y="114686"/>
                    </a:cubicBezTo>
                    <a:cubicBezTo>
                      <a:pt x="6791" y="121855"/>
                      <a:pt x="15229" y="124927"/>
                      <a:pt x="22910" y="127274"/>
                    </a:cubicBezTo>
                    <a:cubicBezTo>
                      <a:pt x="51296" y="135946"/>
                      <a:pt x="80077" y="143318"/>
                      <a:pt x="109104" y="149516"/>
                    </a:cubicBezTo>
                    <a:cubicBezTo>
                      <a:pt x="86937" y="150988"/>
                      <a:pt x="64876" y="154007"/>
                      <a:pt x="43167" y="158711"/>
                    </a:cubicBezTo>
                    <a:cubicBezTo>
                      <a:pt x="22643" y="163160"/>
                      <a:pt x="-6512" y="167747"/>
                      <a:pt x="1297" y="196709"/>
                    </a:cubicBezTo>
                    <a:cubicBezTo>
                      <a:pt x="5063" y="210684"/>
                      <a:pt x="33983" y="211868"/>
                      <a:pt x="45738" y="210193"/>
                    </a:cubicBezTo>
                    <a:cubicBezTo>
                      <a:pt x="39199" y="219047"/>
                      <a:pt x="32735" y="228808"/>
                      <a:pt x="32318" y="239806"/>
                    </a:cubicBezTo>
                    <a:cubicBezTo>
                      <a:pt x="31892" y="250805"/>
                      <a:pt x="40138" y="262838"/>
                      <a:pt x="51136" y="262379"/>
                    </a:cubicBezTo>
                    <a:cubicBezTo>
                      <a:pt x="59169" y="262048"/>
                      <a:pt x="65462" y="255648"/>
                      <a:pt x="70775" y="249620"/>
                    </a:cubicBezTo>
                    <a:cubicBezTo>
                      <a:pt x="88185" y="229917"/>
                      <a:pt x="104666" y="209425"/>
                      <a:pt x="120518" y="188452"/>
                    </a:cubicBezTo>
                    <a:cubicBezTo>
                      <a:pt x="112987" y="204240"/>
                      <a:pt x="106287" y="220434"/>
                      <a:pt x="100634" y="236990"/>
                    </a:cubicBezTo>
                    <a:cubicBezTo>
                      <a:pt x="93838" y="256864"/>
                      <a:pt x="82712" y="284194"/>
                      <a:pt x="111536" y="292472"/>
                    </a:cubicBezTo>
                    <a:cubicBezTo>
                      <a:pt x="125446" y="296462"/>
                      <a:pt x="141405" y="272321"/>
                      <a:pt x="146035" y="261387"/>
                    </a:cubicBezTo>
                    <a:cubicBezTo>
                      <a:pt x="150238" y="271564"/>
                      <a:pt x="155252" y="282135"/>
                      <a:pt x="164458" y="288184"/>
                    </a:cubicBezTo>
                    <a:cubicBezTo>
                      <a:pt x="173664" y="294232"/>
                      <a:pt x="188215" y="293390"/>
                      <a:pt x="193506" y="283735"/>
                    </a:cubicBezTo>
                    <a:cubicBezTo>
                      <a:pt x="197368" y="276684"/>
                      <a:pt x="195138" y="267990"/>
                      <a:pt x="192727" y="260320"/>
                    </a:cubicBezTo>
                    <a:cubicBezTo>
                      <a:pt x="184854" y="235241"/>
                      <a:pt x="175819" y="210534"/>
                      <a:pt x="166047" y="186127"/>
                    </a:cubicBezTo>
                    <a:cubicBezTo>
                      <a:pt x="175680" y="200731"/>
                      <a:pt x="186081" y="214833"/>
                      <a:pt x="197325" y="228232"/>
                    </a:cubicBezTo>
                    <a:cubicBezTo>
                      <a:pt x="210830" y="244308"/>
                      <a:pt x="228485" y="267969"/>
                      <a:pt x="250471" y="247562"/>
                    </a:cubicBezTo>
                    <a:cubicBezTo>
                      <a:pt x="261074" y="237715"/>
                      <a:pt x="248647" y="211580"/>
                      <a:pt x="241680" y="201968"/>
                    </a:cubicBezTo>
                    <a:cubicBezTo>
                      <a:pt x="252562" y="203632"/>
                      <a:pt x="264211" y="204795"/>
                      <a:pt x="274142" y="200037"/>
                    </a:cubicBezTo>
                    <a:cubicBezTo>
                      <a:pt x="284074" y="195280"/>
                      <a:pt x="290869" y="182383"/>
                      <a:pt x="285343" y="172867"/>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17" name="Google Shape;217;p5"/>
              <p:cNvSpPr/>
              <p:nvPr/>
            </p:nvSpPr>
            <p:spPr>
              <a:xfrm>
                <a:off x="5553086" y="592697"/>
                <a:ext cx="103475" cy="82140"/>
              </a:xfrm>
              <a:custGeom>
                <a:rect b="b" l="l" r="r" t="t"/>
                <a:pathLst>
                  <a:path extrusionOk="0" h="82140" w="103475">
                    <a:moveTo>
                      <a:pt x="103917" y="33140"/>
                    </a:moveTo>
                    <a:cubicBezTo>
                      <a:pt x="101858" y="28372"/>
                      <a:pt x="95180" y="28414"/>
                      <a:pt x="90060" y="29225"/>
                    </a:cubicBezTo>
                    <a:cubicBezTo>
                      <a:pt x="92087" y="26035"/>
                      <a:pt x="94156" y="22664"/>
                      <a:pt x="94476" y="18899"/>
                    </a:cubicBezTo>
                    <a:cubicBezTo>
                      <a:pt x="94796" y="15133"/>
                      <a:pt x="92759" y="10877"/>
                      <a:pt x="89089" y="10002"/>
                    </a:cubicBezTo>
                    <a:cubicBezTo>
                      <a:pt x="85676" y="9191"/>
                      <a:pt x="82294" y="11442"/>
                      <a:pt x="79915" y="14024"/>
                    </a:cubicBezTo>
                    <a:cubicBezTo>
                      <a:pt x="77536" y="16595"/>
                      <a:pt x="75541" y="19678"/>
                      <a:pt x="72469" y="21352"/>
                    </a:cubicBezTo>
                    <a:cubicBezTo>
                      <a:pt x="70272" y="14248"/>
                      <a:pt x="65812" y="7868"/>
                      <a:pt x="59914" y="3356"/>
                    </a:cubicBezTo>
                    <a:cubicBezTo>
                      <a:pt x="56062" y="412"/>
                      <a:pt x="50227" y="-1594"/>
                      <a:pt x="46675" y="1703"/>
                    </a:cubicBezTo>
                    <a:cubicBezTo>
                      <a:pt x="44435" y="3783"/>
                      <a:pt x="44082" y="7154"/>
                      <a:pt x="44093" y="10215"/>
                    </a:cubicBezTo>
                    <a:cubicBezTo>
                      <a:pt x="44093" y="11719"/>
                      <a:pt x="44392" y="13202"/>
                      <a:pt x="44499" y="14706"/>
                    </a:cubicBezTo>
                    <a:cubicBezTo>
                      <a:pt x="40530" y="10727"/>
                      <a:pt x="34300" y="9223"/>
                      <a:pt x="28497" y="9181"/>
                    </a:cubicBezTo>
                    <a:cubicBezTo>
                      <a:pt x="26769" y="9181"/>
                      <a:pt x="24966" y="9255"/>
                      <a:pt x="23420" y="10034"/>
                    </a:cubicBezTo>
                    <a:cubicBezTo>
                      <a:pt x="19494" y="12008"/>
                      <a:pt x="18907" y="17768"/>
                      <a:pt x="21083" y="21587"/>
                    </a:cubicBezTo>
                    <a:cubicBezTo>
                      <a:pt x="23259" y="25406"/>
                      <a:pt x="27271" y="27742"/>
                      <a:pt x="31100" y="29908"/>
                    </a:cubicBezTo>
                    <a:cubicBezTo>
                      <a:pt x="21542" y="32148"/>
                      <a:pt x="12186" y="35284"/>
                      <a:pt x="3215" y="39263"/>
                    </a:cubicBezTo>
                    <a:cubicBezTo>
                      <a:pt x="2116" y="39754"/>
                      <a:pt x="943" y="40319"/>
                      <a:pt x="367" y="41375"/>
                    </a:cubicBezTo>
                    <a:cubicBezTo>
                      <a:pt x="-1201" y="44213"/>
                      <a:pt x="2575" y="47019"/>
                      <a:pt x="5711" y="47840"/>
                    </a:cubicBezTo>
                    <a:cubicBezTo>
                      <a:pt x="12784" y="49696"/>
                      <a:pt x="20273" y="49941"/>
                      <a:pt x="27452" y="48544"/>
                    </a:cubicBezTo>
                    <a:cubicBezTo>
                      <a:pt x="22673" y="54401"/>
                      <a:pt x="19398" y="62156"/>
                      <a:pt x="21233" y="69474"/>
                    </a:cubicBezTo>
                    <a:cubicBezTo>
                      <a:pt x="23068" y="76803"/>
                      <a:pt x="31548" y="82510"/>
                      <a:pt x="38439" y="79416"/>
                    </a:cubicBezTo>
                    <a:cubicBezTo>
                      <a:pt x="43346" y="77219"/>
                      <a:pt x="45779" y="71767"/>
                      <a:pt x="47773" y="66786"/>
                    </a:cubicBezTo>
                    <a:cubicBezTo>
                      <a:pt x="51518" y="73570"/>
                      <a:pt x="57695" y="78979"/>
                      <a:pt x="64906" y="81795"/>
                    </a:cubicBezTo>
                    <a:cubicBezTo>
                      <a:pt x="66805" y="82531"/>
                      <a:pt x="68863" y="83107"/>
                      <a:pt x="70848" y="82670"/>
                    </a:cubicBezTo>
                    <a:cubicBezTo>
                      <a:pt x="74358" y="81902"/>
                      <a:pt x="76544" y="78125"/>
                      <a:pt x="76683" y="74530"/>
                    </a:cubicBezTo>
                    <a:cubicBezTo>
                      <a:pt x="76821" y="70935"/>
                      <a:pt x="75403" y="67490"/>
                      <a:pt x="74005" y="64183"/>
                    </a:cubicBezTo>
                    <a:cubicBezTo>
                      <a:pt x="78240" y="66178"/>
                      <a:pt x="82710" y="68226"/>
                      <a:pt x="87372" y="67895"/>
                    </a:cubicBezTo>
                    <a:cubicBezTo>
                      <a:pt x="92034" y="67564"/>
                      <a:pt x="96823" y="63916"/>
                      <a:pt x="96653" y="59244"/>
                    </a:cubicBezTo>
                    <a:cubicBezTo>
                      <a:pt x="96482" y="54635"/>
                      <a:pt x="91969" y="51542"/>
                      <a:pt x="87884" y="49408"/>
                    </a:cubicBezTo>
                    <a:cubicBezTo>
                      <a:pt x="91329" y="46976"/>
                      <a:pt x="95596" y="45973"/>
                      <a:pt x="99149" y="43712"/>
                    </a:cubicBezTo>
                    <a:cubicBezTo>
                      <a:pt x="102712" y="41450"/>
                      <a:pt x="105602" y="37012"/>
                      <a:pt x="103928" y="33140"/>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18" name="Google Shape;218;p5"/>
            <p:cNvGrpSpPr/>
            <p:nvPr/>
          </p:nvGrpSpPr>
          <p:grpSpPr>
            <a:xfrm>
              <a:off x="134494" y="3854105"/>
              <a:ext cx="8919426" cy="1182899"/>
              <a:chOff x="134494" y="3854105"/>
              <a:chExt cx="8919426" cy="1182899"/>
            </a:xfrm>
          </p:grpSpPr>
          <p:grpSp>
            <p:nvGrpSpPr>
              <p:cNvPr id="219" name="Google Shape;219;p5"/>
              <p:cNvGrpSpPr/>
              <p:nvPr/>
            </p:nvGrpSpPr>
            <p:grpSpPr>
              <a:xfrm flipH="1" rot="10800000">
                <a:off x="8023539" y="4646396"/>
                <a:ext cx="434008" cy="390608"/>
                <a:chOff x="8121337" y="3931268"/>
                <a:chExt cx="128011" cy="115210"/>
              </a:xfrm>
            </p:grpSpPr>
            <p:sp>
              <p:nvSpPr>
                <p:cNvPr id="220" name="Google Shape;220;p5"/>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1" name="Google Shape;221;p5"/>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2" name="Google Shape;222;p5"/>
              <p:cNvGrpSpPr/>
              <p:nvPr/>
            </p:nvGrpSpPr>
            <p:grpSpPr>
              <a:xfrm flipH="1" rot="10800000">
                <a:off x="8486093" y="4333918"/>
                <a:ext cx="567828" cy="546126"/>
                <a:chOff x="8150427" y="3718383"/>
                <a:chExt cx="167481" cy="161080"/>
              </a:xfrm>
            </p:grpSpPr>
            <p:sp>
              <p:nvSpPr>
                <p:cNvPr id="223" name="Google Shape;223;p5"/>
                <p:cNvSpPr/>
                <p:nvPr/>
              </p:nvSpPr>
              <p:spPr>
                <a:xfrm>
                  <a:off x="8150427" y="3718383"/>
                  <a:ext cx="167481" cy="161080"/>
                </a:xfrm>
                <a:custGeom>
                  <a:rect b="b" l="l" r="r" t="t"/>
                  <a:pathLst>
                    <a:path extrusionOk="0" h="161080" w="167481">
                      <a:moveTo>
                        <a:pt x="140485" y="138474"/>
                      </a:moveTo>
                      <a:cubicBezTo>
                        <a:pt x="143152" y="125374"/>
                        <a:pt x="137284" y="111666"/>
                        <a:pt x="128217" y="101884"/>
                      </a:cubicBezTo>
                      <a:cubicBezTo>
                        <a:pt x="137818" y="101532"/>
                        <a:pt x="147952" y="101009"/>
                        <a:pt x="155953" y="95793"/>
                      </a:cubicBezTo>
                      <a:cubicBezTo>
                        <a:pt x="165234" y="89787"/>
                        <a:pt x="170034" y="77647"/>
                        <a:pt x="167367" y="66926"/>
                      </a:cubicBezTo>
                      <a:cubicBezTo>
                        <a:pt x="164807" y="56195"/>
                        <a:pt x="154886" y="47660"/>
                        <a:pt x="143898" y="46626"/>
                      </a:cubicBezTo>
                      <a:cubicBezTo>
                        <a:pt x="133657" y="45666"/>
                        <a:pt x="123950" y="50551"/>
                        <a:pt x="114775" y="55309"/>
                      </a:cubicBezTo>
                      <a:cubicBezTo>
                        <a:pt x="126937" y="43809"/>
                        <a:pt x="128964" y="23136"/>
                        <a:pt x="119256" y="9492"/>
                      </a:cubicBezTo>
                      <a:cubicBezTo>
                        <a:pt x="116055" y="4905"/>
                        <a:pt x="111362" y="979"/>
                        <a:pt x="105815" y="158"/>
                      </a:cubicBezTo>
                      <a:cubicBezTo>
                        <a:pt x="98028" y="-973"/>
                        <a:pt x="90667" y="4147"/>
                        <a:pt x="85653" y="10164"/>
                      </a:cubicBezTo>
                      <a:cubicBezTo>
                        <a:pt x="80319" y="16522"/>
                        <a:pt x="76799" y="24224"/>
                        <a:pt x="74985" y="32299"/>
                      </a:cubicBezTo>
                      <a:cubicBezTo>
                        <a:pt x="73385" y="27744"/>
                        <a:pt x="71679" y="23349"/>
                        <a:pt x="68585" y="19701"/>
                      </a:cubicBezTo>
                      <a:cubicBezTo>
                        <a:pt x="62717" y="12905"/>
                        <a:pt x="51516" y="7081"/>
                        <a:pt x="42876" y="5129"/>
                      </a:cubicBezTo>
                      <a:cubicBezTo>
                        <a:pt x="20474" y="40"/>
                        <a:pt x="15780" y="26283"/>
                        <a:pt x="23888" y="41900"/>
                      </a:cubicBezTo>
                      <a:cubicBezTo>
                        <a:pt x="29328" y="52216"/>
                        <a:pt x="38823" y="59694"/>
                        <a:pt x="48423" y="66254"/>
                      </a:cubicBezTo>
                      <a:cubicBezTo>
                        <a:pt x="32742" y="62435"/>
                        <a:pt x="15033" y="69156"/>
                        <a:pt x="5753" y="82416"/>
                      </a:cubicBezTo>
                      <a:cubicBezTo>
                        <a:pt x="739" y="89680"/>
                        <a:pt x="-1822" y="99324"/>
                        <a:pt x="1486" y="107538"/>
                      </a:cubicBezTo>
                      <a:cubicBezTo>
                        <a:pt x="4473" y="114888"/>
                        <a:pt x="11513" y="119891"/>
                        <a:pt x="18874" y="122675"/>
                      </a:cubicBezTo>
                      <a:cubicBezTo>
                        <a:pt x="39676" y="130484"/>
                        <a:pt x="65492" y="121950"/>
                        <a:pt x="77438" y="103228"/>
                      </a:cubicBezTo>
                      <a:cubicBezTo>
                        <a:pt x="75946" y="119549"/>
                        <a:pt x="81386" y="136394"/>
                        <a:pt x="92053" y="148800"/>
                      </a:cubicBezTo>
                      <a:cubicBezTo>
                        <a:pt x="97281" y="154806"/>
                        <a:pt x="104001" y="159969"/>
                        <a:pt x="111896" y="161014"/>
                      </a:cubicBezTo>
                      <a:cubicBezTo>
                        <a:pt x="125123" y="162785"/>
                        <a:pt x="137818" y="151552"/>
                        <a:pt x="140485" y="13845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4" name="Google Shape;224;p5"/>
                <p:cNvSpPr/>
                <p:nvPr/>
              </p:nvSpPr>
              <p:spPr>
                <a:xfrm>
                  <a:off x="8218265" y="3767125"/>
                  <a:ext cx="42670" cy="45870"/>
                </a:xfrm>
                <a:custGeom>
                  <a:rect b="b" l="l" r="r" t="t"/>
                  <a:pathLst>
                    <a:path extrusionOk="0" h="45870" w="42670">
                      <a:moveTo>
                        <a:pt x="8534" y="2151"/>
                      </a:moveTo>
                      <a:cubicBezTo>
                        <a:pt x="2988" y="5287"/>
                        <a:pt x="0" y="11880"/>
                        <a:pt x="0" y="18227"/>
                      </a:cubicBezTo>
                      <a:cubicBezTo>
                        <a:pt x="0" y="24574"/>
                        <a:pt x="2667" y="30687"/>
                        <a:pt x="6081" y="36010"/>
                      </a:cubicBezTo>
                      <a:cubicBezTo>
                        <a:pt x="8214" y="39328"/>
                        <a:pt x="10881" y="42517"/>
                        <a:pt x="14401" y="44277"/>
                      </a:cubicBezTo>
                      <a:cubicBezTo>
                        <a:pt x="17068" y="45600"/>
                        <a:pt x="20162" y="46027"/>
                        <a:pt x="23149" y="45867"/>
                      </a:cubicBezTo>
                      <a:cubicBezTo>
                        <a:pt x="31577" y="45408"/>
                        <a:pt x="39577" y="39797"/>
                        <a:pt x="42458" y="31850"/>
                      </a:cubicBezTo>
                      <a:cubicBezTo>
                        <a:pt x="48431" y="15091"/>
                        <a:pt x="24643" y="-7023"/>
                        <a:pt x="8534" y="215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25" name="Google Shape;225;p5"/>
              <p:cNvGrpSpPr/>
              <p:nvPr/>
            </p:nvGrpSpPr>
            <p:grpSpPr>
              <a:xfrm flipH="1">
                <a:off x="134494" y="3854105"/>
                <a:ext cx="434008" cy="390608"/>
                <a:chOff x="8127921" y="3863842"/>
                <a:chExt cx="128011" cy="115210"/>
              </a:xfrm>
            </p:grpSpPr>
            <p:sp>
              <p:nvSpPr>
                <p:cNvPr id="226" name="Google Shape;226;p5"/>
                <p:cNvSpPr/>
                <p:nvPr/>
              </p:nvSpPr>
              <p:spPr>
                <a:xfrm>
                  <a:off x="8127921" y="3863842"/>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27" name="Google Shape;227;p5"/>
                <p:cNvSpPr/>
                <p:nvPr/>
              </p:nvSpPr>
              <p:spPr>
                <a:xfrm>
                  <a:off x="8176010" y="3901050"/>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grpSp>
        <p:nvGrpSpPr>
          <p:cNvPr id="228" name="Google Shape;228;p5"/>
          <p:cNvGrpSpPr/>
          <p:nvPr/>
        </p:nvGrpSpPr>
        <p:grpSpPr>
          <a:xfrm>
            <a:off x="976002" y="3651424"/>
            <a:ext cx="8167994" cy="1507865"/>
            <a:chOff x="976002" y="3651424"/>
            <a:chExt cx="8167994" cy="1507865"/>
          </a:xfrm>
        </p:grpSpPr>
        <p:grpSp>
          <p:nvGrpSpPr>
            <p:cNvPr id="229" name="Google Shape;229;p5"/>
            <p:cNvGrpSpPr/>
            <p:nvPr/>
          </p:nvGrpSpPr>
          <p:grpSpPr>
            <a:xfrm flipH="1" rot="-8100000">
              <a:off x="7491741" y="4822491"/>
              <a:ext cx="434001" cy="214814"/>
              <a:chOff x="7202926" y="2829471"/>
              <a:chExt cx="243540" cy="120543"/>
            </a:xfrm>
          </p:grpSpPr>
          <p:sp>
            <p:nvSpPr>
              <p:cNvPr id="230" name="Google Shape;230;p5"/>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1" name="Google Shape;231;p5"/>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2" name="Google Shape;232;p5"/>
            <p:cNvGrpSpPr/>
            <p:nvPr/>
          </p:nvGrpSpPr>
          <p:grpSpPr>
            <a:xfrm flipH="1" rot="-661053">
              <a:off x="1016983" y="4583505"/>
              <a:ext cx="708268" cy="497147"/>
              <a:chOff x="6547903" y="3073345"/>
              <a:chExt cx="447313" cy="313997"/>
            </a:xfrm>
          </p:grpSpPr>
          <p:sp>
            <p:nvSpPr>
              <p:cNvPr id="233" name="Google Shape;233;p5"/>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4" name="Google Shape;234;p5"/>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5" name="Google Shape;235;p5"/>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6" name="Google Shape;236;p5"/>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37" name="Google Shape;237;p5"/>
            <p:cNvGrpSpPr/>
            <p:nvPr/>
          </p:nvGrpSpPr>
          <p:grpSpPr>
            <a:xfrm flipH="1" rot="3529934">
              <a:off x="8537525" y="3721868"/>
              <a:ext cx="481968" cy="562769"/>
              <a:chOff x="7218292" y="944075"/>
              <a:chExt cx="365213" cy="426440"/>
            </a:xfrm>
          </p:grpSpPr>
          <p:sp>
            <p:nvSpPr>
              <p:cNvPr id="238" name="Google Shape;238;p5"/>
              <p:cNvSpPr/>
              <p:nvPr/>
            </p:nvSpPr>
            <p:spPr>
              <a:xfrm>
                <a:off x="7361035" y="944075"/>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39" name="Google Shape;239;p5"/>
              <p:cNvSpPr/>
              <p:nvPr/>
            </p:nvSpPr>
            <p:spPr>
              <a:xfrm>
                <a:off x="7218292" y="978041"/>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0" name="Google Shape;240;p5"/>
              <p:cNvSpPr/>
              <p:nvPr/>
            </p:nvSpPr>
            <p:spPr>
              <a:xfrm>
                <a:off x="7283746" y="1267040"/>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1" name="Google Shape;241;p5"/>
              <p:cNvSpPr/>
              <p:nvPr/>
            </p:nvSpPr>
            <p:spPr>
              <a:xfrm>
                <a:off x="7264151" y="1315468"/>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2" name="Google Shape;242;p5"/>
              <p:cNvSpPr/>
              <p:nvPr/>
            </p:nvSpPr>
            <p:spPr>
              <a:xfrm>
                <a:off x="7231689" y="978373"/>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3" name="Google Shape;243;p5"/>
              <p:cNvSpPr/>
              <p:nvPr/>
            </p:nvSpPr>
            <p:spPr>
              <a:xfrm>
                <a:off x="7274791" y="1014663"/>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44" name="Google Shape;244;p5"/>
          <p:cNvGrpSpPr/>
          <p:nvPr/>
        </p:nvGrpSpPr>
        <p:grpSpPr>
          <a:xfrm>
            <a:off x="207703" y="3445112"/>
            <a:ext cx="8793929" cy="1550115"/>
            <a:chOff x="207703" y="3445112"/>
            <a:chExt cx="8793929" cy="1550115"/>
          </a:xfrm>
        </p:grpSpPr>
        <p:sp>
          <p:nvSpPr>
            <p:cNvPr id="245" name="Google Shape;245;p5"/>
            <p:cNvSpPr/>
            <p:nvPr/>
          </p:nvSpPr>
          <p:spPr>
            <a:xfrm>
              <a:off x="8897667" y="3445112"/>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6" name="Google Shape;246;p5"/>
            <p:cNvSpPr/>
            <p:nvPr/>
          </p:nvSpPr>
          <p:spPr>
            <a:xfrm>
              <a:off x="8719541" y="4943256"/>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7" name="Google Shape;247;p5"/>
            <p:cNvSpPr/>
            <p:nvPr/>
          </p:nvSpPr>
          <p:spPr>
            <a:xfrm>
              <a:off x="7289990" y="466486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8" name="Google Shape;248;p5"/>
            <p:cNvSpPr/>
            <p:nvPr/>
          </p:nvSpPr>
          <p:spPr>
            <a:xfrm>
              <a:off x="8636603" y="374317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49" name="Google Shape;249;p5"/>
            <p:cNvSpPr/>
            <p:nvPr/>
          </p:nvSpPr>
          <p:spPr>
            <a:xfrm rot="10800000">
              <a:off x="1905544" y="470887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0" name="Google Shape;250;p5"/>
            <p:cNvSpPr/>
            <p:nvPr/>
          </p:nvSpPr>
          <p:spPr>
            <a:xfrm rot="10800000">
              <a:off x="650966" y="419273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1" name="Google Shape;251;p5"/>
            <p:cNvSpPr/>
            <p:nvPr/>
          </p:nvSpPr>
          <p:spPr>
            <a:xfrm rot="10800000">
              <a:off x="480984" y="3620906"/>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2" name="Google Shape;252;p5"/>
            <p:cNvSpPr/>
            <p:nvPr/>
          </p:nvSpPr>
          <p:spPr>
            <a:xfrm rot="10800000">
              <a:off x="207703" y="368433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53" name="Google Shape;253;p5"/>
            <p:cNvSpPr/>
            <p:nvPr/>
          </p:nvSpPr>
          <p:spPr>
            <a:xfrm rot="10800000">
              <a:off x="915844" y="488002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4" name="Shape 254"/>
        <p:cNvGrpSpPr/>
        <p:nvPr/>
      </p:nvGrpSpPr>
      <p:grpSpPr>
        <a:xfrm>
          <a:off x="0" y="0"/>
          <a:ext cx="0" cy="0"/>
          <a:chOff x="0" y="0"/>
          <a:chExt cx="0" cy="0"/>
        </a:xfrm>
      </p:grpSpPr>
      <p:pic>
        <p:nvPicPr>
          <p:cNvPr id="255" name="Google Shape;255;p6"/>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256" name="Google Shape;256;p6"/>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grpSp>
        <p:nvGrpSpPr>
          <p:cNvPr id="257" name="Google Shape;257;p6"/>
          <p:cNvGrpSpPr/>
          <p:nvPr/>
        </p:nvGrpSpPr>
        <p:grpSpPr>
          <a:xfrm flipH="1">
            <a:off x="6779598" y="95518"/>
            <a:ext cx="2225352" cy="572714"/>
            <a:chOff x="139043" y="95518"/>
            <a:chExt cx="2225352" cy="572714"/>
          </a:xfrm>
        </p:grpSpPr>
        <p:grpSp>
          <p:nvGrpSpPr>
            <p:cNvPr id="258" name="Google Shape;258;p6"/>
            <p:cNvGrpSpPr/>
            <p:nvPr/>
          </p:nvGrpSpPr>
          <p:grpSpPr>
            <a:xfrm>
              <a:off x="2060845" y="243824"/>
              <a:ext cx="303550" cy="276111"/>
              <a:chOff x="5877238" y="1214517"/>
              <a:chExt cx="449105" cy="408569"/>
            </a:xfrm>
          </p:grpSpPr>
          <p:sp>
            <p:nvSpPr>
              <p:cNvPr id="259" name="Google Shape;259;p6"/>
              <p:cNvSpPr/>
              <p:nvPr/>
            </p:nvSpPr>
            <p:spPr>
              <a:xfrm>
                <a:off x="5877238" y="1214517"/>
                <a:ext cx="449105" cy="408569"/>
              </a:xfrm>
              <a:custGeom>
                <a:rect b="b" l="l" r="r" t="t"/>
                <a:pathLst>
                  <a:path extrusionOk="0" h="408569" w="449105">
                    <a:moveTo>
                      <a:pt x="109041" y="7575"/>
                    </a:moveTo>
                    <a:cubicBezTo>
                      <a:pt x="81487" y="33540"/>
                      <a:pt x="123709" y="92916"/>
                      <a:pt x="136830" y="115574"/>
                    </a:cubicBezTo>
                    <a:cubicBezTo>
                      <a:pt x="144863" y="129452"/>
                      <a:pt x="154282" y="143566"/>
                      <a:pt x="168630" y="150734"/>
                    </a:cubicBezTo>
                    <a:cubicBezTo>
                      <a:pt x="130110" y="138605"/>
                      <a:pt x="88666" y="124140"/>
                      <a:pt x="48279" y="123958"/>
                    </a:cubicBezTo>
                    <a:cubicBezTo>
                      <a:pt x="33205" y="123894"/>
                      <a:pt x="9214" y="130978"/>
                      <a:pt x="2141" y="146275"/>
                    </a:cubicBezTo>
                    <a:cubicBezTo>
                      <a:pt x="-8473" y="169189"/>
                      <a:pt x="22858" y="188081"/>
                      <a:pt x="41654" y="191378"/>
                    </a:cubicBezTo>
                    <a:cubicBezTo>
                      <a:pt x="77070" y="197586"/>
                      <a:pt x="114300" y="191858"/>
                      <a:pt x="150250" y="192306"/>
                    </a:cubicBezTo>
                    <a:cubicBezTo>
                      <a:pt x="142121" y="192210"/>
                      <a:pt x="126387" y="204350"/>
                      <a:pt x="118930" y="208083"/>
                    </a:cubicBezTo>
                    <a:cubicBezTo>
                      <a:pt x="106577" y="214270"/>
                      <a:pt x="94213" y="220426"/>
                      <a:pt x="81818" y="226517"/>
                    </a:cubicBezTo>
                    <a:cubicBezTo>
                      <a:pt x="65795" y="234390"/>
                      <a:pt x="47276" y="239713"/>
                      <a:pt x="33376" y="251223"/>
                    </a:cubicBezTo>
                    <a:cubicBezTo>
                      <a:pt x="7390" y="272739"/>
                      <a:pt x="20436" y="311335"/>
                      <a:pt x="52396" y="318311"/>
                    </a:cubicBezTo>
                    <a:cubicBezTo>
                      <a:pt x="76942" y="323667"/>
                      <a:pt x="101851" y="311442"/>
                      <a:pt x="122354" y="296923"/>
                    </a:cubicBezTo>
                    <a:cubicBezTo>
                      <a:pt x="142857" y="282404"/>
                      <a:pt x="162070" y="264877"/>
                      <a:pt x="186018" y="257261"/>
                    </a:cubicBezTo>
                    <a:cubicBezTo>
                      <a:pt x="179810" y="259234"/>
                      <a:pt x="166486" y="300433"/>
                      <a:pt x="161461" y="309223"/>
                    </a:cubicBezTo>
                    <a:cubicBezTo>
                      <a:pt x="150069" y="329139"/>
                      <a:pt x="138708" y="356523"/>
                      <a:pt x="144745" y="379821"/>
                    </a:cubicBezTo>
                    <a:cubicBezTo>
                      <a:pt x="151840" y="407173"/>
                      <a:pt x="188739" y="418427"/>
                      <a:pt x="210020" y="399951"/>
                    </a:cubicBezTo>
                    <a:cubicBezTo>
                      <a:pt x="231420" y="381368"/>
                      <a:pt x="231388" y="345066"/>
                      <a:pt x="237191" y="319624"/>
                    </a:cubicBezTo>
                    <a:cubicBezTo>
                      <a:pt x="240210" y="306396"/>
                      <a:pt x="243816" y="261080"/>
                      <a:pt x="243816" y="261080"/>
                    </a:cubicBezTo>
                    <a:cubicBezTo>
                      <a:pt x="243816" y="261080"/>
                      <a:pt x="292876" y="342324"/>
                      <a:pt x="333711" y="351050"/>
                    </a:cubicBezTo>
                    <a:cubicBezTo>
                      <a:pt x="352966" y="355168"/>
                      <a:pt x="358759" y="336212"/>
                      <a:pt x="357778" y="320253"/>
                    </a:cubicBezTo>
                    <a:cubicBezTo>
                      <a:pt x="356220" y="294864"/>
                      <a:pt x="341595" y="272793"/>
                      <a:pt x="325764" y="253890"/>
                    </a:cubicBezTo>
                    <a:cubicBezTo>
                      <a:pt x="319886" y="246871"/>
                      <a:pt x="297761" y="214132"/>
                      <a:pt x="287990" y="213310"/>
                    </a:cubicBezTo>
                    <a:cubicBezTo>
                      <a:pt x="287990" y="213310"/>
                      <a:pt x="474097" y="229877"/>
                      <a:pt x="447023" y="157935"/>
                    </a:cubicBezTo>
                    <a:cubicBezTo>
                      <a:pt x="442969" y="147161"/>
                      <a:pt x="432771" y="139565"/>
                      <a:pt x="421783" y="136151"/>
                    </a:cubicBezTo>
                    <a:cubicBezTo>
                      <a:pt x="410796" y="132738"/>
                      <a:pt x="399008" y="132973"/>
                      <a:pt x="387540" y="133965"/>
                    </a:cubicBezTo>
                    <a:cubicBezTo>
                      <a:pt x="349436" y="137272"/>
                      <a:pt x="312056" y="148739"/>
                      <a:pt x="278656" y="167376"/>
                    </a:cubicBezTo>
                    <a:cubicBezTo>
                      <a:pt x="287819" y="144376"/>
                      <a:pt x="303416" y="124577"/>
                      <a:pt x="315043" y="102709"/>
                    </a:cubicBezTo>
                    <a:cubicBezTo>
                      <a:pt x="326660" y="80851"/>
                      <a:pt x="334288" y="54726"/>
                      <a:pt x="325924" y="31428"/>
                    </a:cubicBezTo>
                    <a:cubicBezTo>
                      <a:pt x="323855" y="25678"/>
                      <a:pt x="320739" y="20109"/>
                      <a:pt x="315939" y="16322"/>
                    </a:cubicBezTo>
                    <a:cubicBezTo>
                      <a:pt x="305218" y="7852"/>
                      <a:pt x="288812" y="10690"/>
                      <a:pt x="278016" y="19075"/>
                    </a:cubicBezTo>
                    <a:cubicBezTo>
                      <a:pt x="259924" y="33135"/>
                      <a:pt x="246184" y="62225"/>
                      <a:pt x="238578" y="83272"/>
                    </a:cubicBezTo>
                    <a:cubicBezTo>
                      <a:pt x="234417" y="94793"/>
                      <a:pt x="223313" y="118475"/>
                      <a:pt x="226000" y="130732"/>
                    </a:cubicBezTo>
                    <a:cubicBezTo>
                      <a:pt x="216848" y="88958"/>
                      <a:pt x="195470" y="49936"/>
                      <a:pt x="165206" y="19725"/>
                    </a:cubicBezTo>
                    <a:cubicBezTo>
                      <a:pt x="158261" y="12791"/>
                      <a:pt x="150655" y="6177"/>
                      <a:pt x="141524" y="2582"/>
                    </a:cubicBezTo>
                    <a:cubicBezTo>
                      <a:pt x="132392" y="-1023"/>
                      <a:pt x="121426" y="-1194"/>
                      <a:pt x="113255" y="4257"/>
                    </a:cubicBezTo>
                    <a:cubicBezTo>
                      <a:pt x="111697" y="5292"/>
                      <a:pt x="110300" y="6412"/>
                      <a:pt x="109041" y="7596"/>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0" name="Google Shape;260;p6"/>
              <p:cNvSpPr/>
              <p:nvPr/>
            </p:nvSpPr>
            <p:spPr>
              <a:xfrm>
                <a:off x="6015041" y="1350220"/>
                <a:ext cx="157880" cy="124810"/>
              </a:xfrm>
              <a:custGeom>
                <a:rect b="b" l="l" r="r" t="t"/>
                <a:pathLst>
                  <a:path extrusionOk="0" h="124810" w="157880">
                    <a:moveTo>
                      <a:pt x="157750" y="50288"/>
                    </a:moveTo>
                    <a:cubicBezTo>
                      <a:pt x="154625" y="43055"/>
                      <a:pt x="144490" y="43108"/>
                      <a:pt x="136714" y="44356"/>
                    </a:cubicBezTo>
                    <a:cubicBezTo>
                      <a:pt x="139786" y="39513"/>
                      <a:pt x="142923" y="34404"/>
                      <a:pt x="143413" y="28696"/>
                    </a:cubicBezTo>
                    <a:cubicBezTo>
                      <a:pt x="143904" y="22978"/>
                      <a:pt x="140810" y="16525"/>
                      <a:pt x="135231" y="15191"/>
                    </a:cubicBezTo>
                    <a:cubicBezTo>
                      <a:pt x="130057" y="13954"/>
                      <a:pt x="124916" y="17389"/>
                      <a:pt x="121310" y="21293"/>
                    </a:cubicBezTo>
                    <a:cubicBezTo>
                      <a:pt x="117704" y="25197"/>
                      <a:pt x="114675" y="29881"/>
                      <a:pt x="110003" y="32419"/>
                    </a:cubicBezTo>
                    <a:cubicBezTo>
                      <a:pt x="106663" y="21645"/>
                      <a:pt x="99900" y="11959"/>
                      <a:pt x="90939" y="5100"/>
                    </a:cubicBezTo>
                    <a:cubicBezTo>
                      <a:pt x="85094" y="630"/>
                      <a:pt x="76239" y="-2421"/>
                      <a:pt x="70842" y="2582"/>
                    </a:cubicBezTo>
                    <a:cubicBezTo>
                      <a:pt x="67438" y="5729"/>
                      <a:pt x="66905" y="10860"/>
                      <a:pt x="66916" y="15500"/>
                    </a:cubicBezTo>
                    <a:cubicBezTo>
                      <a:pt x="66916" y="17783"/>
                      <a:pt x="67364" y="20045"/>
                      <a:pt x="67535" y="22317"/>
                    </a:cubicBezTo>
                    <a:cubicBezTo>
                      <a:pt x="61518" y="16279"/>
                      <a:pt x="52056" y="13986"/>
                      <a:pt x="43245" y="13932"/>
                    </a:cubicBezTo>
                    <a:cubicBezTo>
                      <a:pt x="40620" y="13911"/>
                      <a:pt x="37889" y="14050"/>
                      <a:pt x="35542" y="15223"/>
                    </a:cubicBezTo>
                    <a:cubicBezTo>
                      <a:pt x="29579" y="18221"/>
                      <a:pt x="28705" y="26957"/>
                      <a:pt x="32001" y="32750"/>
                    </a:cubicBezTo>
                    <a:cubicBezTo>
                      <a:pt x="35297" y="38553"/>
                      <a:pt x="41388" y="42095"/>
                      <a:pt x="47202" y="45370"/>
                    </a:cubicBezTo>
                    <a:cubicBezTo>
                      <a:pt x="32694" y="48773"/>
                      <a:pt x="18507" y="53530"/>
                      <a:pt x="4884" y="59568"/>
                    </a:cubicBezTo>
                    <a:cubicBezTo>
                      <a:pt x="3209" y="60315"/>
                      <a:pt x="1438" y="61169"/>
                      <a:pt x="553" y="62769"/>
                    </a:cubicBezTo>
                    <a:cubicBezTo>
                      <a:pt x="-1816" y="67078"/>
                      <a:pt x="3903" y="71324"/>
                      <a:pt x="8660" y="72583"/>
                    </a:cubicBezTo>
                    <a:cubicBezTo>
                      <a:pt x="19391" y="75410"/>
                      <a:pt x="30763" y="75772"/>
                      <a:pt x="41655" y="73650"/>
                    </a:cubicBezTo>
                    <a:cubicBezTo>
                      <a:pt x="34412" y="82525"/>
                      <a:pt x="29430" y="94302"/>
                      <a:pt x="32214" y="105418"/>
                    </a:cubicBezTo>
                    <a:cubicBezTo>
                      <a:pt x="34999" y="116533"/>
                      <a:pt x="47874" y="125195"/>
                      <a:pt x="58328" y="120512"/>
                    </a:cubicBezTo>
                    <a:cubicBezTo>
                      <a:pt x="65775" y="117173"/>
                      <a:pt x="69455" y="108917"/>
                      <a:pt x="72506" y="101343"/>
                    </a:cubicBezTo>
                    <a:cubicBezTo>
                      <a:pt x="78181" y="111637"/>
                      <a:pt x="87558" y="119851"/>
                      <a:pt x="98514" y="124129"/>
                    </a:cubicBezTo>
                    <a:cubicBezTo>
                      <a:pt x="101393" y="125249"/>
                      <a:pt x="104530" y="126113"/>
                      <a:pt x="107538" y="125462"/>
                    </a:cubicBezTo>
                    <a:cubicBezTo>
                      <a:pt x="112872" y="124299"/>
                      <a:pt x="116179" y="118560"/>
                      <a:pt x="116392" y="113109"/>
                    </a:cubicBezTo>
                    <a:cubicBezTo>
                      <a:pt x="116606" y="107658"/>
                      <a:pt x="114451" y="102431"/>
                      <a:pt x="112328" y="97406"/>
                    </a:cubicBezTo>
                    <a:cubicBezTo>
                      <a:pt x="118750" y="100436"/>
                      <a:pt x="125534" y="103551"/>
                      <a:pt x="132618" y="103039"/>
                    </a:cubicBezTo>
                    <a:cubicBezTo>
                      <a:pt x="139701" y="102538"/>
                      <a:pt x="146966" y="97001"/>
                      <a:pt x="146699" y="89907"/>
                    </a:cubicBezTo>
                    <a:cubicBezTo>
                      <a:pt x="146432" y="82909"/>
                      <a:pt x="139594" y="78215"/>
                      <a:pt x="133386" y="74983"/>
                    </a:cubicBezTo>
                    <a:cubicBezTo>
                      <a:pt x="138613" y="71292"/>
                      <a:pt x="145078" y="69767"/>
                      <a:pt x="150486" y="66342"/>
                    </a:cubicBezTo>
                    <a:cubicBezTo>
                      <a:pt x="155884" y="62918"/>
                      <a:pt x="160279" y="56165"/>
                      <a:pt x="157740" y="5029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1" name="Google Shape;261;p6"/>
            <p:cNvGrpSpPr/>
            <p:nvPr/>
          </p:nvGrpSpPr>
          <p:grpSpPr>
            <a:xfrm>
              <a:off x="1552953" y="95518"/>
              <a:ext cx="443748" cy="401148"/>
              <a:chOff x="5670566" y="33119"/>
              <a:chExt cx="211218" cy="190950"/>
            </a:xfrm>
          </p:grpSpPr>
          <p:sp>
            <p:nvSpPr>
              <p:cNvPr id="262" name="Google Shape;262;p6"/>
              <p:cNvSpPr/>
              <p:nvPr/>
            </p:nvSpPr>
            <p:spPr>
              <a:xfrm>
                <a:off x="5670566" y="33118"/>
                <a:ext cx="211218" cy="190950"/>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3" name="Google Shape;263;p6"/>
              <p:cNvSpPr/>
              <p:nvPr/>
            </p:nvSpPr>
            <p:spPr>
              <a:xfrm>
                <a:off x="5737264" y="95198"/>
                <a:ext cx="73606" cy="57605"/>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4" name="Google Shape;264;p6"/>
            <p:cNvGrpSpPr/>
            <p:nvPr/>
          </p:nvGrpSpPr>
          <p:grpSpPr>
            <a:xfrm>
              <a:off x="816455" y="172780"/>
              <a:ext cx="348830" cy="347763"/>
              <a:chOff x="6328218" y="403105"/>
              <a:chExt cx="348830" cy="347763"/>
            </a:xfrm>
          </p:grpSpPr>
          <p:sp>
            <p:nvSpPr>
              <p:cNvPr id="265" name="Google Shape;265;p6"/>
              <p:cNvSpPr/>
              <p:nvPr/>
            </p:nvSpPr>
            <p:spPr>
              <a:xfrm>
                <a:off x="6328218" y="403105"/>
                <a:ext cx="348830" cy="347763"/>
              </a:xfrm>
              <a:custGeom>
                <a:rect b="b" l="l" r="r" t="t"/>
                <a:pathLst>
                  <a:path extrusionOk="0" h="347763" w="348830">
                    <a:moveTo>
                      <a:pt x="342250" y="142000"/>
                    </a:moveTo>
                    <a:cubicBezTo>
                      <a:pt x="334835" y="136047"/>
                      <a:pt x="324242" y="136847"/>
                      <a:pt x="314812" y="138074"/>
                    </a:cubicBezTo>
                    <a:cubicBezTo>
                      <a:pt x="283962" y="142074"/>
                      <a:pt x="253324" y="147504"/>
                      <a:pt x="222868" y="153851"/>
                    </a:cubicBezTo>
                    <a:cubicBezTo>
                      <a:pt x="241867" y="145648"/>
                      <a:pt x="260439" y="136431"/>
                      <a:pt x="278372" y="126083"/>
                    </a:cubicBezTo>
                    <a:cubicBezTo>
                      <a:pt x="299899" y="113656"/>
                      <a:pt x="331091" y="97974"/>
                      <a:pt x="311847" y="68158"/>
                    </a:cubicBezTo>
                    <a:cubicBezTo>
                      <a:pt x="302566" y="53768"/>
                      <a:pt x="269550" y="62867"/>
                      <a:pt x="256909" y="69001"/>
                    </a:cubicBezTo>
                    <a:cubicBezTo>
                      <a:pt x="261080" y="56659"/>
                      <a:pt x="264845" y="43335"/>
                      <a:pt x="261346" y="30790"/>
                    </a:cubicBezTo>
                    <a:cubicBezTo>
                      <a:pt x="257847" y="18234"/>
                      <a:pt x="244235" y="7662"/>
                      <a:pt x="232000" y="12143"/>
                    </a:cubicBezTo>
                    <a:cubicBezTo>
                      <a:pt x="223071" y="15418"/>
                      <a:pt x="218292" y="24901"/>
                      <a:pt x="214462" y="33606"/>
                    </a:cubicBezTo>
                    <a:cubicBezTo>
                      <a:pt x="201949" y="62089"/>
                      <a:pt x="190770" y="91126"/>
                      <a:pt x="180475" y="120483"/>
                    </a:cubicBezTo>
                    <a:cubicBezTo>
                      <a:pt x="183260" y="99969"/>
                      <a:pt x="184977" y="79317"/>
                      <a:pt x="185372" y="58611"/>
                    </a:cubicBezTo>
                    <a:cubicBezTo>
                      <a:pt x="185852" y="33766"/>
                      <a:pt x="188540" y="-1053"/>
                      <a:pt x="153060" y="24"/>
                    </a:cubicBezTo>
                    <a:cubicBezTo>
                      <a:pt x="135949" y="547"/>
                      <a:pt x="126679" y="33510"/>
                      <a:pt x="125398" y="47506"/>
                    </a:cubicBezTo>
                    <a:cubicBezTo>
                      <a:pt x="116992" y="37553"/>
                      <a:pt x="107520" y="27451"/>
                      <a:pt x="94974" y="23963"/>
                    </a:cubicBezTo>
                    <a:cubicBezTo>
                      <a:pt x="82419" y="20474"/>
                      <a:pt x="66332" y="26672"/>
                      <a:pt x="63846" y="39463"/>
                    </a:cubicBezTo>
                    <a:cubicBezTo>
                      <a:pt x="62033" y="48797"/>
                      <a:pt x="67687" y="57789"/>
                      <a:pt x="73170" y="65566"/>
                    </a:cubicBezTo>
                    <a:cubicBezTo>
                      <a:pt x="88328" y="87072"/>
                      <a:pt x="104415" y="107895"/>
                      <a:pt x="120939" y="128377"/>
                    </a:cubicBezTo>
                    <a:cubicBezTo>
                      <a:pt x="109333" y="119672"/>
                      <a:pt x="97396" y="111394"/>
                      <a:pt x="85118" y="103660"/>
                    </a:cubicBezTo>
                    <a:cubicBezTo>
                      <a:pt x="64092" y="90411"/>
                      <a:pt x="35673" y="70121"/>
                      <a:pt x="18263" y="101057"/>
                    </a:cubicBezTo>
                    <a:cubicBezTo>
                      <a:pt x="9868" y="115981"/>
                      <a:pt x="33305" y="140943"/>
                      <a:pt x="44624" y="149264"/>
                    </a:cubicBezTo>
                    <a:cubicBezTo>
                      <a:pt x="31758" y="151323"/>
                      <a:pt x="18221" y="154214"/>
                      <a:pt x="8748" y="163153"/>
                    </a:cubicBezTo>
                    <a:cubicBezTo>
                      <a:pt x="-725" y="172093"/>
                      <a:pt x="-3733" y="189076"/>
                      <a:pt x="5932" y="197812"/>
                    </a:cubicBezTo>
                    <a:cubicBezTo>
                      <a:pt x="12983" y="204192"/>
                      <a:pt x="23608" y="203989"/>
                      <a:pt x="33092" y="203317"/>
                    </a:cubicBezTo>
                    <a:cubicBezTo>
                      <a:pt x="68124" y="200821"/>
                      <a:pt x="103039" y="196724"/>
                      <a:pt x="137730" y="191220"/>
                    </a:cubicBezTo>
                    <a:cubicBezTo>
                      <a:pt x="113888" y="202271"/>
                      <a:pt x="90803" y="214987"/>
                      <a:pt x="68839" y="229410"/>
                    </a:cubicBezTo>
                    <a:cubicBezTo>
                      <a:pt x="48069" y="243054"/>
                      <a:pt x="17826" y="260517"/>
                      <a:pt x="38767" y="289180"/>
                    </a:cubicBezTo>
                    <a:cubicBezTo>
                      <a:pt x="48869" y="303006"/>
                      <a:pt x="81299" y="292018"/>
                      <a:pt x="93566" y="285169"/>
                    </a:cubicBezTo>
                    <a:cubicBezTo>
                      <a:pt x="90110" y="297725"/>
                      <a:pt x="87123" y="311252"/>
                      <a:pt x="91337" y="323583"/>
                    </a:cubicBezTo>
                    <a:cubicBezTo>
                      <a:pt x="95550" y="335915"/>
                      <a:pt x="109760" y="345687"/>
                      <a:pt x="121718" y="340502"/>
                    </a:cubicBezTo>
                    <a:cubicBezTo>
                      <a:pt x="130444" y="336726"/>
                      <a:pt x="134668" y="326976"/>
                      <a:pt x="137986" y="318058"/>
                    </a:cubicBezTo>
                    <a:cubicBezTo>
                      <a:pt x="148835" y="288903"/>
                      <a:pt x="158308" y="259258"/>
                      <a:pt x="166895" y="229357"/>
                    </a:cubicBezTo>
                    <a:cubicBezTo>
                      <a:pt x="165295" y="249998"/>
                      <a:pt x="164783" y="270715"/>
                      <a:pt x="165583" y="291399"/>
                    </a:cubicBezTo>
                    <a:cubicBezTo>
                      <a:pt x="166543" y="316233"/>
                      <a:pt x="165871" y="351149"/>
                      <a:pt x="201224" y="348023"/>
                    </a:cubicBezTo>
                    <a:cubicBezTo>
                      <a:pt x="218281" y="346519"/>
                      <a:pt x="225631" y="313076"/>
                      <a:pt x="226100" y="299027"/>
                    </a:cubicBezTo>
                    <a:cubicBezTo>
                      <a:pt x="235072" y="308478"/>
                      <a:pt x="245110" y="318015"/>
                      <a:pt x="257837" y="320778"/>
                    </a:cubicBezTo>
                    <a:cubicBezTo>
                      <a:pt x="270574" y="323541"/>
                      <a:pt x="286277" y="316415"/>
                      <a:pt x="288015" y="303507"/>
                    </a:cubicBezTo>
                    <a:cubicBezTo>
                      <a:pt x="289285" y="294088"/>
                      <a:pt x="283119" y="285436"/>
                      <a:pt x="277198" y="277990"/>
                    </a:cubicBezTo>
                    <a:cubicBezTo>
                      <a:pt x="257837" y="253647"/>
                      <a:pt x="237355" y="230210"/>
                      <a:pt x="216190" y="207413"/>
                    </a:cubicBezTo>
                    <a:cubicBezTo>
                      <a:pt x="233034" y="219446"/>
                      <a:pt x="250519" y="230583"/>
                      <a:pt x="268632" y="240589"/>
                    </a:cubicBezTo>
                    <a:cubicBezTo>
                      <a:pt x="290384" y="252601"/>
                      <a:pt x="319933" y="271205"/>
                      <a:pt x="335529" y="239320"/>
                    </a:cubicBezTo>
                    <a:cubicBezTo>
                      <a:pt x="343050" y="223937"/>
                      <a:pt x="318205" y="200362"/>
                      <a:pt x="306428" y="192713"/>
                    </a:cubicBezTo>
                    <a:cubicBezTo>
                      <a:pt x="319154" y="189918"/>
                      <a:pt x="332499" y="186249"/>
                      <a:pt x="341439" y="176776"/>
                    </a:cubicBezTo>
                    <a:cubicBezTo>
                      <a:pt x="350378" y="167303"/>
                      <a:pt x="352405" y="150171"/>
                      <a:pt x="342250" y="14201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6" name="Google Shape;266;p6"/>
              <p:cNvSpPr/>
              <p:nvPr/>
            </p:nvSpPr>
            <p:spPr>
              <a:xfrm>
                <a:off x="6433760" y="525809"/>
                <a:ext cx="114143" cy="101342"/>
              </a:xfrm>
              <a:custGeom>
                <a:rect b="b" l="l" r="r" t="t"/>
                <a:pathLst>
                  <a:path extrusionOk="0" h="101342" w="114143">
                    <a:moveTo>
                      <a:pt x="110904" y="19285"/>
                    </a:moveTo>
                    <a:cubicBezTo>
                      <a:pt x="106605" y="14900"/>
                      <a:pt x="99244" y="17781"/>
                      <a:pt x="93932" y="20864"/>
                    </a:cubicBezTo>
                    <a:cubicBezTo>
                      <a:pt x="94817" y="16479"/>
                      <a:pt x="95660" y="11881"/>
                      <a:pt x="94412" y="7593"/>
                    </a:cubicBezTo>
                    <a:cubicBezTo>
                      <a:pt x="93164" y="3294"/>
                      <a:pt x="89110" y="-536"/>
                      <a:pt x="84673" y="62"/>
                    </a:cubicBezTo>
                    <a:cubicBezTo>
                      <a:pt x="80565" y="616"/>
                      <a:pt x="77781" y="4553"/>
                      <a:pt x="76256" y="8404"/>
                    </a:cubicBezTo>
                    <a:cubicBezTo>
                      <a:pt x="74720" y="12255"/>
                      <a:pt x="73834" y="16511"/>
                      <a:pt x="71146" y="19669"/>
                    </a:cubicBezTo>
                    <a:cubicBezTo>
                      <a:pt x="65695" y="12767"/>
                      <a:pt x="58067" y="7614"/>
                      <a:pt x="49629" y="5140"/>
                    </a:cubicBezTo>
                    <a:cubicBezTo>
                      <a:pt x="44125" y="3529"/>
                      <a:pt x="36828" y="3795"/>
                      <a:pt x="34300" y="8937"/>
                    </a:cubicBezTo>
                    <a:cubicBezTo>
                      <a:pt x="32710" y="12180"/>
                      <a:pt x="33756" y="16063"/>
                      <a:pt x="35068" y="19434"/>
                    </a:cubicBezTo>
                    <a:cubicBezTo>
                      <a:pt x="35708" y="21098"/>
                      <a:pt x="36668" y="22613"/>
                      <a:pt x="37426" y="24224"/>
                    </a:cubicBezTo>
                    <a:cubicBezTo>
                      <a:pt x="31356" y="21514"/>
                      <a:pt x="23835" y="22506"/>
                      <a:pt x="17403" y="24928"/>
                    </a:cubicBezTo>
                    <a:cubicBezTo>
                      <a:pt x="15482" y="25653"/>
                      <a:pt x="13541" y="26507"/>
                      <a:pt x="12165" y="28032"/>
                    </a:cubicBezTo>
                    <a:cubicBezTo>
                      <a:pt x="8666" y="31883"/>
                      <a:pt x="10479" y="38486"/>
                      <a:pt x="14501" y="41783"/>
                    </a:cubicBezTo>
                    <a:cubicBezTo>
                      <a:pt x="18523" y="45079"/>
                      <a:pt x="23952" y="45954"/>
                      <a:pt x="29094" y="46700"/>
                    </a:cubicBezTo>
                    <a:cubicBezTo>
                      <a:pt x="19493" y="53240"/>
                      <a:pt x="10500" y="60675"/>
                      <a:pt x="2287" y="68889"/>
                    </a:cubicBezTo>
                    <a:cubicBezTo>
                      <a:pt x="1273" y="69903"/>
                      <a:pt x="228" y="71023"/>
                      <a:pt x="36" y="72431"/>
                    </a:cubicBezTo>
                    <a:cubicBezTo>
                      <a:pt x="-487" y="76228"/>
                      <a:pt x="4868" y="77722"/>
                      <a:pt x="8687" y="77295"/>
                    </a:cubicBezTo>
                    <a:cubicBezTo>
                      <a:pt x="17285" y="76346"/>
                      <a:pt x="25659" y="73423"/>
                      <a:pt x="32988" y="68825"/>
                    </a:cubicBezTo>
                    <a:cubicBezTo>
                      <a:pt x="30204" y="77317"/>
                      <a:pt x="29883" y="87280"/>
                      <a:pt x="35026" y="94587"/>
                    </a:cubicBezTo>
                    <a:cubicBezTo>
                      <a:pt x="40167" y="101895"/>
                      <a:pt x="51955" y="104594"/>
                      <a:pt x="58249" y="98246"/>
                    </a:cubicBezTo>
                    <a:cubicBezTo>
                      <a:pt x="62729" y="93734"/>
                      <a:pt x="63092" y="86683"/>
                      <a:pt x="63188" y="80325"/>
                    </a:cubicBezTo>
                    <a:cubicBezTo>
                      <a:pt x="70207" y="86224"/>
                      <a:pt x="79328" y="89574"/>
                      <a:pt x="88491" y="89616"/>
                    </a:cubicBezTo>
                    <a:cubicBezTo>
                      <a:pt x="90902" y="89616"/>
                      <a:pt x="93420" y="89382"/>
                      <a:pt x="95436" y="88048"/>
                    </a:cubicBezTo>
                    <a:cubicBezTo>
                      <a:pt x="98988" y="85701"/>
                      <a:pt x="99789" y="80602"/>
                      <a:pt x="98423" y="76580"/>
                    </a:cubicBezTo>
                    <a:cubicBezTo>
                      <a:pt x="97058" y="72559"/>
                      <a:pt x="94017" y="69358"/>
                      <a:pt x="91062" y="66286"/>
                    </a:cubicBezTo>
                    <a:cubicBezTo>
                      <a:pt x="96588" y="66692"/>
                      <a:pt x="102391" y="67054"/>
                      <a:pt x="107405" y="64697"/>
                    </a:cubicBezTo>
                    <a:cubicBezTo>
                      <a:pt x="112419" y="62350"/>
                      <a:pt x="116152" y="56280"/>
                      <a:pt x="113966" y="51192"/>
                    </a:cubicBezTo>
                    <a:cubicBezTo>
                      <a:pt x="111811" y="46178"/>
                      <a:pt x="105517" y="44684"/>
                      <a:pt x="100098" y="44066"/>
                    </a:cubicBezTo>
                    <a:cubicBezTo>
                      <a:pt x="102871" y="39916"/>
                      <a:pt x="107149" y="36993"/>
                      <a:pt x="110114" y="32982"/>
                    </a:cubicBezTo>
                    <a:cubicBezTo>
                      <a:pt x="113080" y="28971"/>
                      <a:pt x="114392" y="22837"/>
                      <a:pt x="110893" y="19274"/>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67" name="Google Shape;267;p6"/>
            <p:cNvGrpSpPr/>
            <p:nvPr/>
          </p:nvGrpSpPr>
          <p:grpSpPr>
            <a:xfrm>
              <a:off x="139043" y="95528"/>
              <a:ext cx="574277" cy="572704"/>
              <a:chOff x="7326779" y="115366"/>
              <a:chExt cx="389367" cy="388300"/>
            </a:xfrm>
          </p:grpSpPr>
          <p:sp>
            <p:nvSpPr>
              <p:cNvPr id="268" name="Google Shape;268;p6"/>
              <p:cNvSpPr/>
              <p:nvPr/>
            </p:nvSpPr>
            <p:spPr>
              <a:xfrm>
                <a:off x="7326779" y="115365"/>
                <a:ext cx="389367" cy="388300"/>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69" name="Google Shape;269;p6"/>
              <p:cNvSpPr/>
              <p:nvPr/>
            </p:nvSpPr>
            <p:spPr>
              <a:xfrm>
                <a:off x="7444651" y="252414"/>
                <a:ext cx="126944" cy="113076"/>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70" name="Google Shape;270;p6"/>
          <p:cNvGrpSpPr/>
          <p:nvPr/>
        </p:nvGrpSpPr>
        <p:grpSpPr>
          <a:xfrm flipH="1">
            <a:off x="6533023" y="54073"/>
            <a:ext cx="1445701" cy="430663"/>
            <a:chOff x="1165269" y="54073"/>
            <a:chExt cx="1445701" cy="430663"/>
          </a:xfrm>
        </p:grpSpPr>
        <p:grpSp>
          <p:nvGrpSpPr>
            <p:cNvPr id="271" name="Google Shape;271;p6"/>
            <p:cNvGrpSpPr/>
            <p:nvPr/>
          </p:nvGrpSpPr>
          <p:grpSpPr>
            <a:xfrm rot="-9560905">
              <a:off x="1183945" y="262905"/>
              <a:ext cx="338499" cy="167526"/>
              <a:chOff x="7202926" y="2829471"/>
              <a:chExt cx="243540" cy="120543"/>
            </a:xfrm>
          </p:grpSpPr>
          <p:sp>
            <p:nvSpPr>
              <p:cNvPr id="272" name="Google Shape;272;p6"/>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3" name="Google Shape;273;p6"/>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4" name="Google Shape;274;p6"/>
            <p:cNvGrpSpPr/>
            <p:nvPr/>
          </p:nvGrpSpPr>
          <p:grpSpPr>
            <a:xfrm rot="-9390471">
              <a:off x="2326284" y="179155"/>
              <a:ext cx="268407" cy="137438"/>
              <a:chOff x="1114639" y="2374734"/>
              <a:chExt cx="443772" cy="227219"/>
            </a:xfrm>
          </p:grpSpPr>
          <p:sp>
            <p:nvSpPr>
              <p:cNvPr id="275" name="Google Shape;275;p6"/>
              <p:cNvSpPr/>
              <p:nvPr/>
            </p:nvSpPr>
            <p:spPr>
              <a:xfrm>
                <a:off x="1114639" y="2374734"/>
                <a:ext cx="443772" cy="227219"/>
              </a:xfrm>
              <a:custGeom>
                <a:rect b="b" l="l" r="r" t="t"/>
                <a:pathLst>
                  <a:path extrusionOk="0" h="227219" w="443772">
                    <a:moveTo>
                      <a:pt x="237772" y="465"/>
                    </a:moveTo>
                    <a:cubicBezTo>
                      <a:pt x="190717" y="-2330"/>
                      <a:pt x="145284" y="7665"/>
                      <a:pt x="103275" y="25608"/>
                    </a:cubicBezTo>
                    <a:cubicBezTo>
                      <a:pt x="80190" y="35465"/>
                      <a:pt x="-1567" y="65441"/>
                      <a:pt x="23" y="101583"/>
                    </a:cubicBezTo>
                    <a:cubicBezTo>
                      <a:pt x="1388" y="132636"/>
                      <a:pt x="72915" y="177067"/>
                      <a:pt x="93396" y="189185"/>
                    </a:cubicBezTo>
                    <a:cubicBezTo>
                      <a:pt x="132216" y="212163"/>
                      <a:pt x="174278" y="225668"/>
                      <a:pt x="215476" y="227279"/>
                    </a:cubicBezTo>
                    <a:cubicBezTo>
                      <a:pt x="256589" y="228890"/>
                      <a:pt x="500184" y="206552"/>
                      <a:pt x="431794" y="102970"/>
                    </a:cubicBezTo>
                    <a:cubicBezTo>
                      <a:pt x="394948" y="47167"/>
                      <a:pt x="292027" y="3676"/>
                      <a:pt x="237772" y="454"/>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6" name="Google Shape;276;p6"/>
              <p:cNvSpPr/>
              <p:nvPr/>
            </p:nvSpPr>
            <p:spPr>
              <a:xfrm>
                <a:off x="1170325" y="2478952"/>
                <a:ext cx="387233" cy="30936"/>
              </a:xfrm>
              <a:custGeom>
                <a:rect b="b" l="l" r="r" t="t"/>
                <a:pathLst>
                  <a:path extrusionOk="0" h="30936" w="387233">
                    <a:moveTo>
                      <a:pt x="0" y="0"/>
                    </a:moveTo>
                    <a:cubicBezTo>
                      <a:pt x="129782" y="26381"/>
                      <a:pt x="260065" y="36345"/>
                      <a:pt x="387778" y="29656"/>
                    </a:cubicBezTo>
                  </a:path>
                </a:pathLst>
              </a:custGeom>
              <a:solidFill>
                <a:schemeClr val="accent2"/>
              </a:solidFill>
              <a:ln cap="flat" cmpd="sng" w="11725">
                <a:solidFill>
                  <a:schemeClr val="accent2"/>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77" name="Google Shape;277;p6"/>
            <p:cNvGrpSpPr/>
            <p:nvPr/>
          </p:nvGrpSpPr>
          <p:grpSpPr>
            <a:xfrm rot="8525834">
              <a:off x="1226102" y="118082"/>
              <a:ext cx="251023" cy="124242"/>
              <a:chOff x="7202926" y="2829471"/>
              <a:chExt cx="243540" cy="120543"/>
            </a:xfrm>
          </p:grpSpPr>
          <p:sp>
            <p:nvSpPr>
              <p:cNvPr id="278" name="Google Shape;278;p6"/>
              <p:cNvSpPr/>
              <p:nvPr/>
            </p:nvSpPr>
            <p:spPr>
              <a:xfrm>
                <a:off x="7202926" y="2829471"/>
                <a:ext cx="208018" cy="120543"/>
              </a:xfrm>
              <a:custGeom>
                <a:rect b="b" l="l" r="r" t="t"/>
                <a:pathLst>
                  <a:path extrusionOk="0" h="120543" w="208018">
                    <a:moveTo>
                      <a:pt x="120650" y="5155"/>
                    </a:moveTo>
                    <a:cubicBezTo>
                      <a:pt x="81180" y="-4382"/>
                      <a:pt x="39576" y="621"/>
                      <a:pt x="0" y="9571"/>
                    </a:cubicBezTo>
                    <a:cubicBezTo>
                      <a:pt x="3094" y="43345"/>
                      <a:pt x="20162" y="75614"/>
                      <a:pt x="46191" y="97301"/>
                    </a:cubicBezTo>
                    <a:cubicBezTo>
                      <a:pt x="67312" y="114850"/>
                      <a:pt x="93128" y="123992"/>
                      <a:pt x="120544" y="120482"/>
                    </a:cubicBezTo>
                    <a:cubicBezTo>
                      <a:pt x="142412" y="117687"/>
                      <a:pt x="192764" y="117815"/>
                      <a:pt x="206738" y="101462"/>
                    </a:cubicBezTo>
                    <a:cubicBezTo>
                      <a:pt x="220819" y="85108"/>
                      <a:pt x="156600" y="13902"/>
                      <a:pt x="120544" y="514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79" name="Google Shape;279;p6"/>
              <p:cNvSpPr/>
              <p:nvPr/>
            </p:nvSpPr>
            <p:spPr>
              <a:xfrm>
                <a:off x="7206446" y="2835522"/>
                <a:ext cx="240020" cy="103475"/>
              </a:xfrm>
              <a:custGeom>
                <a:rect b="b" l="l" r="r" t="t"/>
                <a:pathLst>
                  <a:path extrusionOk="0" h="103475" w="240020">
                    <a:moveTo>
                      <a:pt x="238954" y="103497"/>
                    </a:moveTo>
                    <a:cubicBezTo>
                      <a:pt x="154041" y="95848"/>
                      <a:pt x="71367" y="63291"/>
                      <a:pt x="0" y="9387"/>
                    </a:cubicBezTo>
                    <a:lnTo>
                      <a:pt x="7148" y="0"/>
                    </a:lnTo>
                    <a:cubicBezTo>
                      <a:pt x="76700" y="52602"/>
                      <a:pt x="157241" y="84338"/>
                      <a:pt x="240021" y="91795"/>
                    </a:cubicBezTo>
                    <a:lnTo>
                      <a:pt x="238954" y="103497"/>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280" name="Google Shape;280;p6"/>
          <p:cNvGrpSpPr/>
          <p:nvPr/>
        </p:nvGrpSpPr>
        <p:grpSpPr>
          <a:xfrm flipH="1">
            <a:off x="6388693" y="131353"/>
            <a:ext cx="2204513" cy="680142"/>
            <a:chOff x="550787" y="131353"/>
            <a:chExt cx="2204513" cy="680142"/>
          </a:xfrm>
        </p:grpSpPr>
        <p:sp>
          <p:nvSpPr>
            <p:cNvPr id="281" name="Google Shape;281;p6"/>
            <p:cNvSpPr/>
            <p:nvPr/>
          </p:nvSpPr>
          <p:spPr>
            <a:xfrm flipH="1" rot="10800000">
              <a:off x="550787" y="70755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2" name="Google Shape;282;p6"/>
            <p:cNvSpPr/>
            <p:nvPr/>
          </p:nvSpPr>
          <p:spPr>
            <a:xfrm flipH="1" rot="10800000">
              <a:off x="715328" y="13135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3" name="Google Shape;283;p6"/>
            <p:cNvSpPr/>
            <p:nvPr/>
          </p:nvSpPr>
          <p:spPr>
            <a:xfrm flipH="1" rot="10800000">
              <a:off x="2703328" y="270116"/>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4" name="Google Shape;284;p6"/>
            <p:cNvSpPr/>
            <p:nvPr/>
          </p:nvSpPr>
          <p:spPr>
            <a:xfrm flipH="1" rot="10800000">
              <a:off x="2472787" y="41598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85" name="Google Shape;285;p6"/>
            <p:cNvSpPr/>
            <p:nvPr/>
          </p:nvSpPr>
          <p:spPr>
            <a:xfrm flipH="1" rot="10800000">
              <a:off x="1980966" y="41599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6" name="Shape 286"/>
        <p:cNvGrpSpPr/>
        <p:nvPr/>
      </p:nvGrpSpPr>
      <p:grpSpPr>
        <a:xfrm>
          <a:off x="0" y="0"/>
          <a:ext cx="0" cy="0"/>
          <a:chOff x="0" y="0"/>
          <a:chExt cx="0" cy="0"/>
        </a:xfrm>
      </p:grpSpPr>
      <p:pic>
        <p:nvPicPr>
          <p:cNvPr id="287" name="Google Shape;287;p7"/>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288" name="Google Shape;288;p7"/>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289" name="Google Shape;289;p7"/>
          <p:cNvSpPr txBox="1"/>
          <p:nvPr>
            <p:ph idx="1" type="body"/>
          </p:nvPr>
        </p:nvSpPr>
        <p:spPr>
          <a:xfrm>
            <a:off x="833500" y="1784675"/>
            <a:ext cx="3824100" cy="2092500"/>
          </a:xfrm>
          <a:prstGeom prst="rect">
            <a:avLst/>
          </a:prstGeom>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lt2"/>
              </a:buClr>
              <a:buSzPts val="1400"/>
              <a:buChar char="●"/>
              <a:defRPr sz="1400"/>
            </a:lvl1pPr>
            <a:lvl2pPr indent="-317500" lvl="1" marL="914400" rtl="0">
              <a:lnSpc>
                <a:spcPct val="115000"/>
              </a:lnSpc>
              <a:spcBef>
                <a:spcPts val="0"/>
              </a:spcBef>
              <a:spcAft>
                <a:spcPts val="0"/>
              </a:spcAft>
              <a:buSzPts val="1400"/>
              <a:buChar char="○"/>
              <a:defRPr/>
            </a:lvl2pPr>
            <a:lvl3pPr indent="-317500" lvl="2" marL="1371600" rtl="0">
              <a:lnSpc>
                <a:spcPct val="115000"/>
              </a:lnSpc>
              <a:spcBef>
                <a:spcPts val="0"/>
              </a:spcBef>
              <a:spcAft>
                <a:spcPts val="0"/>
              </a:spcAft>
              <a:buSzPts val="1400"/>
              <a:buChar char="■"/>
              <a:defRPr/>
            </a:lvl3pPr>
            <a:lvl4pPr indent="-317500" lvl="3" marL="1828800" rtl="0">
              <a:lnSpc>
                <a:spcPct val="115000"/>
              </a:lnSpc>
              <a:spcBef>
                <a:spcPts val="0"/>
              </a:spcBef>
              <a:spcAft>
                <a:spcPts val="0"/>
              </a:spcAft>
              <a:buSzPts val="1400"/>
              <a:buChar char="●"/>
              <a:defRPr/>
            </a:lvl4pPr>
            <a:lvl5pPr indent="-317500" lvl="4" marL="2286000" rtl="0">
              <a:lnSpc>
                <a:spcPct val="115000"/>
              </a:lnSpc>
              <a:spcBef>
                <a:spcPts val="0"/>
              </a:spcBef>
              <a:spcAft>
                <a:spcPts val="0"/>
              </a:spcAft>
              <a:buSzPts val="1400"/>
              <a:buChar char="○"/>
              <a:defRPr/>
            </a:lvl5pPr>
            <a:lvl6pPr indent="-317500" lvl="5" marL="2743200" rtl="0">
              <a:lnSpc>
                <a:spcPct val="115000"/>
              </a:lnSpc>
              <a:spcBef>
                <a:spcPts val="0"/>
              </a:spcBef>
              <a:spcAft>
                <a:spcPts val="0"/>
              </a:spcAft>
              <a:buSzPts val="1400"/>
              <a:buChar char="■"/>
              <a:defRPr/>
            </a:lvl6pPr>
            <a:lvl7pPr indent="-317500" lvl="6" marL="3200400" rtl="0">
              <a:lnSpc>
                <a:spcPct val="115000"/>
              </a:lnSpc>
              <a:spcBef>
                <a:spcPts val="0"/>
              </a:spcBef>
              <a:spcAft>
                <a:spcPts val="0"/>
              </a:spcAft>
              <a:buSzPts val="1400"/>
              <a:buChar char="●"/>
              <a:defRPr/>
            </a:lvl7pPr>
            <a:lvl8pPr indent="-317500" lvl="7" marL="3657600" rtl="0">
              <a:lnSpc>
                <a:spcPct val="115000"/>
              </a:lnSpc>
              <a:spcBef>
                <a:spcPts val="0"/>
              </a:spcBef>
              <a:spcAft>
                <a:spcPts val="0"/>
              </a:spcAft>
              <a:buSzPts val="1400"/>
              <a:buChar char="○"/>
              <a:defRPr/>
            </a:lvl8pPr>
            <a:lvl9pPr indent="-317500" lvl="8" marL="4114800" rtl="0">
              <a:lnSpc>
                <a:spcPct val="115000"/>
              </a:lnSpc>
              <a:spcBef>
                <a:spcPts val="0"/>
              </a:spcBef>
              <a:spcAft>
                <a:spcPts val="0"/>
              </a:spcAft>
              <a:buSzPts val="1400"/>
              <a:buChar char="■"/>
              <a:defRPr/>
            </a:lvl9pPr>
          </a:lstStyle>
          <a:p/>
        </p:txBody>
      </p:sp>
      <p:sp>
        <p:nvSpPr>
          <p:cNvPr id="290" name="Google Shape;290;p7"/>
          <p:cNvSpPr/>
          <p:nvPr>
            <p:ph idx="2" type="pic"/>
          </p:nvPr>
        </p:nvSpPr>
        <p:spPr>
          <a:xfrm>
            <a:off x="4920490" y="1138175"/>
            <a:ext cx="3390000" cy="3385500"/>
          </a:xfrm>
          <a:prstGeom prst="ellipse">
            <a:avLst/>
          </a:prstGeom>
          <a:noFill/>
          <a:ln>
            <a:noFill/>
          </a:ln>
        </p:spPr>
      </p:sp>
      <p:grpSp>
        <p:nvGrpSpPr>
          <p:cNvPr id="291" name="Google Shape;291;p7"/>
          <p:cNvGrpSpPr/>
          <p:nvPr/>
        </p:nvGrpSpPr>
        <p:grpSpPr>
          <a:xfrm>
            <a:off x="1321200" y="51429"/>
            <a:ext cx="6568619" cy="5046117"/>
            <a:chOff x="1321200" y="51429"/>
            <a:chExt cx="6568619" cy="5046117"/>
          </a:xfrm>
        </p:grpSpPr>
        <p:grpSp>
          <p:nvGrpSpPr>
            <p:cNvPr id="292" name="Google Shape;292;p7"/>
            <p:cNvGrpSpPr/>
            <p:nvPr/>
          </p:nvGrpSpPr>
          <p:grpSpPr>
            <a:xfrm rot="1448750">
              <a:off x="1408024" y="4509680"/>
              <a:ext cx="444976" cy="519593"/>
              <a:chOff x="7201341" y="916049"/>
              <a:chExt cx="365213" cy="426440"/>
            </a:xfrm>
          </p:grpSpPr>
          <p:sp>
            <p:nvSpPr>
              <p:cNvPr id="293" name="Google Shape;293;p7"/>
              <p:cNvSpPr/>
              <p:nvPr/>
            </p:nvSpPr>
            <p:spPr>
              <a:xfrm>
                <a:off x="7344084" y="916049"/>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4" name="Google Shape;294;p7"/>
              <p:cNvSpPr/>
              <p:nvPr/>
            </p:nvSpPr>
            <p:spPr>
              <a:xfrm>
                <a:off x="7201341" y="950015"/>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5" name="Google Shape;295;p7"/>
              <p:cNvSpPr/>
              <p:nvPr/>
            </p:nvSpPr>
            <p:spPr>
              <a:xfrm>
                <a:off x="7266795" y="1239014"/>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6" name="Google Shape;296;p7"/>
              <p:cNvSpPr/>
              <p:nvPr/>
            </p:nvSpPr>
            <p:spPr>
              <a:xfrm>
                <a:off x="7247199" y="1287442"/>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7" name="Google Shape;297;p7"/>
              <p:cNvSpPr/>
              <p:nvPr/>
            </p:nvSpPr>
            <p:spPr>
              <a:xfrm>
                <a:off x="7214738" y="950347"/>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298" name="Google Shape;298;p7"/>
              <p:cNvSpPr/>
              <p:nvPr/>
            </p:nvSpPr>
            <p:spPr>
              <a:xfrm>
                <a:off x="7257840" y="986636"/>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299" name="Google Shape;299;p7"/>
            <p:cNvGrpSpPr/>
            <p:nvPr/>
          </p:nvGrpSpPr>
          <p:grpSpPr>
            <a:xfrm rot="-9351250">
              <a:off x="7358019" y="119702"/>
              <a:ext cx="444976" cy="519593"/>
              <a:chOff x="7201341" y="916049"/>
              <a:chExt cx="365213" cy="426440"/>
            </a:xfrm>
          </p:grpSpPr>
          <p:sp>
            <p:nvSpPr>
              <p:cNvPr id="300" name="Google Shape;300;p7"/>
              <p:cNvSpPr/>
              <p:nvPr/>
            </p:nvSpPr>
            <p:spPr>
              <a:xfrm>
                <a:off x="7344084" y="916049"/>
                <a:ext cx="164281" cy="263489"/>
              </a:xfrm>
              <a:custGeom>
                <a:rect b="b" l="l" r="r" t="t"/>
                <a:pathLst>
                  <a:path extrusionOk="0" h="263489" w="164281">
                    <a:moveTo>
                      <a:pt x="19180" y="262455"/>
                    </a:moveTo>
                    <a:cubicBezTo>
                      <a:pt x="11904" y="266018"/>
                      <a:pt x="3168" y="261666"/>
                      <a:pt x="1941" y="253655"/>
                    </a:cubicBezTo>
                    <a:cubicBezTo>
                      <a:pt x="-5868" y="202642"/>
                      <a:pt x="10539" y="149144"/>
                      <a:pt x="39384" y="105898"/>
                    </a:cubicBezTo>
                    <a:cubicBezTo>
                      <a:pt x="67013" y="64486"/>
                      <a:pt x="105054" y="31288"/>
                      <a:pt x="145687" y="2241"/>
                    </a:cubicBezTo>
                    <a:cubicBezTo>
                      <a:pt x="153559" y="-3381"/>
                      <a:pt x="164611" y="2219"/>
                      <a:pt x="164558" y="11895"/>
                    </a:cubicBezTo>
                    <a:cubicBezTo>
                      <a:pt x="164003" y="112010"/>
                      <a:pt x="119668" y="213160"/>
                      <a:pt x="19169" y="262445"/>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1" name="Google Shape;301;p7"/>
              <p:cNvSpPr/>
              <p:nvPr/>
            </p:nvSpPr>
            <p:spPr>
              <a:xfrm>
                <a:off x="7201341" y="950015"/>
                <a:ext cx="284824" cy="386167"/>
              </a:xfrm>
              <a:custGeom>
                <a:rect b="b" l="l" r="r" t="t"/>
                <a:pathLst>
                  <a:path extrusionOk="0" h="386167" w="284824">
                    <a:moveTo>
                      <a:pt x="284878" y="0"/>
                    </a:moveTo>
                    <a:cubicBezTo>
                      <a:pt x="219315" y="148056"/>
                      <a:pt x="125035" y="285710"/>
                      <a:pt x="0" y="386722"/>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2" name="Google Shape;302;p7"/>
              <p:cNvSpPr/>
              <p:nvPr/>
            </p:nvSpPr>
            <p:spPr>
              <a:xfrm>
                <a:off x="7266795" y="1239014"/>
                <a:ext cx="299759" cy="103475"/>
              </a:xfrm>
              <a:custGeom>
                <a:rect b="b" l="l" r="r" t="t"/>
                <a:pathLst>
                  <a:path extrusionOk="0" h="103475" w="299759">
                    <a:moveTo>
                      <a:pt x="5826" y="66734"/>
                    </a:moveTo>
                    <a:cubicBezTo>
                      <a:pt x="-1075" y="62499"/>
                      <a:pt x="-2068" y="52780"/>
                      <a:pt x="4045" y="47457"/>
                    </a:cubicBezTo>
                    <a:cubicBezTo>
                      <a:pt x="42971" y="13577"/>
                      <a:pt x="96960" y="-1166"/>
                      <a:pt x="148922" y="72"/>
                    </a:cubicBezTo>
                    <a:cubicBezTo>
                      <a:pt x="198686" y="1266"/>
                      <a:pt x="247085" y="15668"/>
                      <a:pt x="293361" y="34464"/>
                    </a:cubicBezTo>
                    <a:cubicBezTo>
                      <a:pt x="302322" y="38102"/>
                      <a:pt x="303495" y="50444"/>
                      <a:pt x="295291" y="55575"/>
                    </a:cubicBezTo>
                    <a:cubicBezTo>
                      <a:pt x="210399" y="108647"/>
                      <a:pt x="101216" y="125288"/>
                      <a:pt x="5826" y="66734"/>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3" name="Google Shape;303;p7"/>
              <p:cNvSpPr/>
              <p:nvPr/>
            </p:nvSpPr>
            <p:spPr>
              <a:xfrm>
                <a:off x="7247199" y="1287442"/>
                <a:ext cx="283758" cy="12801"/>
              </a:xfrm>
              <a:custGeom>
                <a:rect b="b" l="l" r="r" t="t"/>
                <a:pathLst>
                  <a:path extrusionOk="0" h="12801" w="283758">
                    <a:moveTo>
                      <a:pt x="284249" y="0"/>
                    </a:moveTo>
                    <a:cubicBezTo>
                      <a:pt x="190342" y="13943"/>
                      <a:pt x="94174" y="17634"/>
                      <a:pt x="0" y="7894"/>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4" name="Google Shape;304;p7"/>
              <p:cNvSpPr/>
              <p:nvPr/>
            </p:nvSpPr>
            <p:spPr>
              <a:xfrm>
                <a:off x="7214738" y="950347"/>
                <a:ext cx="103475" cy="300826"/>
              </a:xfrm>
              <a:custGeom>
                <a:rect b="b" l="l" r="r" t="t"/>
                <a:pathLst>
                  <a:path extrusionOk="0" h="300826" w="103475">
                    <a:moveTo>
                      <a:pt x="45157" y="295747"/>
                    </a:moveTo>
                    <a:cubicBezTo>
                      <a:pt x="49798" y="302382"/>
                      <a:pt x="59558" y="302788"/>
                      <a:pt x="64498" y="296366"/>
                    </a:cubicBezTo>
                    <a:cubicBezTo>
                      <a:pt x="95978" y="255477"/>
                      <a:pt x="107456" y="200699"/>
                      <a:pt x="103093" y="148907"/>
                    </a:cubicBezTo>
                    <a:cubicBezTo>
                      <a:pt x="98911" y="99303"/>
                      <a:pt x="81630" y="51854"/>
                      <a:pt x="60092" y="6794"/>
                    </a:cubicBezTo>
                    <a:cubicBezTo>
                      <a:pt x="55921" y="-1932"/>
                      <a:pt x="43525" y="-2359"/>
                      <a:pt x="38906" y="6132"/>
                    </a:cubicBezTo>
                    <a:cubicBezTo>
                      <a:pt x="-8970" y="94065"/>
                      <a:pt x="-19019" y="204038"/>
                      <a:pt x="45157" y="295747"/>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5" name="Google Shape;305;p7"/>
              <p:cNvSpPr/>
              <p:nvPr/>
            </p:nvSpPr>
            <p:spPr>
              <a:xfrm>
                <a:off x="7257840" y="986636"/>
                <a:ext cx="13867" cy="283758"/>
              </a:xfrm>
              <a:custGeom>
                <a:rect b="b" l="l" r="r" t="t"/>
                <a:pathLst>
                  <a:path extrusionOk="0" h="283758" w="13867">
                    <a:moveTo>
                      <a:pt x="4785" y="0"/>
                    </a:moveTo>
                    <a:cubicBezTo>
                      <a:pt x="-3493" y="94579"/>
                      <a:pt x="-1402" y="190790"/>
                      <a:pt x="13970" y="284217"/>
                    </a:cubicBezTo>
                  </a:path>
                </a:pathLst>
              </a:custGeom>
              <a:no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06" name="Google Shape;306;p7"/>
          <p:cNvGrpSpPr/>
          <p:nvPr/>
        </p:nvGrpSpPr>
        <p:grpSpPr>
          <a:xfrm>
            <a:off x="234512" y="175562"/>
            <a:ext cx="8638769" cy="4797851"/>
            <a:chOff x="234512" y="175562"/>
            <a:chExt cx="8638769" cy="4797851"/>
          </a:xfrm>
        </p:grpSpPr>
        <p:sp>
          <p:nvSpPr>
            <p:cNvPr id="307" name="Google Shape;307;p7"/>
            <p:cNvSpPr/>
            <p:nvPr/>
          </p:nvSpPr>
          <p:spPr>
            <a:xfrm flipH="1" rot="10800000">
              <a:off x="234512" y="4313626"/>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8" name="Google Shape;308;p7"/>
            <p:cNvSpPr/>
            <p:nvPr/>
          </p:nvSpPr>
          <p:spPr>
            <a:xfrm flipH="1" rot="10800000">
              <a:off x="2080262" y="4717501"/>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09" name="Google Shape;309;p7"/>
            <p:cNvSpPr/>
            <p:nvPr/>
          </p:nvSpPr>
          <p:spPr>
            <a:xfrm flipH="1" rot="10800000">
              <a:off x="525553" y="4441403"/>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0" name="Google Shape;310;p7"/>
            <p:cNvSpPr/>
            <p:nvPr/>
          </p:nvSpPr>
          <p:spPr>
            <a:xfrm flipH="1" rot="10800000">
              <a:off x="1939828" y="492144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311" name="Google Shape;311;p7"/>
            <p:cNvGrpSpPr/>
            <p:nvPr/>
          </p:nvGrpSpPr>
          <p:grpSpPr>
            <a:xfrm>
              <a:off x="7014912" y="175562"/>
              <a:ext cx="1858369" cy="683987"/>
              <a:chOff x="7014912" y="175562"/>
              <a:chExt cx="1858369" cy="683987"/>
            </a:xfrm>
          </p:grpSpPr>
          <p:sp>
            <p:nvSpPr>
              <p:cNvPr id="312" name="Google Shape;312;p7"/>
              <p:cNvSpPr/>
              <p:nvPr/>
            </p:nvSpPr>
            <p:spPr>
              <a:xfrm flipH="1">
                <a:off x="8769337" y="755604"/>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3" name="Google Shape;313;p7"/>
              <p:cNvSpPr/>
              <p:nvPr/>
            </p:nvSpPr>
            <p:spPr>
              <a:xfrm flipH="1">
                <a:off x="7014912" y="348479"/>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4" name="Google Shape;314;p7"/>
              <p:cNvSpPr/>
              <p:nvPr/>
            </p:nvSpPr>
            <p:spPr>
              <a:xfrm flipH="1">
                <a:off x="8566343" y="603624"/>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5" name="Google Shape;315;p7"/>
              <p:cNvSpPr/>
              <p:nvPr/>
            </p:nvSpPr>
            <p:spPr>
              <a:xfrm flipH="1">
                <a:off x="7294293" y="175562"/>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16" name="Google Shape;316;p7"/>
          <p:cNvGrpSpPr/>
          <p:nvPr/>
        </p:nvGrpSpPr>
        <p:grpSpPr>
          <a:xfrm>
            <a:off x="190791" y="51423"/>
            <a:ext cx="8937793" cy="4996555"/>
            <a:chOff x="190791" y="51423"/>
            <a:chExt cx="8937793" cy="4996555"/>
          </a:xfrm>
        </p:grpSpPr>
        <p:grpSp>
          <p:nvGrpSpPr>
            <p:cNvPr id="317" name="Google Shape;317;p7"/>
            <p:cNvGrpSpPr/>
            <p:nvPr/>
          </p:nvGrpSpPr>
          <p:grpSpPr>
            <a:xfrm>
              <a:off x="647022" y="4846867"/>
              <a:ext cx="223456" cy="201111"/>
              <a:chOff x="8121337" y="3931268"/>
              <a:chExt cx="128011" cy="115210"/>
            </a:xfrm>
          </p:grpSpPr>
          <p:sp>
            <p:nvSpPr>
              <p:cNvPr id="318" name="Google Shape;318;p7"/>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19" name="Google Shape;319;p7"/>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0" name="Google Shape;320;p7"/>
            <p:cNvGrpSpPr/>
            <p:nvPr/>
          </p:nvGrpSpPr>
          <p:grpSpPr>
            <a:xfrm>
              <a:off x="190791" y="4604001"/>
              <a:ext cx="456223" cy="402221"/>
              <a:chOff x="7980293" y="3473293"/>
              <a:chExt cx="261356" cy="230420"/>
            </a:xfrm>
          </p:grpSpPr>
          <p:sp>
            <p:nvSpPr>
              <p:cNvPr id="321" name="Google Shape;321;p7"/>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2" name="Google Shape;322;p7"/>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3" name="Google Shape;323;p7"/>
            <p:cNvGrpSpPr/>
            <p:nvPr/>
          </p:nvGrpSpPr>
          <p:grpSpPr>
            <a:xfrm>
              <a:off x="804313" y="4446636"/>
              <a:ext cx="493553" cy="453641"/>
              <a:chOff x="3771825" y="2963312"/>
              <a:chExt cx="316827" cy="291225"/>
            </a:xfrm>
          </p:grpSpPr>
          <p:sp>
            <p:nvSpPr>
              <p:cNvPr id="324" name="Google Shape;324;p7"/>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5" name="Google Shape;325;p7"/>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26" name="Google Shape;326;p7"/>
            <p:cNvGrpSpPr/>
            <p:nvPr/>
          </p:nvGrpSpPr>
          <p:grpSpPr>
            <a:xfrm>
              <a:off x="7937227" y="51423"/>
              <a:ext cx="1191357" cy="604166"/>
              <a:chOff x="7937227" y="51423"/>
              <a:chExt cx="1191357" cy="604166"/>
            </a:xfrm>
          </p:grpSpPr>
          <p:grpSp>
            <p:nvGrpSpPr>
              <p:cNvPr id="327" name="Google Shape;327;p7"/>
              <p:cNvGrpSpPr/>
              <p:nvPr/>
            </p:nvGrpSpPr>
            <p:grpSpPr>
              <a:xfrm rot="10800000">
                <a:off x="8415615" y="100997"/>
                <a:ext cx="223456" cy="201111"/>
                <a:chOff x="8121337" y="3931268"/>
                <a:chExt cx="128011" cy="115210"/>
              </a:xfrm>
            </p:grpSpPr>
            <p:sp>
              <p:nvSpPr>
                <p:cNvPr id="328" name="Google Shape;328;p7"/>
                <p:cNvSpPr/>
                <p:nvPr/>
              </p:nvSpPr>
              <p:spPr>
                <a:xfrm>
                  <a:off x="8121336" y="3931268"/>
                  <a:ext cx="128011" cy="115210"/>
                </a:xfrm>
                <a:custGeom>
                  <a:rect b="b" l="l" r="r" t="t"/>
                  <a:pathLst>
                    <a:path extrusionOk="0" h="115210" w="128011">
                      <a:moveTo>
                        <a:pt x="126586" y="71086"/>
                      </a:moveTo>
                      <a:cubicBezTo>
                        <a:pt x="122532" y="61912"/>
                        <a:pt x="113039" y="56013"/>
                        <a:pt x="103117" y="53976"/>
                      </a:cubicBezTo>
                      <a:cubicBezTo>
                        <a:pt x="108878" y="49591"/>
                        <a:pt x="114852" y="44876"/>
                        <a:pt x="117518" y="38177"/>
                      </a:cubicBezTo>
                      <a:cubicBezTo>
                        <a:pt x="120613" y="30464"/>
                        <a:pt x="118265" y="20917"/>
                        <a:pt x="111972" y="15487"/>
                      </a:cubicBezTo>
                      <a:cubicBezTo>
                        <a:pt x="105784" y="10046"/>
                        <a:pt x="95971" y="9108"/>
                        <a:pt x="88823" y="13257"/>
                      </a:cubicBezTo>
                      <a:cubicBezTo>
                        <a:pt x="82103" y="17108"/>
                        <a:pt x="78262" y="24362"/>
                        <a:pt x="74742" y="31243"/>
                      </a:cubicBezTo>
                      <a:cubicBezTo>
                        <a:pt x="77195" y="18900"/>
                        <a:pt x="69408" y="5342"/>
                        <a:pt x="57567" y="1171"/>
                      </a:cubicBezTo>
                      <a:cubicBezTo>
                        <a:pt x="53513" y="-227"/>
                        <a:pt x="48926" y="-600"/>
                        <a:pt x="45192" y="1320"/>
                      </a:cubicBezTo>
                      <a:cubicBezTo>
                        <a:pt x="39966" y="3998"/>
                        <a:pt x="37619" y="10345"/>
                        <a:pt x="37192" y="16223"/>
                      </a:cubicBezTo>
                      <a:cubicBezTo>
                        <a:pt x="36658" y="22431"/>
                        <a:pt x="37832" y="28693"/>
                        <a:pt x="40286" y="34432"/>
                      </a:cubicBezTo>
                      <a:cubicBezTo>
                        <a:pt x="37299" y="32320"/>
                        <a:pt x="34311" y="30400"/>
                        <a:pt x="30791" y="29515"/>
                      </a:cubicBezTo>
                      <a:cubicBezTo>
                        <a:pt x="24284" y="27861"/>
                        <a:pt x="14897" y="29194"/>
                        <a:pt x="8709" y="31734"/>
                      </a:cubicBezTo>
                      <a:cubicBezTo>
                        <a:pt x="-7185" y="38326"/>
                        <a:pt x="1349" y="56493"/>
                        <a:pt x="13083" y="62531"/>
                      </a:cubicBezTo>
                      <a:cubicBezTo>
                        <a:pt x="20870" y="66521"/>
                        <a:pt x="29938" y="66979"/>
                        <a:pt x="38792" y="66819"/>
                      </a:cubicBezTo>
                      <a:cubicBezTo>
                        <a:pt x="27485" y="71300"/>
                        <a:pt x="19484" y="83119"/>
                        <a:pt x="19590" y="95270"/>
                      </a:cubicBezTo>
                      <a:cubicBezTo>
                        <a:pt x="19697" y="101926"/>
                        <a:pt x="22257" y="108935"/>
                        <a:pt x="27911" y="112551"/>
                      </a:cubicBezTo>
                      <a:cubicBezTo>
                        <a:pt x="32925" y="115784"/>
                        <a:pt x="39432" y="115784"/>
                        <a:pt x="45192" y="114269"/>
                      </a:cubicBezTo>
                      <a:cubicBezTo>
                        <a:pt x="61301" y="110012"/>
                        <a:pt x="73355" y="93584"/>
                        <a:pt x="72608" y="76879"/>
                      </a:cubicBezTo>
                      <a:cubicBezTo>
                        <a:pt x="78795" y="87546"/>
                        <a:pt x="89463" y="95537"/>
                        <a:pt x="101411" y="98491"/>
                      </a:cubicBezTo>
                      <a:cubicBezTo>
                        <a:pt x="107172" y="99921"/>
                        <a:pt x="113572" y="100145"/>
                        <a:pt x="118906" y="97361"/>
                      </a:cubicBezTo>
                      <a:cubicBezTo>
                        <a:pt x="127760" y="92688"/>
                        <a:pt x="130747" y="80282"/>
                        <a:pt x="126586" y="71108"/>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29" name="Google Shape;329;p7"/>
                <p:cNvSpPr/>
                <p:nvPr/>
              </p:nvSpPr>
              <p:spPr>
                <a:xfrm>
                  <a:off x="8169426" y="3968476"/>
                  <a:ext cx="35203" cy="30936"/>
                </a:xfrm>
                <a:custGeom>
                  <a:rect b="b" l="l" r="r" t="t"/>
                  <a:pathLst>
                    <a:path extrusionOk="0" h="30936" w="35203">
                      <a:moveTo>
                        <a:pt x="1051" y="8009"/>
                      </a:moveTo>
                      <a:cubicBezTo>
                        <a:pt x="-976" y="12330"/>
                        <a:pt x="91" y="17663"/>
                        <a:pt x="2865" y="21557"/>
                      </a:cubicBezTo>
                      <a:cubicBezTo>
                        <a:pt x="5638" y="25451"/>
                        <a:pt x="9905" y="28064"/>
                        <a:pt x="14386" y="29825"/>
                      </a:cubicBezTo>
                      <a:cubicBezTo>
                        <a:pt x="17053" y="30923"/>
                        <a:pt x="20039" y="31745"/>
                        <a:pt x="23026" y="31275"/>
                      </a:cubicBezTo>
                      <a:cubicBezTo>
                        <a:pt x="25267" y="30934"/>
                        <a:pt x="27293" y="29867"/>
                        <a:pt x="29001" y="28481"/>
                      </a:cubicBezTo>
                      <a:cubicBezTo>
                        <a:pt x="34015" y="24533"/>
                        <a:pt x="36574" y="17589"/>
                        <a:pt x="34761" y="11476"/>
                      </a:cubicBezTo>
                      <a:cubicBezTo>
                        <a:pt x="31240" y="-1399"/>
                        <a:pt x="7025" y="-4653"/>
                        <a:pt x="1051" y="79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0" name="Google Shape;330;p7"/>
              <p:cNvGrpSpPr/>
              <p:nvPr/>
            </p:nvGrpSpPr>
            <p:grpSpPr>
              <a:xfrm rot="10800000">
                <a:off x="7937227" y="201947"/>
                <a:ext cx="493553" cy="453641"/>
                <a:chOff x="3771825" y="2963312"/>
                <a:chExt cx="316827" cy="291225"/>
              </a:xfrm>
            </p:grpSpPr>
            <p:sp>
              <p:nvSpPr>
                <p:cNvPr id="331" name="Google Shape;331;p7"/>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2" name="Google Shape;332;p7"/>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33" name="Google Shape;333;p7"/>
              <p:cNvGrpSpPr/>
              <p:nvPr/>
            </p:nvGrpSpPr>
            <p:grpSpPr>
              <a:xfrm rot="-3829261">
                <a:off x="8619366" y="143747"/>
                <a:ext cx="456212" cy="402212"/>
                <a:chOff x="7980293" y="3473293"/>
                <a:chExt cx="261356" cy="230420"/>
              </a:xfrm>
            </p:grpSpPr>
            <p:sp>
              <p:nvSpPr>
                <p:cNvPr id="334" name="Google Shape;334;p7"/>
                <p:cNvSpPr/>
                <p:nvPr/>
              </p:nvSpPr>
              <p:spPr>
                <a:xfrm>
                  <a:off x="7980293" y="3473293"/>
                  <a:ext cx="261356" cy="230420"/>
                </a:xfrm>
                <a:custGeom>
                  <a:rect b="b" l="l" r="r" t="t"/>
                  <a:pathLst>
                    <a:path extrusionOk="0" h="230420" w="261356">
                      <a:moveTo>
                        <a:pt x="251842" y="99638"/>
                      </a:moveTo>
                      <a:cubicBezTo>
                        <a:pt x="239468" y="84660"/>
                        <a:pt x="218559" y="78665"/>
                        <a:pt x="199145" y="80052"/>
                      </a:cubicBezTo>
                      <a:cubicBezTo>
                        <a:pt x="207466" y="68840"/>
                        <a:pt x="216106" y="56882"/>
                        <a:pt x="217600" y="42971"/>
                      </a:cubicBezTo>
                      <a:cubicBezTo>
                        <a:pt x="219306" y="26949"/>
                        <a:pt x="209919" y="10350"/>
                        <a:pt x="195304" y="3512"/>
                      </a:cubicBezTo>
                      <a:cubicBezTo>
                        <a:pt x="180689" y="-3337"/>
                        <a:pt x="162021" y="77"/>
                        <a:pt x="150714" y="11609"/>
                      </a:cubicBezTo>
                      <a:cubicBezTo>
                        <a:pt x="140260" y="22340"/>
                        <a:pt x="136846" y="37915"/>
                        <a:pt x="133965" y="52615"/>
                      </a:cubicBezTo>
                      <a:cubicBezTo>
                        <a:pt x="132045" y="28271"/>
                        <a:pt x="110390" y="7022"/>
                        <a:pt x="86069" y="5518"/>
                      </a:cubicBezTo>
                      <a:cubicBezTo>
                        <a:pt x="77854" y="5005"/>
                        <a:pt x="69107" y="6723"/>
                        <a:pt x="63026" y="12302"/>
                      </a:cubicBezTo>
                      <a:cubicBezTo>
                        <a:pt x="54705" y="20079"/>
                        <a:pt x="53745" y="33136"/>
                        <a:pt x="55986" y="44358"/>
                      </a:cubicBezTo>
                      <a:cubicBezTo>
                        <a:pt x="58333" y="56210"/>
                        <a:pt x="63879" y="67272"/>
                        <a:pt x="71346" y="76734"/>
                      </a:cubicBezTo>
                      <a:cubicBezTo>
                        <a:pt x="64733" y="74334"/>
                        <a:pt x="58119" y="72339"/>
                        <a:pt x="51185" y="72521"/>
                      </a:cubicBezTo>
                      <a:cubicBezTo>
                        <a:pt x="38171" y="72862"/>
                        <a:pt x="21102" y="80351"/>
                        <a:pt x="11074" y="88319"/>
                      </a:cubicBezTo>
                      <a:cubicBezTo>
                        <a:pt x="-15167" y="109046"/>
                        <a:pt x="10221" y="138478"/>
                        <a:pt x="35504" y="143524"/>
                      </a:cubicBezTo>
                      <a:cubicBezTo>
                        <a:pt x="52145" y="146853"/>
                        <a:pt x="69320" y="142916"/>
                        <a:pt x="85535" y="138009"/>
                      </a:cubicBezTo>
                      <a:cubicBezTo>
                        <a:pt x="66867" y="152336"/>
                        <a:pt x="58225" y="178610"/>
                        <a:pt x="64840" y="201236"/>
                      </a:cubicBezTo>
                      <a:cubicBezTo>
                        <a:pt x="68467" y="213632"/>
                        <a:pt x="77107" y="225334"/>
                        <a:pt x="89481" y="229121"/>
                      </a:cubicBezTo>
                      <a:cubicBezTo>
                        <a:pt x="100470" y="232513"/>
                        <a:pt x="112630" y="229100"/>
                        <a:pt x="122551" y="223222"/>
                      </a:cubicBezTo>
                      <a:cubicBezTo>
                        <a:pt x="150500" y="206730"/>
                        <a:pt x="164368" y="169692"/>
                        <a:pt x="154128" y="138884"/>
                      </a:cubicBezTo>
                      <a:cubicBezTo>
                        <a:pt x="171302" y="155547"/>
                        <a:pt x="195411" y="164849"/>
                        <a:pt x="219306" y="164049"/>
                      </a:cubicBezTo>
                      <a:cubicBezTo>
                        <a:pt x="230827" y="163665"/>
                        <a:pt x="242989" y="160688"/>
                        <a:pt x="251309" y="152720"/>
                      </a:cubicBezTo>
                      <a:cubicBezTo>
                        <a:pt x="265497" y="139300"/>
                        <a:pt x="264324" y="114615"/>
                        <a:pt x="251842" y="99638"/>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35" name="Google Shape;335;p7"/>
                <p:cNvSpPr/>
                <p:nvPr/>
              </p:nvSpPr>
              <p:spPr>
                <a:xfrm>
                  <a:off x="8073765" y="3540914"/>
                  <a:ext cx="68272" cy="57605"/>
                </a:xfrm>
                <a:custGeom>
                  <a:rect b="b" l="l" r="r" t="t"/>
                  <a:pathLst>
                    <a:path extrusionOk="0" h="57605" w="68272">
                      <a:moveTo>
                        <a:pt x="277" y="24581"/>
                      </a:moveTo>
                      <a:cubicBezTo>
                        <a:pt x="-1216" y="33723"/>
                        <a:pt x="3477" y="43132"/>
                        <a:pt x="10732" y="48946"/>
                      </a:cubicBezTo>
                      <a:cubicBezTo>
                        <a:pt x="17986" y="54749"/>
                        <a:pt x="27267" y="57384"/>
                        <a:pt x="36441" y="58344"/>
                      </a:cubicBezTo>
                      <a:cubicBezTo>
                        <a:pt x="42201" y="58942"/>
                        <a:pt x="48175" y="58888"/>
                        <a:pt x="53509" y="56477"/>
                      </a:cubicBezTo>
                      <a:cubicBezTo>
                        <a:pt x="57456" y="54664"/>
                        <a:pt x="60656" y="51602"/>
                        <a:pt x="63216" y="48092"/>
                      </a:cubicBezTo>
                      <a:cubicBezTo>
                        <a:pt x="70363" y="38108"/>
                        <a:pt x="71430" y="23792"/>
                        <a:pt x="65029" y="13295"/>
                      </a:cubicBezTo>
                      <a:cubicBezTo>
                        <a:pt x="51481" y="-8840"/>
                        <a:pt x="4651" y="-2152"/>
                        <a:pt x="277" y="24592"/>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36" name="Shape 336"/>
        <p:cNvGrpSpPr/>
        <p:nvPr/>
      </p:nvGrpSpPr>
      <p:grpSpPr>
        <a:xfrm>
          <a:off x="0" y="0"/>
          <a:ext cx="0" cy="0"/>
          <a:chOff x="0" y="0"/>
          <a:chExt cx="0" cy="0"/>
        </a:xfrm>
      </p:grpSpPr>
      <p:pic>
        <p:nvPicPr>
          <p:cNvPr id="337" name="Google Shape;337;p8"/>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338" name="Google Shape;338;p8"/>
          <p:cNvSpPr txBox="1"/>
          <p:nvPr>
            <p:ph type="title"/>
          </p:nvPr>
        </p:nvSpPr>
        <p:spPr>
          <a:xfrm>
            <a:off x="1341563" y="1670250"/>
            <a:ext cx="3149700" cy="1803000"/>
          </a:xfrm>
          <a:prstGeom prst="rect">
            <a:avLst/>
          </a:prstGeom>
          <a:ln>
            <a:noFill/>
          </a:ln>
        </p:spPr>
        <p:txBody>
          <a:bodyPr anchorCtr="0" anchor="ctr" bIns="91425" lIns="91425" spcFirstLastPara="1" rIns="91425" wrap="square" tIns="91425">
            <a:noAutofit/>
          </a:bodyPr>
          <a:lstStyle>
            <a:lvl1pPr lvl="0" algn="r">
              <a:spcBef>
                <a:spcPts val="0"/>
              </a:spcBef>
              <a:spcAft>
                <a:spcPts val="0"/>
              </a:spcAft>
              <a:buSzPts val="6000"/>
              <a:buNone/>
              <a:defRPr sz="5000"/>
            </a:lvl1pPr>
            <a:lvl2pPr lvl="1" algn="ctr">
              <a:spcBef>
                <a:spcPts val="0"/>
              </a:spcBef>
              <a:spcAft>
                <a:spcPts val="0"/>
              </a:spcAft>
              <a:buSzPts val="6000"/>
              <a:buNone/>
              <a:defRPr sz="6000"/>
            </a:lvl2pPr>
            <a:lvl3pPr lvl="2" algn="ctr">
              <a:spcBef>
                <a:spcPts val="0"/>
              </a:spcBef>
              <a:spcAft>
                <a:spcPts val="0"/>
              </a:spcAft>
              <a:buSzPts val="6000"/>
              <a:buNone/>
              <a:defRPr sz="6000"/>
            </a:lvl3pPr>
            <a:lvl4pPr lvl="3" algn="ctr">
              <a:spcBef>
                <a:spcPts val="0"/>
              </a:spcBef>
              <a:spcAft>
                <a:spcPts val="0"/>
              </a:spcAft>
              <a:buSzPts val="6000"/>
              <a:buNone/>
              <a:defRPr sz="6000"/>
            </a:lvl4pPr>
            <a:lvl5pPr lvl="4" algn="ctr">
              <a:spcBef>
                <a:spcPts val="0"/>
              </a:spcBef>
              <a:spcAft>
                <a:spcPts val="0"/>
              </a:spcAft>
              <a:buSzPts val="6000"/>
              <a:buNone/>
              <a:defRPr sz="6000"/>
            </a:lvl5pPr>
            <a:lvl6pPr lvl="5" algn="ctr">
              <a:spcBef>
                <a:spcPts val="0"/>
              </a:spcBef>
              <a:spcAft>
                <a:spcPts val="0"/>
              </a:spcAft>
              <a:buSzPts val="6000"/>
              <a:buNone/>
              <a:defRPr sz="6000"/>
            </a:lvl6pPr>
            <a:lvl7pPr lvl="6" algn="ctr">
              <a:spcBef>
                <a:spcPts val="0"/>
              </a:spcBef>
              <a:spcAft>
                <a:spcPts val="0"/>
              </a:spcAft>
              <a:buSzPts val="6000"/>
              <a:buNone/>
              <a:defRPr sz="6000"/>
            </a:lvl7pPr>
            <a:lvl8pPr lvl="7" algn="ctr">
              <a:spcBef>
                <a:spcPts val="0"/>
              </a:spcBef>
              <a:spcAft>
                <a:spcPts val="0"/>
              </a:spcAft>
              <a:buSzPts val="6000"/>
              <a:buNone/>
              <a:defRPr sz="6000"/>
            </a:lvl8pPr>
            <a:lvl9pPr lvl="8" algn="ctr">
              <a:spcBef>
                <a:spcPts val="0"/>
              </a:spcBef>
              <a:spcAft>
                <a:spcPts val="0"/>
              </a:spcAft>
              <a:buSzPts val="6000"/>
              <a:buNone/>
              <a:defRPr sz="6000"/>
            </a:lvl9pPr>
          </a:lstStyle>
          <a:p/>
        </p:txBody>
      </p:sp>
      <p:grpSp>
        <p:nvGrpSpPr>
          <p:cNvPr id="339" name="Google Shape;339;p8"/>
          <p:cNvGrpSpPr/>
          <p:nvPr/>
        </p:nvGrpSpPr>
        <p:grpSpPr>
          <a:xfrm>
            <a:off x="124406" y="95529"/>
            <a:ext cx="1122260" cy="4949011"/>
            <a:chOff x="124406" y="95529"/>
            <a:chExt cx="1122260" cy="4949011"/>
          </a:xfrm>
        </p:grpSpPr>
        <p:grpSp>
          <p:nvGrpSpPr>
            <p:cNvPr id="340" name="Google Shape;340;p8"/>
            <p:cNvGrpSpPr/>
            <p:nvPr/>
          </p:nvGrpSpPr>
          <p:grpSpPr>
            <a:xfrm>
              <a:off x="656959" y="4631047"/>
              <a:ext cx="582930" cy="413492"/>
              <a:chOff x="4049419" y="4591926"/>
              <a:chExt cx="400034" cy="283758"/>
            </a:xfrm>
          </p:grpSpPr>
          <p:sp>
            <p:nvSpPr>
              <p:cNvPr id="341" name="Google Shape;341;p8"/>
              <p:cNvSpPr/>
              <p:nvPr/>
            </p:nvSpPr>
            <p:spPr>
              <a:xfrm>
                <a:off x="4049419" y="4591926"/>
                <a:ext cx="400034" cy="283758"/>
              </a:xfrm>
              <a:custGeom>
                <a:rect b="b" l="l" r="r" t="t"/>
                <a:pathLst>
                  <a:path extrusionOk="0" h="283758" w="400034">
                    <a:moveTo>
                      <a:pt x="102172" y="73476"/>
                    </a:moveTo>
                    <a:cubicBezTo>
                      <a:pt x="113703" y="45687"/>
                      <a:pt x="128702" y="14217"/>
                      <a:pt x="154517" y="3710"/>
                    </a:cubicBezTo>
                    <a:cubicBezTo>
                      <a:pt x="180600" y="-6915"/>
                      <a:pt x="205914" y="10793"/>
                      <a:pt x="215024" y="35830"/>
                    </a:cubicBezTo>
                    <a:cubicBezTo>
                      <a:pt x="224134" y="60867"/>
                      <a:pt x="221115" y="91152"/>
                      <a:pt x="217958" y="120222"/>
                    </a:cubicBezTo>
                    <a:cubicBezTo>
                      <a:pt x="220358" y="98075"/>
                      <a:pt x="301027" y="61144"/>
                      <a:pt x="316985" y="60952"/>
                    </a:cubicBezTo>
                    <a:cubicBezTo>
                      <a:pt x="382815" y="60152"/>
                      <a:pt x="324175" y="146474"/>
                      <a:pt x="299992" y="172941"/>
                    </a:cubicBezTo>
                    <a:cubicBezTo>
                      <a:pt x="330192" y="139882"/>
                      <a:pt x="401472" y="143114"/>
                      <a:pt x="400726" y="191577"/>
                    </a:cubicBezTo>
                    <a:cubicBezTo>
                      <a:pt x="399787" y="252894"/>
                      <a:pt x="257150" y="285366"/>
                      <a:pt x="222897" y="284737"/>
                    </a:cubicBezTo>
                    <a:cubicBezTo>
                      <a:pt x="151349" y="283425"/>
                      <a:pt x="89499" y="242685"/>
                      <a:pt x="51522" y="183107"/>
                    </a:cubicBezTo>
                    <a:cubicBezTo>
                      <a:pt x="34240" y="155990"/>
                      <a:pt x="6430" y="129204"/>
                      <a:pt x="1587" y="93925"/>
                    </a:cubicBezTo>
                    <a:cubicBezTo>
                      <a:pt x="-2094" y="67108"/>
                      <a:pt x="-2542" y="4627"/>
                      <a:pt x="36747" y="157"/>
                    </a:cubicBezTo>
                    <a:cubicBezTo>
                      <a:pt x="44812" y="-760"/>
                      <a:pt x="52087" y="2462"/>
                      <a:pt x="58520" y="6462"/>
                    </a:cubicBezTo>
                    <a:cubicBezTo>
                      <a:pt x="80932" y="20394"/>
                      <a:pt x="96774" y="44716"/>
                      <a:pt x="102172" y="73487"/>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2" name="Google Shape;342;p8"/>
              <p:cNvSpPr/>
              <p:nvPr/>
            </p:nvSpPr>
            <p:spPr>
              <a:xfrm>
                <a:off x="4153927" y="4696333"/>
                <a:ext cx="154680" cy="90674"/>
              </a:xfrm>
              <a:custGeom>
                <a:rect b="b" l="l" r="r" t="t"/>
                <a:pathLst>
                  <a:path extrusionOk="0" h="90674" w="154680">
                    <a:moveTo>
                      <a:pt x="155118" y="48606"/>
                    </a:moveTo>
                    <a:cubicBezTo>
                      <a:pt x="155726" y="54260"/>
                      <a:pt x="154713" y="60340"/>
                      <a:pt x="152973" y="66197"/>
                    </a:cubicBezTo>
                    <a:cubicBezTo>
                      <a:pt x="150616" y="74165"/>
                      <a:pt x="146914" y="81910"/>
                      <a:pt x="142146" y="88876"/>
                    </a:cubicBezTo>
                    <a:cubicBezTo>
                      <a:pt x="141559" y="89730"/>
                      <a:pt x="140919" y="90604"/>
                      <a:pt x="140076" y="91074"/>
                    </a:cubicBezTo>
                    <a:cubicBezTo>
                      <a:pt x="138039" y="92183"/>
                      <a:pt x="136204" y="90423"/>
                      <a:pt x="134881" y="88876"/>
                    </a:cubicBezTo>
                    <a:cubicBezTo>
                      <a:pt x="118272" y="69482"/>
                      <a:pt x="84914" y="70379"/>
                      <a:pt x="62459" y="90817"/>
                    </a:cubicBezTo>
                    <a:cubicBezTo>
                      <a:pt x="63984" y="56329"/>
                      <a:pt x="27554" y="38248"/>
                      <a:pt x="0" y="38514"/>
                    </a:cubicBezTo>
                    <a:cubicBezTo>
                      <a:pt x="5217" y="27921"/>
                      <a:pt x="10785" y="16881"/>
                      <a:pt x="19564" y="9371"/>
                    </a:cubicBezTo>
                    <a:cubicBezTo>
                      <a:pt x="31800" y="-1094"/>
                      <a:pt x="48100" y="-2268"/>
                      <a:pt x="60326" y="3247"/>
                    </a:cubicBezTo>
                    <a:cubicBezTo>
                      <a:pt x="72551" y="8773"/>
                      <a:pt x="81287" y="19974"/>
                      <a:pt x="88168" y="32103"/>
                    </a:cubicBezTo>
                    <a:cubicBezTo>
                      <a:pt x="86141" y="28540"/>
                      <a:pt x="124843" y="23580"/>
                      <a:pt x="128342" y="24316"/>
                    </a:cubicBezTo>
                    <a:cubicBezTo>
                      <a:pt x="140962" y="26972"/>
                      <a:pt x="153454" y="33138"/>
                      <a:pt x="155128" y="48606"/>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3" name="Google Shape;343;p8"/>
            <p:cNvGrpSpPr/>
            <p:nvPr/>
          </p:nvGrpSpPr>
          <p:grpSpPr>
            <a:xfrm flipH="1">
              <a:off x="124406" y="666594"/>
              <a:ext cx="536296" cy="489661"/>
              <a:chOff x="4831145" y="4774348"/>
              <a:chExt cx="368032" cy="336029"/>
            </a:xfrm>
          </p:grpSpPr>
          <p:sp>
            <p:nvSpPr>
              <p:cNvPr id="344" name="Google Shape;344;p8"/>
              <p:cNvSpPr/>
              <p:nvPr/>
            </p:nvSpPr>
            <p:spPr>
              <a:xfrm>
                <a:off x="4831145" y="4774347"/>
                <a:ext cx="368032" cy="336029"/>
              </a:xfrm>
              <a:custGeom>
                <a:rect b="b" l="l" r="r" t="t"/>
                <a:pathLst>
                  <a:path extrusionOk="0" h="336029" w="368032">
                    <a:moveTo>
                      <a:pt x="95437" y="195635"/>
                    </a:moveTo>
                    <a:cubicBezTo>
                      <a:pt x="82059" y="163003"/>
                      <a:pt x="68021" y="124504"/>
                      <a:pt x="75360" y="95029"/>
                    </a:cubicBezTo>
                    <a:cubicBezTo>
                      <a:pt x="82774" y="65235"/>
                      <a:pt x="110168" y="59933"/>
                      <a:pt x="133498" y="73748"/>
                    </a:cubicBezTo>
                    <a:cubicBezTo>
                      <a:pt x="156829" y="87562"/>
                      <a:pt x="176926" y="115500"/>
                      <a:pt x="196075" y="142511"/>
                    </a:cubicBezTo>
                    <a:cubicBezTo>
                      <a:pt x="181481" y="121933"/>
                      <a:pt x="201462" y="26362"/>
                      <a:pt x="210550" y="13433"/>
                    </a:cubicBezTo>
                    <a:cubicBezTo>
                      <a:pt x="248015" y="-39841"/>
                      <a:pt x="276401" y="79742"/>
                      <a:pt x="281522" y="121378"/>
                    </a:cubicBezTo>
                    <a:cubicBezTo>
                      <a:pt x="275132" y="69395"/>
                      <a:pt x="318645" y="15161"/>
                      <a:pt x="353187" y="56583"/>
                    </a:cubicBezTo>
                    <a:cubicBezTo>
                      <a:pt x="396881" y="109004"/>
                      <a:pt x="337868" y="250339"/>
                      <a:pt x="317621" y="277178"/>
                    </a:cubicBezTo>
                    <a:cubicBezTo>
                      <a:pt x="275324" y="333247"/>
                      <a:pt x="210188" y="348332"/>
                      <a:pt x="145265" y="328479"/>
                    </a:cubicBezTo>
                    <a:cubicBezTo>
                      <a:pt x="115716" y="319444"/>
                      <a:pt x="80320" y="319091"/>
                      <a:pt x="52072" y="293233"/>
                    </a:cubicBezTo>
                    <a:cubicBezTo>
                      <a:pt x="30599" y="273573"/>
                      <a:pt x="-14728" y="221280"/>
                      <a:pt x="4751" y="186131"/>
                    </a:cubicBezTo>
                    <a:cubicBezTo>
                      <a:pt x="8752" y="178919"/>
                      <a:pt x="15280" y="175815"/>
                      <a:pt x="21883" y="174044"/>
                    </a:cubicBezTo>
                    <a:cubicBezTo>
                      <a:pt x="44893" y="167878"/>
                      <a:pt x="71584" y="175709"/>
                      <a:pt x="95458" y="195635"/>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5" name="Google Shape;345;p8"/>
              <p:cNvSpPr/>
              <p:nvPr/>
            </p:nvSpPr>
            <p:spPr>
              <a:xfrm>
                <a:off x="4968305" y="4904183"/>
                <a:ext cx="128011" cy="121610"/>
              </a:xfrm>
              <a:custGeom>
                <a:rect b="b" l="l" r="r" t="t"/>
                <a:pathLst>
                  <a:path extrusionOk="0" h="121610" w="128011">
                    <a:moveTo>
                      <a:pt x="106663" y="7011"/>
                    </a:moveTo>
                    <a:cubicBezTo>
                      <a:pt x="111101" y="11289"/>
                      <a:pt x="114888" y="17220"/>
                      <a:pt x="118120" y="23546"/>
                    </a:cubicBezTo>
                    <a:cubicBezTo>
                      <a:pt x="122504" y="32144"/>
                      <a:pt x="125950" y="41628"/>
                      <a:pt x="128222" y="51314"/>
                    </a:cubicBezTo>
                    <a:cubicBezTo>
                      <a:pt x="128500" y="52498"/>
                      <a:pt x="128766" y="53746"/>
                      <a:pt x="128607" y="54813"/>
                    </a:cubicBezTo>
                    <a:cubicBezTo>
                      <a:pt x="128233" y="57383"/>
                      <a:pt x="125897" y="57362"/>
                      <a:pt x="124019" y="57117"/>
                    </a:cubicBezTo>
                    <a:cubicBezTo>
                      <a:pt x="100433" y="54044"/>
                      <a:pt x="81797" y="81460"/>
                      <a:pt x="83568" y="116631"/>
                    </a:cubicBezTo>
                    <a:cubicBezTo>
                      <a:pt x="59566" y="86346"/>
                      <a:pt x="25472" y="100225"/>
                      <a:pt x="9737" y="122467"/>
                    </a:cubicBezTo>
                    <a:cubicBezTo>
                      <a:pt x="5118" y="109377"/>
                      <a:pt x="360" y="95627"/>
                      <a:pt x="19" y="82271"/>
                    </a:cubicBezTo>
                    <a:cubicBezTo>
                      <a:pt x="-461" y="63678"/>
                      <a:pt x="8105" y="49660"/>
                      <a:pt x="19157" y="44550"/>
                    </a:cubicBezTo>
                    <a:cubicBezTo>
                      <a:pt x="30208" y="39441"/>
                      <a:pt x="43340" y="41894"/>
                      <a:pt x="56056" y="46609"/>
                    </a:cubicBezTo>
                    <a:cubicBezTo>
                      <a:pt x="52312" y="45222"/>
                      <a:pt x="71108" y="10126"/>
                      <a:pt x="73657" y="7950"/>
                    </a:cubicBezTo>
                    <a:cubicBezTo>
                      <a:pt x="82863" y="99"/>
                      <a:pt x="94534" y="-4680"/>
                      <a:pt x="106663" y="7011"/>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6" name="Google Shape;346;p8"/>
            <p:cNvGrpSpPr/>
            <p:nvPr/>
          </p:nvGrpSpPr>
          <p:grpSpPr>
            <a:xfrm>
              <a:off x="650200" y="95529"/>
              <a:ext cx="596465" cy="571060"/>
              <a:chOff x="3580236" y="2346830"/>
              <a:chExt cx="275224" cy="263489"/>
            </a:xfrm>
          </p:grpSpPr>
          <p:sp>
            <p:nvSpPr>
              <p:cNvPr id="347" name="Google Shape;347;p8"/>
              <p:cNvSpPr/>
              <p:nvPr/>
            </p:nvSpPr>
            <p:spPr>
              <a:xfrm>
                <a:off x="3580236" y="2346830"/>
                <a:ext cx="275224" cy="263489"/>
              </a:xfrm>
              <a:custGeom>
                <a:rect b="b" l="l" r="r" t="t"/>
                <a:pathLst>
                  <a:path extrusionOk="0" h="263489" w="275224">
                    <a:moveTo>
                      <a:pt x="261108" y="131513"/>
                    </a:moveTo>
                    <a:cubicBezTo>
                      <a:pt x="243976" y="121080"/>
                      <a:pt x="222203" y="123523"/>
                      <a:pt x="202458" y="127097"/>
                    </a:cubicBezTo>
                    <a:cubicBezTo>
                      <a:pt x="231089" y="118413"/>
                      <a:pt x="250024" y="85632"/>
                      <a:pt x="243218" y="56488"/>
                    </a:cubicBezTo>
                    <a:cubicBezTo>
                      <a:pt x="241597" y="49565"/>
                      <a:pt x="238461" y="42375"/>
                      <a:pt x="231911" y="38854"/>
                    </a:cubicBezTo>
                    <a:cubicBezTo>
                      <a:pt x="218672" y="31760"/>
                      <a:pt x="198286" y="43281"/>
                      <a:pt x="187299" y="50535"/>
                    </a:cubicBezTo>
                    <a:cubicBezTo>
                      <a:pt x="180322" y="55144"/>
                      <a:pt x="173954" y="60659"/>
                      <a:pt x="168396" y="66910"/>
                    </a:cubicBezTo>
                    <a:cubicBezTo>
                      <a:pt x="164139" y="71700"/>
                      <a:pt x="155189" y="80991"/>
                      <a:pt x="154443" y="87637"/>
                    </a:cubicBezTo>
                    <a:cubicBezTo>
                      <a:pt x="156843" y="66526"/>
                      <a:pt x="158347" y="44049"/>
                      <a:pt x="148757" y="25093"/>
                    </a:cubicBezTo>
                    <a:cubicBezTo>
                      <a:pt x="139167" y="6126"/>
                      <a:pt x="114407" y="-6728"/>
                      <a:pt x="95931" y="3758"/>
                    </a:cubicBezTo>
                    <a:cubicBezTo>
                      <a:pt x="88975" y="7694"/>
                      <a:pt x="83855" y="14330"/>
                      <a:pt x="80431" y="21552"/>
                    </a:cubicBezTo>
                    <a:cubicBezTo>
                      <a:pt x="68643" y="46428"/>
                      <a:pt x="86223" y="83594"/>
                      <a:pt x="101894" y="103105"/>
                    </a:cubicBezTo>
                    <a:cubicBezTo>
                      <a:pt x="93168" y="97857"/>
                      <a:pt x="84164" y="93088"/>
                      <a:pt x="74926" y="88821"/>
                    </a:cubicBezTo>
                    <a:cubicBezTo>
                      <a:pt x="68995" y="86080"/>
                      <a:pt x="62936" y="83530"/>
                      <a:pt x="56546" y="82175"/>
                    </a:cubicBezTo>
                    <a:cubicBezTo>
                      <a:pt x="50028" y="80789"/>
                      <a:pt x="43233" y="80693"/>
                      <a:pt x="36672" y="81877"/>
                    </a:cubicBezTo>
                    <a:cubicBezTo>
                      <a:pt x="21674" y="84586"/>
                      <a:pt x="7785" y="94753"/>
                      <a:pt x="2333" y="108994"/>
                    </a:cubicBezTo>
                    <a:cubicBezTo>
                      <a:pt x="626" y="113453"/>
                      <a:pt x="-131" y="118275"/>
                      <a:pt x="18" y="123064"/>
                    </a:cubicBezTo>
                    <a:cubicBezTo>
                      <a:pt x="339" y="133551"/>
                      <a:pt x="4989" y="143909"/>
                      <a:pt x="13449" y="150064"/>
                    </a:cubicBezTo>
                    <a:cubicBezTo>
                      <a:pt x="22346" y="156539"/>
                      <a:pt x="33920" y="157926"/>
                      <a:pt x="44918" y="158150"/>
                    </a:cubicBezTo>
                    <a:cubicBezTo>
                      <a:pt x="58680" y="158438"/>
                      <a:pt x="72483" y="157254"/>
                      <a:pt x="85988" y="154609"/>
                    </a:cubicBezTo>
                    <a:cubicBezTo>
                      <a:pt x="69294" y="159409"/>
                      <a:pt x="56087" y="172050"/>
                      <a:pt x="44630" y="185118"/>
                    </a:cubicBezTo>
                    <a:cubicBezTo>
                      <a:pt x="41643" y="188521"/>
                      <a:pt x="38689" y="192052"/>
                      <a:pt x="36886" y="196201"/>
                    </a:cubicBezTo>
                    <a:cubicBezTo>
                      <a:pt x="31488" y="208608"/>
                      <a:pt x="38358" y="225164"/>
                      <a:pt x="49975" y="231639"/>
                    </a:cubicBezTo>
                    <a:cubicBezTo>
                      <a:pt x="63171" y="238989"/>
                      <a:pt x="84442" y="230903"/>
                      <a:pt x="96304" y="223542"/>
                    </a:cubicBezTo>
                    <a:cubicBezTo>
                      <a:pt x="109756" y="215190"/>
                      <a:pt x="120402" y="202826"/>
                      <a:pt x="128371" y="189139"/>
                    </a:cubicBezTo>
                    <a:cubicBezTo>
                      <a:pt x="126974" y="199156"/>
                      <a:pt x="125576" y="209259"/>
                      <a:pt x="126248" y="219350"/>
                    </a:cubicBezTo>
                    <a:cubicBezTo>
                      <a:pt x="126931" y="229442"/>
                      <a:pt x="129843" y="239651"/>
                      <a:pt x="136244" y="247491"/>
                    </a:cubicBezTo>
                    <a:cubicBezTo>
                      <a:pt x="143466" y="256335"/>
                      <a:pt x="157344" y="264495"/>
                      <a:pt x="169132" y="264250"/>
                    </a:cubicBezTo>
                    <a:cubicBezTo>
                      <a:pt x="182733" y="263973"/>
                      <a:pt x="194638" y="250649"/>
                      <a:pt x="201177" y="240077"/>
                    </a:cubicBezTo>
                    <a:cubicBezTo>
                      <a:pt x="204474" y="234754"/>
                      <a:pt x="207290" y="228930"/>
                      <a:pt x="207727" y="222689"/>
                    </a:cubicBezTo>
                    <a:cubicBezTo>
                      <a:pt x="208303" y="214603"/>
                      <a:pt x="204868" y="206816"/>
                      <a:pt x="201220" y="199572"/>
                    </a:cubicBezTo>
                    <a:cubicBezTo>
                      <a:pt x="196366" y="189929"/>
                      <a:pt x="191001" y="180552"/>
                      <a:pt x="185635" y="171175"/>
                    </a:cubicBezTo>
                    <a:cubicBezTo>
                      <a:pt x="206415" y="183966"/>
                      <a:pt x="223227" y="192937"/>
                      <a:pt x="248200" y="187486"/>
                    </a:cubicBezTo>
                    <a:cubicBezTo>
                      <a:pt x="252883" y="186462"/>
                      <a:pt x="257577" y="185171"/>
                      <a:pt x="261748" y="182792"/>
                    </a:cubicBezTo>
                    <a:cubicBezTo>
                      <a:pt x="281739" y="171399"/>
                      <a:pt x="279499" y="142725"/>
                      <a:pt x="261108" y="1315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48" name="Google Shape;348;p8"/>
              <p:cNvSpPr/>
              <p:nvPr/>
            </p:nvSpPr>
            <p:spPr>
              <a:xfrm>
                <a:off x="3666839" y="2431117"/>
                <a:ext cx="108809" cy="102408"/>
              </a:xfrm>
              <a:custGeom>
                <a:rect b="b" l="l" r="r" t="t"/>
                <a:pathLst>
                  <a:path extrusionOk="0" h="102408" w="108809">
                    <a:moveTo>
                      <a:pt x="23942" y="9229"/>
                    </a:moveTo>
                    <a:cubicBezTo>
                      <a:pt x="14843" y="15363"/>
                      <a:pt x="5935" y="22841"/>
                      <a:pt x="2127" y="33135"/>
                    </a:cubicBezTo>
                    <a:cubicBezTo>
                      <a:pt x="-646" y="40645"/>
                      <a:pt x="-412" y="48976"/>
                      <a:pt x="1146" y="56839"/>
                    </a:cubicBezTo>
                    <a:cubicBezTo>
                      <a:pt x="5114" y="76883"/>
                      <a:pt x="19099" y="95967"/>
                      <a:pt x="38898" y="101024"/>
                    </a:cubicBezTo>
                    <a:cubicBezTo>
                      <a:pt x="49043" y="103616"/>
                      <a:pt x="59764" y="102432"/>
                      <a:pt x="70037" y="100448"/>
                    </a:cubicBezTo>
                    <a:cubicBezTo>
                      <a:pt x="80630" y="98399"/>
                      <a:pt x="91639" y="95178"/>
                      <a:pt x="99032" y="87305"/>
                    </a:cubicBezTo>
                    <a:cubicBezTo>
                      <a:pt x="105635" y="80275"/>
                      <a:pt x="108419" y="70408"/>
                      <a:pt x="109176" y="60786"/>
                    </a:cubicBezTo>
                    <a:cubicBezTo>
                      <a:pt x="110403" y="45253"/>
                      <a:pt x="106573" y="28889"/>
                      <a:pt x="96407" y="17080"/>
                    </a:cubicBezTo>
                    <a:cubicBezTo>
                      <a:pt x="79030" y="-3135"/>
                      <a:pt x="44947" y="-4948"/>
                      <a:pt x="23921" y="9218"/>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49" name="Google Shape;349;p8"/>
            <p:cNvGrpSpPr/>
            <p:nvPr/>
          </p:nvGrpSpPr>
          <p:grpSpPr>
            <a:xfrm>
              <a:off x="141099" y="4080858"/>
              <a:ext cx="502931" cy="462291"/>
              <a:chOff x="3771825" y="2963312"/>
              <a:chExt cx="316827" cy="291225"/>
            </a:xfrm>
          </p:grpSpPr>
          <p:sp>
            <p:nvSpPr>
              <p:cNvPr id="350" name="Google Shape;350;p8"/>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1" name="Google Shape;351;p8"/>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52" name="Google Shape;352;p8"/>
          <p:cNvGrpSpPr/>
          <p:nvPr/>
        </p:nvGrpSpPr>
        <p:grpSpPr>
          <a:xfrm>
            <a:off x="141019" y="95532"/>
            <a:ext cx="1689186" cy="4998832"/>
            <a:chOff x="141019" y="95532"/>
            <a:chExt cx="1689186" cy="4998832"/>
          </a:xfrm>
        </p:grpSpPr>
        <p:grpSp>
          <p:nvGrpSpPr>
            <p:cNvPr id="353" name="Google Shape;353;p8"/>
            <p:cNvGrpSpPr/>
            <p:nvPr/>
          </p:nvGrpSpPr>
          <p:grpSpPr>
            <a:xfrm flipH="1" rot="-4848650">
              <a:off x="1349666" y="4613760"/>
              <a:ext cx="447328" cy="448065"/>
              <a:chOff x="6547903" y="3073345"/>
              <a:chExt cx="447313" cy="448050"/>
            </a:xfrm>
          </p:grpSpPr>
          <p:sp>
            <p:nvSpPr>
              <p:cNvPr id="354" name="Google Shape;354;p8"/>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5" name="Google Shape;355;p8"/>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6" name="Google Shape;356;p8"/>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7" name="Google Shape;357;p8"/>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8" name="Google Shape;358;p8"/>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59" name="Google Shape;359;p8"/>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0" name="Google Shape;360;p8"/>
            <p:cNvGrpSpPr/>
            <p:nvPr/>
          </p:nvGrpSpPr>
          <p:grpSpPr>
            <a:xfrm rot="-6660512">
              <a:off x="232175" y="4620337"/>
              <a:ext cx="320613" cy="415610"/>
              <a:chOff x="1841444" y="2379563"/>
              <a:chExt cx="201617" cy="261356"/>
            </a:xfrm>
          </p:grpSpPr>
          <p:sp>
            <p:nvSpPr>
              <p:cNvPr id="361" name="Google Shape;361;p8"/>
              <p:cNvSpPr/>
              <p:nvPr/>
            </p:nvSpPr>
            <p:spPr>
              <a:xfrm>
                <a:off x="1841443" y="2379563"/>
                <a:ext cx="201617" cy="261356"/>
              </a:xfrm>
              <a:custGeom>
                <a:rect b="b" l="l" r="r" t="t"/>
                <a:pathLst>
                  <a:path extrusionOk="0" h="261356" w="201617">
                    <a:moveTo>
                      <a:pt x="51025" y="185348"/>
                    </a:moveTo>
                    <a:cubicBezTo>
                      <a:pt x="31888" y="158124"/>
                      <a:pt x="19268" y="126879"/>
                      <a:pt x="11630" y="94599"/>
                    </a:cubicBezTo>
                    <a:cubicBezTo>
                      <a:pt x="7427" y="76859"/>
                      <a:pt x="-9727" y="15968"/>
                      <a:pt x="7587" y="2826"/>
                    </a:cubicBezTo>
                    <a:cubicBezTo>
                      <a:pt x="22468" y="-8471"/>
                      <a:pt x="70142" y="17248"/>
                      <a:pt x="83519" y="24844"/>
                    </a:cubicBezTo>
                    <a:cubicBezTo>
                      <a:pt x="108865" y="39245"/>
                      <a:pt x="131075" y="59289"/>
                      <a:pt x="147450" y="83451"/>
                    </a:cubicBezTo>
                    <a:cubicBezTo>
                      <a:pt x="163793" y="107560"/>
                      <a:pt x="245880" y="262880"/>
                      <a:pt x="172039" y="262123"/>
                    </a:cubicBezTo>
                    <a:cubicBezTo>
                      <a:pt x="132259" y="261718"/>
                      <a:pt x="73107" y="216743"/>
                      <a:pt x="51025" y="1853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2" name="Google Shape;362;p8"/>
              <p:cNvSpPr/>
              <p:nvPr/>
            </p:nvSpPr>
            <p:spPr>
              <a:xfrm>
                <a:off x="1871368" y="2414861"/>
                <a:ext cx="160013" cy="220819"/>
              </a:xfrm>
              <a:custGeom>
                <a:rect b="b" l="l" r="r" t="t"/>
                <a:pathLst>
                  <a:path extrusionOk="0" h="220819" w="160013">
                    <a:moveTo>
                      <a:pt x="0" y="0"/>
                    </a:moveTo>
                    <a:cubicBezTo>
                      <a:pt x="61435" y="67814"/>
                      <a:pt x="115466" y="142338"/>
                      <a:pt x="160825" y="221811"/>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63" name="Google Shape;363;p8"/>
            <p:cNvGrpSpPr/>
            <p:nvPr/>
          </p:nvGrpSpPr>
          <p:grpSpPr>
            <a:xfrm rot="10800000">
              <a:off x="168905" y="3506434"/>
              <a:ext cx="447313" cy="448050"/>
              <a:chOff x="6547903" y="3073345"/>
              <a:chExt cx="447313" cy="448050"/>
            </a:xfrm>
          </p:grpSpPr>
          <p:sp>
            <p:nvSpPr>
              <p:cNvPr id="364" name="Google Shape;364;p8"/>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5" name="Google Shape;365;p8"/>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6" name="Google Shape;366;p8"/>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7" name="Google Shape;367;p8"/>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8" name="Google Shape;368;p8"/>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69" name="Google Shape;369;p8"/>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0" name="Google Shape;370;p8"/>
            <p:cNvGrpSpPr/>
            <p:nvPr/>
          </p:nvGrpSpPr>
          <p:grpSpPr>
            <a:xfrm rot="-6660512">
              <a:off x="232175" y="173250"/>
              <a:ext cx="320613" cy="415610"/>
              <a:chOff x="1841444" y="2379563"/>
              <a:chExt cx="201617" cy="261356"/>
            </a:xfrm>
          </p:grpSpPr>
          <p:sp>
            <p:nvSpPr>
              <p:cNvPr id="371" name="Google Shape;371;p8"/>
              <p:cNvSpPr/>
              <p:nvPr/>
            </p:nvSpPr>
            <p:spPr>
              <a:xfrm>
                <a:off x="1841443" y="2379563"/>
                <a:ext cx="201617" cy="261356"/>
              </a:xfrm>
              <a:custGeom>
                <a:rect b="b" l="l" r="r" t="t"/>
                <a:pathLst>
                  <a:path extrusionOk="0" h="261356" w="201617">
                    <a:moveTo>
                      <a:pt x="51025" y="185348"/>
                    </a:moveTo>
                    <a:cubicBezTo>
                      <a:pt x="31888" y="158124"/>
                      <a:pt x="19268" y="126879"/>
                      <a:pt x="11630" y="94599"/>
                    </a:cubicBezTo>
                    <a:cubicBezTo>
                      <a:pt x="7427" y="76859"/>
                      <a:pt x="-9727" y="15968"/>
                      <a:pt x="7587" y="2826"/>
                    </a:cubicBezTo>
                    <a:cubicBezTo>
                      <a:pt x="22468" y="-8471"/>
                      <a:pt x="70142" y="17248"/>
                      <a:pt x="83519" y="24844"/>
                    </a:cubicBezTo>
                    <a:cubicBezTo>
                      <a:pt x="108865" y="39245"/>
                      <a:pt x="131075" y="59289"/>
                      <a:pt x="147450" y="83451"/>
                    </a:cubicBezTo>
                    <a:cubicBezTo>
                      <a:pt x="163793" y="107560"/>
                      <a:pt x="245880" y="262880"/>
                      <a:pt x="172039" y="262123"/>
                    </a:cubicBezTo>
                    <a:cubicBezTo>
                      <a:pt x="132259" y="261718"/>
                      <a:pt x="73107" y="216743"/>
                      <a:pt x="51025" y="18534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2" name="Google Shape;372;p8"/>
              <p:cNvSpPr/>
              <p:nvPr/>
            </p:nvSpPr>
            <p:spPr>
              <a:xfrm>
                <a:off x="1871368" y="2414861"/>
                <a:ext cx="160013" cy="220819"/>
              </a:xfrm>
              <a:custGeom>
                <a:rect b="b" l="l" r="r" t="t"/>
                <a:pathLst>
                  <a:path extrusionOk="0" h="220819" w="160013">
                    <a:moveTo>
                      <a:pt x="0" y="0"/>
                    </a:moveTo>
                    <a:cubicBezTo>
                      <a:pt x="61435" y="67814"/>
                      <a:pt x="115466" y="142338"/>
                      <a:pt x="160825" y="221811"/>
                    </a:cubicBezTo>
                  </a:path>
                </a:pathLst>
              </a:custGeom>
              <a:solidFill>
                <a:schemeClr val="accent3"/>
              </a:solidFill>
              <a:ln cap="flat" cmpd="sng" w="11725">
                <a:solidFill>
                  <a:schemeClr val="accent3"/>
                </a:solidFill>
                <a:prstDash val="solid"/>
                <a:miter lim="8000"/>
                <a:headEnd len="sm" w="sm" type="none"/>
                <a:tailEnd len="sm" w="sm" type="none"/>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73" name="Google Shape;373;p8"/>
            <p:cNvGrpSpPr/>
            <p:nvPr/>
          </p:nvGrpSpPr>
          <p:grpSpPr>
            <a:xfrm flipH="1">
              <a:off x="169141" y="1250093"/>
              <a:ext cx="447313" cy="448050"/>
              <a:chOff x="6547903" y="3073345"/>
              <a:chExt cx="447313" cy="448050"/>
            </a:xfrm>
          </p:grpSpPr>
          <p:sp>
            <p:nvSpPr>
              <p:cNvPr id="374" name="Google Shape;374;p8"/>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5" name="Google Shape;375;p8"/>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6" name="Google Shape;376;p8"/>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7" name="Google Shape;377;p8"/>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8" name="Google Shape;378;p8"/>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79" name="Google Shape;379;p8"/>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380" name="Google Shape;380;p8"/>
            <p:cNvGrpSpPr/>
            <p:nvPr/>
          </p:nvGrpSpPr>
          <p:grpSpPr>
            <a:xfrm flipH="1" rot="-5400000">
              <a:off x="1349667" y="95163"/>
              <a:ext cx="447313" cy="448050"/>
              <a:chOff x="6547903" y="3073345"/>
              <a:chExt cx="447313" cy="448050"/>
            </a:xfrm>
          </p:grpSpPr>
          <p:sp>
            <p:nvSpPr>
              <p:cNvPr id="381" name="Google Shape;381;p8"/>
              <p:cNvSpPr/>
              <p:nvPr/>
            </p:nvSpPr>
            <p:spPr>
              <a:xfrm>
                <a:off x="6794393" y="3266439"/>
                <a:ext cx="133344" cy="254955"/>
              </a:xfrm>
              <a:custGeom>
                <a:rect b="b" l="l" r="r" t="t"/>
                <a:pathLst>
                  <a:path extrusionOk="0" h="254955" w="133344">
                    <a:moveTo>
                      <a:pt x="39" y="125045"/>
                    </a:moveTo>
                    <a:cubicBezTo>
                      <a:pt x="2001" y="171108"/>
                      <a:pt x="20509" y="214909"/>
                      <a:pt x="42697" y="255318"/>
                    </a:cubicBezTo>
                    <a:cubicBezTo>
                      <a:pt x="78574" y="241280"/>
                      <a:pt x="108453" y="212595"/>
                      <a:pt x="123954" y="177338"/>
                    </a:cubicBezTo>
                    <a:cubicBezTo>
                      <a:pt x="136488" y="148813"/>
                      <a:pt x="138376" y="117791"/>
                      <a:pt x="125947" y="88978"/>
                    </a:cubicBezTo>
                    <a:cubicBezTo>
                      <a:pt x="116027" y="65968"/>
                      <a:pt x="100378" y="10956"/>
                      <a:pt x="78125" y="779"/>
                    </a:cubicBezTo>
                    <a:cubicBezTo>
                      <a:pt x="55873" y="-9409"/>
                      <a:pt x="-1700" y="82994"/>
                      <a:pt x="39" y="1250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2" name="Google Shape;382;p8"/>
              <p:cNvSpPr/>
              <p:nvPr/>
            </p:nvSpPr>
            <p:spPr>
              <a:xfrm>
                <a:off x="6830669" y="3225903"/>
                <a:ext cx="46937" cy="289091"/>
              </a:xfrm>
              <a:custGeom>
                <a:rect b="b" l="l" r="r" t="t"/>
                <a:pathLst>
                  <a:path extrusionOk="0" h="289091" w="46937">
                    <a:moveTo>
                      <a:pt x="10967" y="289871"/>
                    </a:moveTo>
                    <a:lnTo>
                      <a:pt x="0" y="285646"/>
                    </a:lnTo>
                    <a:cubicBezTo>
                      <a:pt x="35598" y="192998"/>
                      <a:pt x="44996" y="94995"/>
                      <a:pt x="27160" y="2229"/>
                    </a:cubicBezTo>
                    <a:lnTo>
                      <a:pt x="38702" y="0"/>
                    </a:lnTo>
                    <a:cubicBezTo>
                      <a:pt x="56944" y="94942"/>
                      <a:pt x="47353" y="195174"/>
                      <a:pt x="10967" y="289871"/>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3" name="Google Shape;383;p8"/>
              <p:cNvSpPr/>
              <p:nvPr/>
            </p:nvSpPr>
            <p:spPr>
              <a:xfrm>
                <a:off x="6547903" y="3245462"/>
                <a:ext cx="246421" cy="141879"/>
              </a:xfrm>
              <a:custGeom>
                <a:rect b="b" l="l" r="r" t="t"/>
                <a:pathLst>
                  <a:path extrusionOk="0" h="141879" w="246421">
                    <a:moveTo>
                      <a:pt x="101951" y="8229"/>
                    </a:moveTo>
                    <a:cubicBezTo>
                      <a:pt x="60603" y="28626"/>
                      <a:pt x="28002" y="63242"/>
                      <a:pt x="0" y="99864"/>
                    </a:cubicBezTo>
                    <a:cubicBezTo>
                      <a:pt x="27331" y="127013"/>
                      <a:pt x="65638" y="142769"/>
                      <a:pt x="104159" y="142705"/>
                    </a:cubicBezTo>
                    <a:cubicBezTo>
                      <a:pt x="135319" y="142652"/>
                      <a:pt x="164462" y="131845"/>
                      <a:pt x="185809" y="108846"/>
                    </a:cubicBezTo>
                    <a:cubicBezTo>
                      <a:pt x="202845" y="90487"/>
                      <a:pt x="246859" y="53940"/>
                      <a:pt x="247190" y="29479"/>
                    </a:cubicBezTo>
                    <a:cubicBezTo>
                      <a:pt x="247521" y="5018"/>
                      <a:pt x="139746" y="-10343"/>
                      <a:pt x="101971" y="8229"/>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4" name="Google Shape;384;p8"/>
              <p:cNvSpPr/>
              <p:nvPr/>
            </p:nvSpPr>
            <p:spPr>
              <a:xfrm>
                <a:off x="6554645" y="3073345"/>
                <a:ext cx="440571" cy="273090"/>
              </a:xfrm>
              <a:custGeom>
                <a:rect b="b" l="l" r="r" t="t"/>
                <a:pathLst>
                  <a:path extrusionOk="0" h="273090" w="440571">
                    <a:moveTo>
                      <a:pt x="576" y="273720"/>
                    </a:moveTo>
                    <a:lnTo>
                      <a:pt x="0" y="261996"/>
                    </a:lnTo>
                    <a:cubicBezTo>
                      <a:pt x="76273" y="258262"/>
                      <a:pt x="151277" y="238357"/>
                      <a:pt x="216915" y="204412"/>
                    </a:cubicBezTo>
                    <a:cubicBezTo>
                      <a:pt x="250699" y="186960"/>
                      <a:pt x="278638" y="171780"/>
                      <a:pt x="305061" y="148824"/>
                    </a:cubicBezTo>
                    <a:cubicBezTo>
                      <a:pt x="331111" y="126187"/>
                      <a:pt x="356202" y="99241"/>
                      <a:pt x="384012" y="64038"/>
                    </a:cubicBezTo>
                    <a:cubicBezTo>
                      <a:pt x="401539" y="41806"/>
                      <a:pt x="417861" y="19191"/>
                      <a:pt x="431515" y="0"/>
                    </a:cubicBezTo>
                    <a:lnTo>
                      <a:pt x="441116" y="6795"/>
                    </a:lnTo>
                    <a:cubicBezTo>
                      <a:pt x="427355" y="26114"/>
                      <a:pt x="410927" y="48900"/>
                      <a:pt x="393240" y="71323"/>
                    </a:cubicBezTo>
                    <a:cubicBezTo>
                      <a:pt x="364960" y="107124"/>
                      <a:pt x="339379" y="134561"/>
                      <a:pt x="312774" y="157678"/>
                    </a:cubicBezTo>
                    <a:cubicBezTo>
                      <a:pt x="285358" y="181509"/>
                      <a:pt x="256801" y="197031"/>
                      <a:pt x="222313" y="214856"/>
                    </a:cubicBezTo>
                    <a:cubicBezTo>
                      <a:pt x="155203" y="249558"/>
                      <a:pt x="78525" y="269922"/>
                      <a:pt x="576" y="273720"/>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5" name="Google Shape;385;p8"/>
              <p:cNvSpPr/>
              <p:nvPr/>
            </p:nvSpPr>
            <p:spPr>
              <a:xfrm>
                <a:off x="6608857" y="3086592"/>
                <a:ext cx="254955" cy="136545"/>
              </a:xfrm>
              <a:custGeom>
                <a:rect b="b" l="l" r="r" t="t"/>
                <a:pathLst>
                  <a:path extrusionOk="0" h="136545" w="254955">
                    <a:moveTo>
                      <a:pt x="116607" y="134745"/>
                    </a:moveTo>
                    <a:cubicBezTo>
                      <a:pt x="72294" y="122008"/>
                      <a:pt x="34072" y="93728"/>
                      <a:pt x="0" y="62664"/>
                    </a:cubicBezTo>
                    <a:cubicBezTo>
                      <a:pt x="22071" y="31099"/>
                      <a:pt x="56975" y="8793"/>
                      <a:pt x="94887" y="2019"/>
                    </a:cubicBezTo>
                    <a:cubicBezTo>
                      <a:pt x="125557" y="-3454"/>
                      <a:pt x="156152" y="1998"/>
                      <a:pt x="181242" y="20847"/>
                    </a:cubicBezTo>
                    <a:cubicBezTo>
                      <a:pt x="201276" y="35889"/>
                      <a:pt x="251072" y="64040"/>
                      <a:pt x="255734" y="88064"/>
                    </a:cubicBezTo>
                    <a:cubicBezTo>
                      <a:pt x="260406" y="112076"/>
                      <a:pt x="157059" y="146330"/>
                      <a:pt x="116597" y="134756"/>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6" name="Google Shape;386;p8"/>
              <p:cNvSpPr/>
              <p:nvPr/>
            </p:nvSpPr>
            <p:spPr>
              <a:xfrm>
                <a:off x="6615760" y="3141528"/>
                <a:ext cx="288025" cy="56538"/>
              </a:xfrm>
              <a:custGeom>
                <a:rect b="b" l="l" r="r" t="t"/>
                <a:pathLst>
                  <a:path extrusionOk="0" h="56538" w="288025">
                    <a:moveTo>
                      <a:pt x="283385" y="56584"/>
                    </a:moveTo>
                    <a:cubicBezTo>
                      <a:pt x="197383" y="17445"/>
                      <a:pt x="99956" y="3545"/>
                      <a:pt x="1515" y="16378"/>
                    </a:cubicBezTo>
                    <a:lnTo>
                      <a:pt x="0" y="4719"/>
                    </a:lnTo>
                    <a:cubicBezTo>
                      <a:pt x="100553" y="-8349"/>
                      <a:pt x="200252" y="5838"/>
                      <a:pt x="288249" y="45885"/>
                    </a:cubicBezTo>
                    <a:lnTo>
                      <a:pt x="283385" y="5657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387" name="Google Shape;387;p8"/>
          <p:cNvGrpSpPr/>
          <p:nvPr/>
        </p:nvGrpSpPr>
        <p:grpSpPr>
          <a:xfrm>
            <a:off x="92423" y="157512"/>
            <a:ext cx="1891377" cy="4649505"/>
            <a:chOff x="92423" y="157512"/>
            <a:chExt cx="1891377" cy="4649505"/>
          </a:xfrm>
        </p:grpSpPr>
        <p:sp>
          <p:nvSpPr>
            <p:cNvPr id="388" name="Google Shape;388;p8"/>
            <p:cNvSpPr/>
            <p:nvPr/>
          </p:nvSpPr>
          <p:spPr>
            <a:xfrm flipH="1">
              <a:off x="1879834" y="4703052"/>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89" name="Google Shape;389;p8"/>
            <p:cNvSpPr/>
            <p:nvPr/>
          </p:nvSpPr>
          <p:spPr>
            <a:xfrm flipH="1">
              <a:off x="599054" y="3804526"/>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0" name="Google Shape;390;p8"/>
            <p:cNvSpPr/>
            <p:nvPr/>
          </p:nvSpPr>
          <p:spPr>
            <a:xfrm flipH="1">
              <a:off x="92423" y="4649418"/>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1" name="Google Shape;391;p8"/>
            <p:cNvSpPr/>
            <p:nvPr/>
          </p:nvSpPr>
          <p:spPr>
            <a:xfrm flipH="1">
              <a:off x="449226" y="3409137"/>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2" name="Google Shape;392;p8"/>
            <p:cNvSpPr/>
            <p:nvPr/>
          </p:nvSpPr>
          <p:spPr>
            <a:xfrm flipH="1">
              <a:off x="535104" y="1717401"/>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3" name="Google Shape;393;p8"/>
            <p:cNvSpPr/>
            <p:nvPr/>
          </p:nvSpPr>
          <p:spPr>
            <a:xfrm flipH="1">
              <a:off x="196376" y="202112"/>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4" name="Google Shape;394;p8"/>
            <p:cNvSpPr/>
            <p:nvPr/>
          </p:nvSpPr>
          <p:spPr>
            <a:xfrm flipH="1">
              <a:off x="1830201" y="157512"/>
              <a:ext cx="85873" cy="85873"/>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395" name="Google Shape;395;p8"/>
            <p:cNvSpPr/>
            <p:nvPr/>
          </p:nvSpPr>
          <p:spPr>
            <a:xfrm flipH="1">
              <a:off x="535104" y="633526"/>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96" name="Shape 396"/>
        <p:cNvGrpSpPr/>
        <p:nvPr/>
      </p:nvGrpSpPr>
      <p:grpSpPr>
        <a:xfrm>
          <a:off x="0" y="0"/>
          <a:ext cx="0" cy="0"/>
          <a:chOff x="0" y="0"/>
          <a:chExt cx="0" cy="0"/>
        </a:xfrm>
      </p:grpSpPr>
      <p:pic>
        <p:nvPicPr>
          <p:cNvPr id="397" name="Google Shape;397;p9"/>
          <p:cNvPicPr preferRelativeResize="0"/>
          <p:nvPr/>
        </p:nvPicPr>
        <p:blipFill rotWithShape="1">
          <a:blip r:embed="rId2">
            <a:alphaModFix amt="10000"/>
          </a:blip>
          <a:srcRect b="21996" l="219" r="219" t="22002"/>
          <a:stretch/>
        </p:blipFill>
        <p:spPr>
          <a:xfrm>
            <a:off x="0" y="0"/>
            <a:ext cx="9144003" cy="5143501"/>
          </a:xfrm>
          <a:prstGeom prst="rect">
            <a:avLst/>
          </a:prstGeom>
          <a:noFill/>
          <a:ln>
            <a:noFill/>
          </a:ln>
        </p:spPr>
      </p:pic>
      <p:sp>
        <p:nvSpPr>
          <p:cNvPr id="398" name="Google Shape;398;p9"/>
          <p:cNvSpPr txBox="1"/>
          <p:nvPr>
            <p:ph idx="1" type="subTitle"/>
          </p:nvPr>
        </p:nvSpPr>
        <p:spPr>
          <a:xfrm>
            <a:off x="1040925" y="1531025"/>
            <a:ext cx="3360300" cy="24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sp>
        <p:nvSpPr>
          <p:cNvPr id="399" name="Google Shape;399;p9"/>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p:txBody>
      </p:sp>
      <p:sp>
        <p:nvSpPr>
          <p:cNvPr id="400" name="Google Shape;400;p9"/>
          <p:cNvSpPr txBox="1"/>
          <p:nvPr>
            <p:ph idx="2" type="subTitle"/>
          </p:nvPr>
        </p:nvSpPr>
        <p:spPr>
          <a:xfrm>
            <a:off x="4742728" y="1531025"/>
            <a:ext cx="3360300" cy="2481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1400"/>
              <a:buNone/>
              <a:defRPr/>
            </a:lvl2pPr>
            <a:lvl3pPr lvl="2" rtl="0">
              <a:lnSpc>
                <a:spcPct val="100000"/>
              </a:lnSpc>
              <a:spcBef>
                <a:spcPts val="0"/>
              </a:spcBef>
              <a:spcAft>
                <a:spcPts val="0"/>
              </a:spcAft>
              <a:buSzPts val="1400"/>
              <a:buNone/>
              <a:defRPr/>
            </a:lvl3pPr>
            <a:lvl4pPr lvl="3" rtl="0">
              <a:lnSpc>
                <a:spcPct val="100000"/>
              </a:lnSpc>
              <a:spcBef>
                <a:spcPts val="0"/>
              </a:spcBef>
              <a:spcAft>
                <a:spcPts val="0"/>
              </a:spcAft>
              <a:buSzPts val="1400"/>
              <a:buNone/>
              <a:defRPr/>
            </a:lvl4pPr>
            <a:lvl5pPr lvl="4" rtl="0">
              <a:lnSpc>
                <a:spcPct val="100000"/>
              </a:lnSpc>
              <a:spcBef>
                <a:spcPts val="0"/>
              </a:spcBef>
              <a:spcAft>
                <a:spcPts val="0"/>
              </a:spcAft>
              <a:buSzPts val="1400"/>
              <a:buNone/>
              <a:defRPr/>
            </a:lvl5pPr>
            <a:lvl6pPr lvl="5" rtl="0">
              <a:lnSpc>
                <a:spcPct val="100000"/>
              </a:lnSpc>
              <a:spcBef>
                <a:spcPts val="0"/>
              </a:spcBef>
              <a:spcAft>
                <a:spcPts val="0"/>
              </a:spcAft>
              <a:buSzPts val="1400"/>
              <a:buNone/>
              <a:defRPr/>
            </a:lvl6pPr>
            <a:lvl7pPr lvl="6" rtl="0">
              <a:lnSpc>
                <a:spcPct val="100000"/>
              </a:lnSpc>
              <a:spcBef>
                <a:spcPts val="0"/>
              </a:spcBef>
              <a:spcAft>
                <a:spcPts val="0"/>
              </a:spcAft>
              <a:buSzPts val="1400"/>
              <a:buNone/>
              <a:defRPr/>
            </a:lvl7pPr>
            <a:lvl8pPr lvl="7" rtl="0">
              <a:lnSpc>
                <a:spcPct val="100000"/>
              </a:lnSpc>
              <a:spcBef>
                <a:spcPts val="0"/>
              </a:spcBef>
              <a:spcAft>
                <a:spcPts val="0"/>
              </a:spcAft>
              <a:buSzPts val="1400"/>
              <a:buNone/>
              <a:defRPr/>
            </a:lvl8pPr>
            <a:lvl9pPr lvl="8" rtl="0">
              <a:lnSpc>
                <a:spcPct val="100000"/>
              </a:lnSpc>
              <a:spcBef>
                <a:spcPts val="0"/>
              </a:spcBef>
              <a:spcAft>
                <a:spcPts val="0"/>
              </a:spcAft>
              <a:buSzPts val="1400"/>
              <a:buNone/>
              <a:defRPr/>
            </a:lvl9pPr>
          </a:lstStyle>
          <a:p/>
        </p:txBody>
      </p:sp>
      <p:grpSp>
        <p:nvGrpSpPr>
          <p:cNvPr id="401" name="Google Shape;401;p9"/>
          <p:cNvGrpSpPr/>
          <p:nvPr/>
        </p:nvGrpSpPr>
        <p:grpSpPr>
          <a:xfrm>
            <a:off x="3502549" y="4343677"/>
            <a:ext cx="2075256" cy="698880"/>
            <a:chOff x="3502549" y="4365202"/>
            <a:chExt cx="2075256" cy="698880"/>
          </a:xfrm>
        </p:grpSpPr>
        <p:grpSp>
          <p:nvGrpSpPr>
            <p:cNvPr id="402" name="Google Shape;402;p9"/>
            <p:cNvGrpSpPr/>
            <p:nvPr/>
          </p:nvGrpSpPr>
          <p:grpSpPr>
            <a:xfrm>
              <a:off x="4355626" y="4694900"/>
              <a:ext cx="407615" cy="368501"/>
              <a:chOff x="5653864" y="63401"/>
              <a:chExt cx="177951" cy="160875"/>
            </a:xfrm>
          </p:grpSpPr>
          <p:sp>
            <p:nvSpPr>
              <p:cNvPr id="403" name="Google Shape;403;p9"/>
              <p:cNvSpPr/>
              <p:nvPr/>
            </p:nvSpPr>
            <p:spPr>
              <a:xfrm>
                <a:off x="5653864" y="63401"/>
                <a:ext cx="177951" cy="160875"/>
              </a:xfrm>
              <a:custGeom>
                <a:rect b="b" l="l" r="r" t="t"/>
                <a:pathLst>
                  <a:path extrusionOk="0" h="190950" w="211218">
                    <a:moveTo>
                      <a:pt x="45140" y="6310"/>
                    </a:moveTo>
                    <a:cubicBezTo>
                      <a:pt x="33267" y="19666"/>
                      <a:pt x="55584" y="45812"/>
                      <a:pt x="62689" y="55914"/>
                    </a:cubicBezTo>
                    <a:cubicBezTo>
                      <a:pt x="67040" y="62101"/>
                      <a:pt x="72054" y="68342"/>
                      <a:pt x="79095" y="71115"/>
                    </a:cubicBezTo>
                    <a:cubicBezTo>
                      <a:pt x="60480" y="67019"/>
                      <a:pt x="40404" y="61941"/>
                      <a:pt x="21416" y="63531"/>
                    </a:cubicBezTo>
                    <a:cubicBezTo>
                      <a:pt x="14332" y="64128"/>
                      <a:pt x="3344" y="68459"/>
                      <a:pt x="656" y="75937"/>
                    </a:cubicBezTo>
                    <a:cubicBezTo>
                      <a:pt x="-3376" y="87149"/>
                      <a:pt x="12135" y="94723"/>
                      <a:pt x="21106" y="95491"/>
                    </a:cubicBezTo>
                    <a:cubicBezTo>
                      <a:pt x="38014" y="96931"/>
                      <a:pt x="55274" y="92696"/>
                      <a:pt x="72193" y="91416"/>
                    </a:cubicBezTo>
                    <a:cubicBezTo>
                      <a:pt x="68374" y="91704"/>
                      <a:pt x="61472" y="98073"/>
                      <a:pt x="58123" y="100142"/>
                    </a:cubicBezTo>
                    <a:cubicBezTo>
                      <a:pt x="52576" y="103566"/>
                      <a:pt x="47018" y="106969"/>
                      <a:pt x="41449" y="110351"/>
                    </a:cubicBezTo>
                    <a:cubicBezTo>
                      <a:pt x="34249" y="114714"/>
                      <a:pt x="25757" y="117989"/>
                      <a:pt x="19709" y="123973"/>
                    </a:cubicBezTo>
                    <a:cubicBezTo>
                      <a:pt x="8390" y="135174"/>
                      <a:pt x="16124" y="152765"/>
                      <a:pt x="31443" y="154717"/>
                    </a:cubicBezTo>
                    <a:cubicBezTo>
                      <a:pt x="43209" y="156211"/>
                      <a:pt x="54400" y="149437"/>
                      <a:pt x="63435" y="141756"/>
                    </a:cubicBezTo>
                    <a:cubicBezTo>
                      <a:pt x="72471" y="134076"/>
                      <a:pt x="80770" y="125040"/>
                      <a:pt x="91704" y="120464"/>
                    </a:cubicBezTo>
                    <a:cubicBezTo>
                      <a:pt x="88867" y="121648"/>
                      <a:pt x="84322" y="141575"/>
                      <a:pt x="82317" y="145906"/>
                    </a:cubicBezTo>
                    <a:cubicBezTo>
                      <a:pt x="77783" y="155742"/>
                      <a:pt x="73591" y="169087"/>
                      <a:pt x="77388" y="179786"/>
                    </a:cubicBezTo>
                    <a:cubicBezTo>
                      <a:pt x="81858" y="192342"/>
                      <a:pt x="99673" y="196108"/>
                      <a:pt x="108911" y="186528"/>
                    </a:cubicBezTo>
                    <a:cubicBezTo>
                      <a:pt x="118203" y="176906"/>
                      <a:pt x="116677" y="159838"/>
                      <a:pt x="118341" y="147645"/>
                    </a:cubicBezTo>
                    <a:cubicBezTo>
                      <a:pt x="119205" y="141298"/>
                      <a:pt x="119024" y="119856"/>
                      <a:pt x="119024" y="119856"/>
                    </a:cubicBezTo>
                    <a:cubicBezTo>
                      <a:pt x="119024" y="119856"/>
                      <a:pt x="145458" y="156008"/>
                      <a:pt x="165022" y="158408"/>
                    </a:cubicBezTo>
                    <a:cubicBezTo>
                      <a:pt x="174250" y="159539"/>
                      <a:pt x="176181" y="150397"/>
                      <a:pt x="175050" y="142930"/>
                    </a:cubicBezTo>
                    <a:cubicBezTo>
                      <a:pt x="173258" y="131057"/>
                      <a:pt x="165470" y="121296"/>
                      <a:pt x="157246" y="113071"/>
                    </a:cubicBezTo>
                    <a:cubicBezTo>
                      <a:pt x="154185" y="110010"/>
                      <a:pt x="142429" y="95544"/>
                      <a:pt x="137810" y="95566"/>
                    </a:cubicBezTo>
                    <a:cubicBezTo>
                      <a:pt x="137810" y="95566"/>
                      <a:pt x="225977" y="95619"/>
                      <a:pt x="210264" y="62923"/>
                    </a:cubicBezTo>
                    <a:cubicBezTo>
                      <a:pt x="207906" y="58026"/>
                      <a:pt x="202797" y="54879"/>
                      <a:pt x="197495" y="53727"/>
                    </a:cubicBezTo>
                    <a:cubicBezTo>
                      <a:pt x="192193" y="52575"/>
                      <a:pt x="186657" y="53173"/>
                      <a:pt x="181312" y="54122"/>
                    </a:cubicBezTo>
                    <a:cubicBezTo>
                      <a:pt x="163540" y="57258"/>
                      <a:pt x="146451" y="64203"/>
                      <a:pt x="131516" y="74358"/>
                    </a:cubicBezTo>
                    <a:cubicBezTo>
                      <a:pt x="134865" y="63168"/>
                      <a:pt x="141373" y="53205"/>
                      <a:pt x="145928" y="42452"/>
                    </a:cubicBezTo>
                    <a:cubicBezTo>
                      <a:pt x="150483" y="31688"/>
                      <a:pt x="152979" y="19100"/>
                      <a:pt x="148072" y="8497"/>
                    </a:cubicBezTo>
                    <a:cubicBezTo>
                      <a:pt x="146866" y="5872"/>
                      <a:pt x="145160" y="3398"/>
                      <a:pt x="142749" y="1808"/>
                    </a:cubicBezTo>
                    <a:cubicBezTo>
                      <a:pt x="137351" y="-1723"/>
                      <a:pt x="129766" y="283"/>
                      <a:pt x="125040" y="4678"/>
                    </a:cubicBezTo>
                    <a:cubicBezTo>
                      <a:pt x="117125" y="12038"/>
                      <a:pt x="111877" y="26280"/>
                      <a:pt x="109177" y="36488"/>
                    </a:cubicBezTo>
                    <a:cubicBezTo>
                      <a:pt x="107695" y="42078"/>
                      <a:pt x="103471" y="53674"/>
                      <a:pt x="105241" y="59317"/>
                    </a:cubicBezTo>
                    <a:cubicBezTo>
                      <a:pt x="99204" y="40062"/>
                      <a:pt x="87533" y="22610"/>
                      <a:pt x="72054" y="9670"/>
                    </a:cubicBezTo>
                    <a:cubicBezTo>
                      <a:pt x="68502" y="6694"/>
                      <a:pt x="64651" y="3910"/>
                      <a:pt x="60213" y="2597"/>
                    </a:cubicBezTo>
                    <a:cubicBezTo>
                      <a:pt x="55776" y="1285"/>
                      <a:pt x="50612" y="1659"/>
                      <a:pt x="46997" y="4560"/>
                    </a:cubicBezTo>
                    <a:cubicBezTo>
                      <a:pt x="46303" y="5115"/>
                      <a:pt x="45695" y="5691"/>
                      <a:pt x="45151" y="629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4" name="Google Shape;404;p9"/>
              <p:cNvSpPr/>
              <p:nvPr/>
            </p:nvSpPr>
            <p:spPr>
              <a:xfrm>
                <a:off x="5709986" y="115636"/>
                <a:ext cx="62013" cy="48532"/>
              </a:xfrm>
              <a:custGeom>
                <a:rect b="b" l="l" r="r" t="t"/>
                <a:pathLst>
                  <a:path extrusionOk="0" h="57605" w="73606">
                    <a:moveTo>
                      <a:pt x="73533" y="20343"/>
                    </a:moveTo>
                    <a:cubicBezTo>
                      <a:pt x="71762" y="17068"/>
                      <a:pt x="67005" y="17516"/>
                      <a:pt x="63399" y="18423"/>
                    </a:cubicBezTo>
                    <a:cubicBezTo>
                      <a:pt x="64647" y="16023"/>
                      <a:pt x="65906" y="13484"/>
                      <a:pt x="65895" y="10785"/>
                    </a:cubicBezTo>
                    <a:cubicBezTo>
                      <a:pt x="65895" y="8075"/>
                      <a:pt x="64167" y="5174"/>
                      <a:pt x="61490" y="4779"/>
                    </a:cubicBezTo>
                    <a:cubicBezTo>
                      <a:pt x="59004" y="4416"/>
                      <a:pt x="56732" y="6240"/>
                      <a:pt x="55196" y="8225"/>
                    </a:cubicBezTo>
                    <a:cubicBezTo>
                      <a:pt x="53660" y="10209"/>
                      <a:pt x="52433" y="12534"/>
                      <a:pt x="50342" y="13921"/>
                    </a:cubicBezTo>
                    <a:cubicBezTo>
                      <a:pt x="48326" y="8993"/>
                      <a:pt x="44741" y="4726"/>
                      <a:pt x="40250" y="1877"/>
                    </a:cubicBezTo>
                    <a:cubicBezTo>
                      <a:pt x="37317" y="21"/>
                      <a:pt x="33028" y="-1045"/>
                      <a:pt x="30703" y="1525"/>
                    </a:cubicBezTo>
                    <a:cubicBezTo>
                      <a:pt x="29242" y="3147"/>
                      <a:pt x="29199" y="5579"/>
                      <a:pt x="29401" y="7755"/>
                    </a:cubicBezTo>
                    <a:cubicBezTo>
                      <a:pt x="29497" y="8833"/>
                      <a:pt x="29807" y="9867"/>
                      <a:pt x="29978" y="10934"/>
                    </a:cubicBezTo>
                    <a:cubicBezTo>
                      <a:pt x="26894" y="8342"/>
                      <a:pt x="22361" y="7659"/>
                      <a:pt x="18211" y="8001"/>
                    </a:cubicBezTo>
                    <a:cubicBezTo>
                      <a:pt x="16974" y="8107"/>
                      <a:pt x="15704" y="8278"/>
                      <a:pt x="14648" y="8929"/>
                    </a:cubicBezTo>
                    <a:cubicBezTo>
                      <a:pt x="11971" y="10593"/>
                      <a:pt x="11917" y="14721"/>
                      <a:pt x="13709" y="17313"/>
                    </a:cubicBezTo>
                    <a:cubicBezTo>
                      <a:pt x="15502" y="19906"/>
                      <a:pt x="18510" y="21314"/>
                      <a:pt x="21379" y="22615"/>
                    </a:cubicBezTo>
                    <a:cubicBezTo>
                      <a:pt x="14702" y="24813"/>
                      <a:pt x="8226" y="27640"/>
                      <a:pt x="2082" y="31053"/>
                    </a:cubicBezTo>
                    <a:cubicBezTo>
                      <a:pt x="1325" y="31469"/>
                      <a:pt x="524" y="31949"/>
                      <a:pt x="183" y="32739"/>
                    </a:cubicBezTo>
                    <a:cubicBezTo>
                      <a:pt x="-756" y="34862"/>
                      <a:pt x="2114" y="36622"/>
                      <a:pt x="4407" y="37017"/>
                    </a:cubicBezTo>
                    <a:cubicBezTo>
                      <a:pt x="9571" y="37902"/>
                      <a:pt x="14926" y="37603"/>
                      <a:pt x="19961" y="36142"/>
                    </a:cubicBezTo>
                    <a:cubicBezTo>
                      <a:pt x="16920" y="40611"/>
                      <a:pt x="15075" y="46361"/>
                      <a:pt x="16846" y="51471"/>
                    </a:cubicBezTo>
                    <a:cubicBezTo>
                      <a:pt x="18617" y="56581"/>
                      <a:pt x="25028" y="60123"/>
                      <a:pt x="29743" y="57477"/>
                    </a:cubicBezTo>
                    <a:cubicBezTo>
                      <a:pt x="33103" y="55599"/>
                      <a:pt x="34490" y="51567"/>
                      <a:pt x="35610" y="47876"/>
                    </a:cubicBezTo>
                    <a:cubicBezTo>
                      <a:pt x="38704" y="52485"/>
                      <a:pt x="43451" y="55951"/>
                      <a:pt x="48784" y="57509"/>
                    </a:cubicBezTo>
                    <a:cubicBezTo>
                      <a:pt x="50182" y="57914"/>
                      <a:pt x="51697" y="58192"/>
                      <a:pt x="53084" y="57754"/>
                    </a:cubicBezTo>
                    <a:cubicBezTo>
                      <a:pt x="55537" y="56986"/>
                      <a:pt x="56860" y="54149"/>
                      <a:pt x="56732" y="51578"/>
                    </a:cubicBezTo>
                    <a:cubicBezTo>
                      <a:pt x="56604" y="49007"/>
                      <a:pt x="55377" y="46639"/>
                      <a:pt x="54172" y="44366"/>
                    </a:cubicBezTo>
                    <a:cubicBezTo>
                      <a:pt x="57318" y="45529"/>
                      <a:pt x="60636" y="46703"/>
                      <a:pt x="63943" y="46169"/>
                    </a:cubicBezTo>
                    <a:cubicBezTo>
                      <a:pt x="67250" y="45636"/>
                      <a:pt x="70440" y="42734"/>
                      <a:pt x="70013" y="39406"/>
                    </a:cubicBezTo>
                    <a:cubicBezTo>
                      <a:pt x="69597" y="36131"/>
                      <a:pt x="66183" y="34211"/>
                      <a:pt x="63133" y="32941"/>
                    </a:cubicBezTo>
                    <a:cubicBezTo>
                      <a:pt x="65436" y="30989"/>
                      <a:pt x="68413" y="30008"/>
                      <a:pt x="70813" y="28162"/>
                    </a:cubicBezTo>
                    <a:cubicBezTo>
                      <a:pt x="73213" y="26328"/>
                      <a:pt x="74995" y="22978"/>
                      <a:pt x="73555" y="20322"/>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5" name="Google Shape;405;p9"/>
            <p:cNvGrpSpPr/>
            <p:nvPr/>
          </p:nvGrpSpPr>
          <p:grpSpPr>
            <a:xfrm>
              <a:off x="3502549" y="4401449"/>
              <a:ext cx="664454" cy="662633"/>
              <a:chOff x="7382711" y="17539"/>
              <a:chExt cx="290078" cy="289284"/>
            </a:xfrm>
          </p:grpSpPr>
          <p:sp>
            <p:nvSpPr>
              <p:cNvPr id="406" name="Google Shape;406;p9"/>
              <p:cNvSpPr/>
              <p:nvPr/>
            </p:nvSpPr>
            <p:spPr>
              <a:xfrm>
                <a:off x="7382711" y="17539"/>
                <a:ext cx="290078" cy="289284"/>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07" name="Google Shape;407;p9"/>
              <p:cNvSpPr/>
              <p:nvPr/>
            </p:nvSpPr>
            <p:spPr>
              <a:xfrm>
                <a:off x="7470330" y="119410"/>
                <a:ext cx="94573" cy="84242"/>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08" name="Google Shape;408;p9"/>
            <p:cNvGrpSpPr/>
            <p:nvPr/>
          </p:nvGrpSpPr>
          <p:grpSpPr>
            <a:xfrm>
              <a:off x="4877676" y="4365202"/>
              <a:ext cx="700129" cy="698210"/>
              <a:chOff x="7326777" y="-109752"/>
              <a:chExt cx="305653" cy="304816"/>
            </a:xfrm>
          </p:grpSpPr>
          <p:sp>
            <p:nvSpPr>
              <p:cNvPr id="409" name="Google Shape;409;p9"/>
              <p:cNvSpPr/>
              <p:nvPr/>
            </p:nvSpPr>
            <p:spPr>
              <a:xfrm>
                <a:off x="7326777" y="-109752"/>
                <a:ext cx="305653" cy="304816"/>
              </a:xfrm>
              <a:custGeom>
                <a:rect b="b" l="l" r="r" t="t"/>
                <a:pathLst>
                  <a:path extrusionOk="0" h="388300" w="389367">
                    <a:moveTo>
                      <a:pt x="382222" y="158611"/>
                    </a:moveTo>
                    <a:cubicBezTo>
                      <a:pt x="373943" y="151955"/>
                      <a:pt x="362113" y="152862"/>
                      <a:pt x="351584" y="154227"/>
                    </a:cubicBezTo>
                    <a:cubicBezTo>
                      <a:pt x="317128" y="158697"/>
                      <a:pt x="282906" y="164767"/>
                      <a:pt x="248898" y="171850"/>
                    </a:cubicBezTo>
                    <a:cubicBezTo>
                      <a:pt x="270116" y="162686"/>
                      <a:pt x="290864" y="152403"/>
                      <a:pt x="310887" y="140839"/>
                    </a:cubicBezTo>
                    <a:cubicBezTo>
                      <a:pt x="334922" y="126961"/>
                      <a:pt x="369773" y="109444"/>
                      <a:pt x="348277" y="76140"/>
                    </a:cubicBezTo>
                    <a:cubicBezTo>
                      <a:pt x="337909" y="60075"/>
                      <a:pt x="301030" y="70230"/>
                      <a:pt x="286918" y="77079"/>
                    </a:cubicBezTo>
                    <a:cubicBezTo>
                      <a:pt x="291578" y="63296"/>
                      <a:pt x="295782" y="48415"/>
                      <a:pt x="291877" y="34398"/>
                    </a:cubicBezTo>
                    <a:cubicBezTo>
                      <a:pt x="287973" y="20381"/>
                      <a:pt x="272761" y="8561"/>
                      <a:pt x="259096" y="13564"/>
                    </a:cubicBezTo>
                    <a:cubicBezTo>
                      <a:pt x="249122" y="17212"/>
                      <a:pt x="243788" y="27816"/>
                      <a:pt x="239510" y="37534"/>
                    </a:cubicBezTo>
                    <a:cubicBezTo>
                      <a:pt x="225536" y="69345"/>
                      <a:pt x="213055" y="101774"/>
                      <a:pt x="201555" y="134556"/>
                    </a:cubicBezTo>
                    <a:cubicBezTo>
                      <a:pt x="204670" y="111653"/>
                      <a:pt x="206579" y="88579"/>
                      <a:pt x="207027" y="65462"/>
                    </a:cubicBezTo>
                    <a:cubicBezTo>
                      <a:pt x="207561" y="37716"/>
                      <a:pt x="210569" y="-1168"/>
                      <a:pt x="170950" y="27"/>
                    </a:cubicBezTo>
                    <a:cubicBezTo>
                      <a:pt x="151833" y="603"/>
                      <a:pt x="141486" y="37427"/>
                      <a:pt x="140056" y="53045"/>
                    </a:cubicBezTo>
                    <a:cubicBezTo>
                      <a:pt x="130669" y="41929"/>
                      <a:pt x="120097" y="30654"/>
                      <a:pt x="106070" y="26749"/>
                    </a:cubicBezTo>
                    <a:cubicBezTo>
                      <a:pt x="92052" y="22845"/>
                      <a:pt x="74077" y="29768"/>
                      <a:pt x="71303" y="44052"/>
                    </a:cubicBezTo>
                    <a:cubicBezTo>
                      <a:pt x="69277" y="54474"/>
                      <a:pt x="75592" y="64523"/>
                      <a:pt x="81715" y="73196"/>
                    </a:cubicBezTo>
                    <a:cubicBezTo>
                      <a:pt x="98645" y="97209"/>
                      <a:pt x="116619" y="120475"/>
                      <a:pt x="135064" y="143346"/>
                    </a:cubicBezTo>
                    <a:cubicBezTo>
                      <a:pt x="122103" y="133628"/>
                      <a:pt x="108768" y="124379"/>
                      <a:pt x="95060" y="115738"/>
                    </a:cubicBezTo>
                    <a:cubicBezTo>
                      <a:pt x="71581" y="100942"/>
                      <a:pt x="39834" y="78284"/>
                      <a:pt x="20398" y="112826"/>
                    </a:cubicBezTo>
                    <a:cubicBezTo>
                      <a:pt x="11021" y="129489"/>
                      <a:pt x="37199" y="157374"/>
                      <a:pt x="49841" y="166676"/>
                    </a:cubicBezTo>
                    <a:cubicBezTo>
                      <a:pt x="35471" y="168970"/>
                      <a:pt x="20355" y="172202"/>
                      <a:pt x="9773" y="182187"/>
                    </a:cubicBezTo>
                    <a:cubicBezTo>
                      <a:pt x="-809" y="192172"/>
                      <a:pt x="-4170" y="211139"/>
                      <a:pt x="6626" y="220900"/>
                    </a:cubicBezTo>
                    <a:cubicBezTo>
                      <a:pt x="14509" y="228015"/>
                      <a:pt x="26372" y="227802"/>
                      <a:pt x="36965" y="227044"/>
                    </a:cubicBezTo>
                    <a:cubicBezTo>
                      <a:pt x="76093" y="224260"/>
                      <a:pt x="115083" y="219683"/>
                      <a:pt x="153828" y="213528"/>
                    </a:cubicBezTo>
                    <a:cubicBezTo>
                      <a:pt x="127202" y="225881"/>
                      <a:pt x="101418" y="240069"/>
                      <a:pt x="76894" y="256188"/>
                    </a:cubicBezTo>
                    <a:cubicBezTo>
                      <a:pt x="53702" y="271432"/>
                      <a:pt x="19929" y="290932"/>
                      <a:pt x="43312" y="322935"/>
                    </a:cubicBezTo>
                    <a:cubicBezTo>
                      <a:pt x="54598" y="338382"/>
                      <a:pt x="90815" y="326103"/>
                      <a:pt x="104512" y="318455"/>
                    </a:cubicBezTo>
                    <a:cubicBezTo>
                      <a:pt x="100650" y="332483"/>
                      <a:pt x="97322" y="347588"/>
                      <a:pt x="102026" y="361349"/>
                    </a:cubicBezTo>
                    <a:cubicBezTo>
                      <a:pt x="106731" y="375121"/>
                      <a:pt x="122604" y="386034"/>
                      <a:pt x="135960" y="380252"/>
                    </a:cubicBezTo>
                    <a:cubicBezTo>
                      <a:pt x="145710" y="376028"/>
                      <a:pt x="150425" y="365147"/>
                      <a:pt x="154127" y="355194"/>
                    </a:cubicBezTo>
                    <a:cubicBezTo>
                      <a:pt x="166235" y="322636"/>
                      <a:pt x="176828" y="289524"/>
                      <a:pt x="186418" y="256135"/>
                    </a:cubicBezTo>
                    <a:cubicBezTo>
                      <a:pt x="184625" y="279187"/>
                      <a:pt x="184060" y="302325"/>
                      <a:pt x="184946" y="325431"/>
                    </a:cubicBezTo>
                    <a:cubicBezTo>
                      <a:pt x="186012" y="353167"/>
                      <a:pt x="185266" y="392157"/>
                      <a:pt x="224747" y="388669"/>
                    </a:cubicBezTo>
                    <a:cubicBezTo>
                      <a:pt x="243798" y="386983"/>
                      <a:pt x="252002" y="349636"/>
                      <a:pt x="252525" y="333955"/>
                    </a:cubicBezTo>
                    <a:cubicBezTo>
                      <a:pt x="262542" y="344505"/>
                      <a:pt x="273753" y="355162"/>
                      <a:pt x="287973" y="358245"/>
                    </a:cubicBezTo>
                    <a:cubicBezTo>
                      <a:pt x="302193" y="361328"/>
                      <a:pt x="319741" y="353380"/>
                      <a:pt x="321683" y="338958"/>
                    </a:cubicBezTo>
                    <a:cubicBezTo>
                      <a:pt x="323102" y="328429"/>
                      <a:pt x="316221" y="318764"/>
                      <a:pt x="309607" y="310454"/>
                    </a:cubicBezTo>
                    <a:cubicBezTo>
                      <a:pt x="287984" y="283262"/>
                      <a:pt x="265102" y="257095"/>
                      <a:pt x="241473" y="231631"/>
                    </a:cubicBezTo>
                    <a:cubicBezTo>
                      <a:pt x="260291" y="245072"/>
                      <a:pt x="279813" y="257511"/>
                      <a:pt x="300049" y="268690"/>
                    </a:cubicBezTo>
                    <a:cubicBezTo>
                      <a:pt x="324350" y="282100"/>
                      <a:pt x="357345" y="302891"/>
                      <a:pt x="374755" y="267282"/>
                    </a:cubicBezTo>
                    <a:cubicBezTo>
                      <a:pt x="383150" y="250097"/>
                      <a:pt x="355414" y="223780"/>
                      <a:pt x="342250" y="215224"/>
                    </a:cubicBezTo>
                    <a:cubicBezTo>
                      <a:pt x="356459" y="212099"/>
                      <a:pt x="371373" y="208002"/>
                      <a:pt x="381357" y="197420"/>
                    </a:cubicBezTo>
                    <a:cubicBezTo>
                      <a:pt x="391342" y="186838"/>
                      <a:pt x="393604" y="167711"/>
                      <a:pt x="382253" y="158590"/>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0" name="Google Shape;410;p9"/>
              <p:cNvSpPr/>
              <p:nvPr/>
            </p:nvSpPr>
            <p:spPr>
              <a:xfrm>
                <a:off x="7419242" y="-2248"/>
                <a:ext cx="99651" cy="88765"/>
              </a:xfrm>
              <a:custGeom>
                <a:rect b="b" l="l" r="r" t="t"/>
                <a:pathLst>
                  <a:path extrusionOk="0" h="113076" w="126944">
                    <a:moveTo>
                      <a:pt x="123858" y="21552"/>
                    </a:moveTo>
                    <a:cubicBezTo>
                      <a:pt x="119057" y="16656"/>
                      <a:pt x="110843" y="19867"/>
                      <a:pt x="104901" y="23313"/>
                    </a:cubicBezTo>
                    <a:cubicBezTo>
                      <a:pt x="105883" y="18416"/>
                      <a:pt x="106832" y="13285"/>
                      <a:pt x="105446" y="8485"/>
                    </a:cubicBezTo>
                    <a:cubicBezTo>
                      <a:pt x="104048" y="3684"/>
                      <a:pt x="99524" y="-594"/>
                      <a:pt x="94575" y="68"/>
                    </a:cubicBezTo>
                    <a:cubicBezTo>
                      <a:pt x="89988" y="687"/>
                      <a:pt x="86884" y="5082"/>
                      <a:pt x="85177" y="9381"/>
                    </a:cubicBezTo>
                    <a:cubicBezTo>
                      <a:pt x="83470" y="13680"/>
                      <a:pt x="82478" y="18437"/>
                      <a:pt x="79470" y="21958"/>
                    </a:cubicBezTo>
                    <a:cubicBezTo>
                      <a:pt x="73389" y="14245"/>
                      <a:pt x="64866" y="8495"/>
                      <a:pt x="55436" y="5732"/>
                    </a:cubicBezTo>
                    <a:cubicBezTo>
                      <a:pt x="49291" y="3929"/>
                      <a:pt x="41130" y="4228"/>
                      <a:pt x="38314" y="9978"/>
                    </a:cubicBezTo>
                    <a:cubicBezTo>
                      <a:pt x="36543" y="13605"/>
                      <a:pt x="37706" y="17936"/>
                      <a:pt x="39168" y="21702"/>
                    </a:cubicBezTo>
                    <a:cubicBezTo>
                      <a:pt x="39882" y="23558"/>
                      <a:pt x="40960" y="25254"/>
                      <a:pt x="41803" y="27046"/>
                    </a:cubicBezTo>
                    <a:cubicBezTo>
                      <a:pt x="35018" y="24027"/>
                      <a:pt x="26623" y="25126"/>
                      <a:pt x="19443" y="27836"/>
                    </a:cubicBezTo>
                    <a:cubicBezTo>
                      <a:pt x="17299" y="28646"/>
                      <a:pt x="15134" y="29606"/>
                      <a:pt x="13587" y="31303"/>
                    </a:cubicBezTo>
                    <a:cubicBezTo>
                      <a:pt x="9682" y="35612"/>
                      <a:pt x="11698" y="42973"/>
                      <a:pt x="16200" y="46653"/>
                    </a:cubicBezTo>
                    <a:cubicBezTo>
                      <a:pt x="20702" y="50334"/>
                      <a:pt x="26761" y="51304"/>
                      <a:pt x="32500" y="52147"/>
                    </a:cubicBezTo>
                    <a:cubicBezTo>
                      <a:pt x="21780" y="59454"/>
                      <a:pt x="11741" y="67764"/>
                      <a:pt x="2557" y="76928"/>
                    </a:cubicBezTo>
                    <a:cubicBezTo>
                      <a:pt x="1426" y="78059"/>
                      <a:pt x="252" y="79307"/>
                      <a:pt x="39" y="80886"/>
                    </a:cubicBezTo>
                    <a:cubicBezTo>
                      <a:pt x="-537" y="85131"/>
                      <a:pt x="5447" y="86785"/>
                      <a:pt x="9704" y="86315"/>
                    </a:cubicBezTo>
                    <a:cubicBezTo>
                      <a:pt x="19304" y="85249"/>
                      <a:pt x="28660" y="81995"/>
                      <a:pt x="36842" y="76853"/>
                    </a:cubicBezTo>
                    <a:cubicBezTo>
                      <a:pt x="33738" y="86337"/>
                      <a:pt x="33375" y="97463"/>
                      <a:pt x="39114" y="105624"/>
                    </a:cubicBezTo>
                    <a:cubicBezTo>
                      <a:pt x="44853" y="113784"/>
                      <a:pt x="58028" y="116793"/>
                      <a:pt x="65058" y="109720"/>
                    </a:cubicBezTo>
                    <a:cubicBezTo>
                      <a:pt x="70061" y="104674"/>
                      <a:pt x="70466" y="96812"/>
                      <a:pt x="70573" y="89708"/>
                    </a:cubicBezTo>
                    <a:cubicBezTo>
                      <a:pt x="78414" y="96300"/>
                      <a:pt x="88590" y="100034"/>
                      <a:pt x="98832" y="100077"/>
                    </a:cubicBezTo>
                    <a:cubicBezTo>
                      <a:pt x="101519" y="100077"/>
                      <a:pt x="104336" y="99810"/>
                      <a:pt x="106576" y="98327"/>
                    </a:cubicBezTo>
                    <a:cubicBezTo>
                      <a:pt x="110544" y="95714"/>
                      <a:pt x="111441" y="90017"/>
                      <a:pt x="109904" y="85515"/>
                    </a:cubicBezTo>
                    <a:cubicBezTo>
                      <a:pt x="108379" y="81024"/>
                      <a:pt x="104986" y="77440"/>
                      <a:pt x="101690" y="74026"/>
                    </a:cubicBezTo>
                    <a:cubicBezTo>
                      <a:pt x="107856" y="74485"/>
                      <a:pt x="114342" y="74880"/>
                      <a:pt x="119943" y="72255"/>
                    </a:cubicBezTo>
                    <a:cubicBezTo>
                      <a:pt x="125543" y="69631"/>
                      <a:pt x="129715" y="62857"/>
                      <a:pt x="127272" y="57171"/>
                    </a:cubicBezTo>
                    <a:cubicBezTo>
                      <a:pt x="124871" y="51571"/>
                      <a:pt x="117842" y="49896"/>
                      <a:pt x="111782" y="49213"/>
                    </a:cubicBezTo>
                    <a:cubicBezTo>
                      <a:pt x="114876" y="44584"/>
                      <a:pt x="119654" y="41309"/>
                      <a:pt x="122972" y="36839"/>
                    </a:cubicBezTo>
                    <a:cubicBezTo>
                      <a:pt x="126290" y="32359"/>
                      <a:pt x="127752" y="25510"/>
                      <a:pt x="123847" y="21531"/>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1" name="Google Shape;411;p9"/>
          <p:cNvGrpSpPr/>
          <p:nvPr/>
        </p:nvGrpSpPr>
        <p:grpSpPr>
          <a:xfrm>
            <a:off x="2630204" y="4402277"/>
            <a:ext cx="3800490" cy="818935"/>
            <a:chOff x="2630204" y="4402277"/>
            <a:chExt cx="3800490" cy="818935"/>
          </a:xfrm>
        </p:grpSpPr>
        <p:grpSp>
          <p:nvGrpSpPr>
            <p:cNvPr id="412" name="Google Shape;412;p9"/>
            <p:cNvGrpSpPr/>
            <p:nvPr/>
          </p:nvGrpSpPr>
          <p:grpSpPr>
            <a:xfrm>
              <a:off x="5544237" y="4402277"/>
              <a:ext cx="886457" cy="725022"/>
              <a:chOff x="5583287" y="4277377"/>
              <a:chExt cx="886457" cy="725022"/>
            </a:xfrm>
          </p:grpSpPr>
          <p:grpSp>
            <p:nvGrpSpPr>
              <p:cNvPr id="413" name="Google Shape;413;p9"/>
              <p:cNvGrpSpPr/>
              <p:nvPr/>
            </p:nvGrpSpPr>
            <p:grpSpPr>
              <a:xfrm rot="-1352132">
                <a:off x="5675352" y="4344365"/>
                <a:ext cx="463699" cy="572818"/>
                <a:chOff x="5715425" y="4322291"/>
                <a:chExt cx="507034" cy="626352"/>
              </a:xfrm>
            </p:grpSpPr>
            <p:sp>
              <p:nvSpPr>
                <p:cNvPr id="414" name="Google Shape;414;p9"/>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5" name="Google Shape;415;p9"/>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416" name="Google Shape;416;p9"/>
              <p:cNvGrpSpPr/>
              <p:nvPr/>
            </p:nvGrpSpPr>
            <p:grpSpPr>
              <a:xfrm>
                <a:off x="5943860" y="4384116"/>
                <a:ext cx="525884" cy="618283"/>
                <a:chOff x="5978985" y="4563691"/>
                <a:chExt cx="525884" cy="618283"/>
              </a:xfrm>
            </p:grpSpPr>
            <p:sp>
              <p:nvSpPr>
                <p:cNvPr id="417" name="Google Shape;417;p9"/>
                <p:cNvSpPr/>
                <p:nvPr/>
              </p:nvSpPr>
              <p:spPr>
                <a:xfrm rot="1706442">
                  <a:off x="6109238" y="4601136"/>
                  <a:ext cx="289145" cy="520462"/>
                </a:xfrm>
                <a:custGeom>
                  <a:rect b="b" l="l" r="r" t="t"/>
                  <a:pathLst>
                    <a:path extrusionOk="0" h="220819" w="122677">
                      <a:moveTo>
                        <a:pt x="5026" y="94312"/>
                      </a:moveTo>
                      <a:cubicBezTo>
                        <a:pt x="20814" y="56922"/>
                        <a:pt x="49616" y="26498"/>
                        <a:pt x="80446" y="0"/>
                      </a:cubicBezTo>
                      <a:cubicBezTo>
                        <a:pt x="105621" y="22637"/>
                        <a:pt x="121516" y="55504"/>
                        <a:pt x="123330" y="89373"/>
                      </a:cubicBezTo>
                      <a:cubicBezTo>
                        <a:pt x="124930" y="116768"/>
                        <a:pt x="116930" y="142935"/>
                        <a:pt x="97834" y="162873"/>
                      </a:cubicBezTo>
                      <a:cubicBezTo>
                        <a:pt x="82472" y="178789"/>
                        <a:pt x="52603" y="219347"/>
                        <a:pt x="31162" y="220883"/>
                      </a:cubicBezTo>
                      <a:cubicBezTo>
                        <a:pt x="9613" y="222419"/>
                        <a:pt x="-9375" y="128459"/>
                        <a:pt x="5026" y="94301"/>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18" name="Google Shape;418;p9"/>
                <p:cNvSpPr/>
                <p:nvPr/>
              </p:nvSpPr>
              <p:spPr>
                <a:xfrm rot="1706442">
                  <a:off x="6107115" y="4591346"/>
                  <a:ext cx="178514" cy="583319"/>
                </a:xfrm>
                <a:custGeom>
                  <a:rect b="b" l="l" r="r" t="t"/>
                  <a:pathLst>
                    <a:path extrusionOk="0" h="247488" w="75739">
                      <a:moveTo>
                        <a:pt x="10028" y="248022"/>
                      </a:moveTo>
                      <a:lnTo>
                        <a:pt x="0" y="241899"/>
                      </a:lnTo>
                      <a:cubicBezTo>
                        <a:pt x="43204" y="170970"/>
                        <a:pt x="65606" y="87357"/>
                        <a:pt x="64859" y="117"/>
                      </a:cubicBezTo>
                      <a:lnTo>
                        <a:pt x="76593" y="0"/>
                      </a:lnTo>
                      <a:cubicBezTo>
                        <a:pt x="77447" y="89448"/>
                        <a:pt x="54405" y="175205"/>
                        <a:pt x="10028" y="248022"/>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19" name="Google Shape;419;p9"/>
            <p:cNvGrpSpPr/>
            <p:nvPr/>
          </p:nvGrpSpPr>
          <p:grpSpPr>
            <a:xfrm flipH="1" rot="-4327186">
              <a:off x="2742120" y="4626189"/>
              <a:ext cx="463720" cy="572845"/>
              <a:chOff x="5715425" y="4322291"/>
              <a:chExt cx="507034" cy="626352"/>
            </a:xfrm>
          </p:grpSpPr>
          <p:sp>
            <p:nvSpPr>
              <p:cNvPr id="420" name="Google Shape;420;p9"/>
              <p:cNvSpPr/>
              <p:nvPr/>
            </p:nvSpPr>
            <p:spPr>
              <a:xfrm rot="1706442">
                <a:off x="5839304" y="4359306"/>
                <a:ext cx="281603" cy="497832"/>
              </a:xfrm>
              <a:custGeom>
                <a:rect b="b" l="l" r="r" t="t"/>
                <a:pathLst>
                  <a:path extrusionOk="0" h="211218" w="119477">
                    <a:moveTo>
                      <a:pt x="3952" y="120458"/>
                    </a:moveTo>
                    <a:cubicBezTo>
                      <a:pt x="-4475" y="80732"/>
                      <a:pt x="1712" y="39331"/>
                      <a:pt x="11846" y="0"/>
                    </a:cubicBezTo>
                    <a:cubicBezTo>
                      <a:pt x="45555" y="4139"/>
                      <a:pt x="77238" y="22082"/>
                      <a:pt x="98254" y="48783"/>
                    </a:cubicBezTo>
                    <a:cubicBezTo>
                      <a:pt x="115108" y="70374"/>
                      <a:pt x="123536" y="96435"/>
                      <a:pt x="119162" y="123733"/>
                    </a:cubicBezTo>
                    <a:cubicBezTo>
                      <a:pt x="115748" y="145527"/>
                      <a:pt x="114469" y="195878"/>
                      <a:pt x="97720" y="209426"/>
                    </a:cubicBezTo>
                    <a:cubicBezTo>
                      <a:pt x="80972" y="222974"/>
                      <a:pt x="11633" y="156718"/>
                      <a:pt x="3952" y="120458"/>
                    </a:cubicBezTo>
                    <a:close/>
                  </a:path>
                </a:pathLst>
              </a:custGeom>
              <a:solidFill>
                <a:schemeClr val="accen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1" name="Google Shape;421;p9"/>
              <p:cNvSpPr/>
              <p:nvPr/>
            </p:nvSpPr>
            <p:spPr>
              <a:xfrm rot="1706442">
                <a:off x="5837679" y="4358452"/>
                <a:ext cx="226287" cy="570747"/>
              </a:xfrm>
              <a:custGeom>
                <a:rect b="b" l="l" r="r" t="t"/>
                <a:pathLst>
                  <a:path extrusionOk="0" h="242154" w="96008">
                    <a:moveTo>
                      <a:pt x="85021" y="242293"/>
                    </a:moveTo>
                    <a:cubicBezTo>
                      <a:pt x="79901" y="159374"/>
                      <a:pt x="50565" y="77948"/>
                      <a:pt x="0" y="6795"/>
                    </a:cubicBezTo>
                    <a:lnTo>
                      <a:pt x="9601" y="0"/>
                    </a:lnTo>
                    <a:cubicBezTo>
                      <a:pt x="61446" y="72934"/>
                      <a:pt x="91529" y="156472"/>
                      <a:pt x="96755" y="241589"/>
                    </a:cubicBezTo>
                    <a:lnTo>
                      <a:pt x="85021" y="242304"/>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422" name="Google Shape;422;p9"/>
          <p:cNvGrpSpPr/>
          <p:nvPr/>
        </p:nvGrpSpPr>
        <p:grpSpPr>
          <a:xfrm>
            <a:off x="2526265" y="4534671"/>
            <a:ext cx="4011622" cy="505981"/>
            <a:chOff x="2526265" y="4534671"/>
            <a:chExt cx="4011622" cy="505981"/>
          </a:xfrm>
        </p:grpSpPr>
        <p:grpSp>
          <p:nvGrpSpPr>
            <p:cNvPr id="423" name="Google Shape;423;p9"/>
            <p:cNvGrpSpPr/>
            <p:nvPr/>
          </p:nvGrpSpPr>
          <p:grpSpPr>
            <a:xfrm>
              <a:off x="2526265" y="4534671"/>
              <a:ext cx="4011622" cy="505981"/>
              <a:chOff x="2526265" y="4534671"/>
              <a:chExt cx="4011622" cy="505981"/>
            </a:xfrm>
          </p:grpSpPr>
          <p:sp>
            <p:nvSpPr>
              <p:cNvPr id="424" name="Google Shape;424;p9"/>
              <p:cNvSpPr/>
              <p:nvPr/>
            </p:nvSpPr>
            <p:spPr>
              <a:xfrm flipH="1" rot="10800000">
                <a:off x="2526265" y="4936708"/>
                <a:ext cx="103944" cy="103944"/>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5" name="Google Shape;425;p9"/>
              <p:cNvSpPr/>
              <p:nvPr/>
            </p:nvSpPr>
            <p:spPr>
              <a:xfrm flipH="1" rot="10800000">
                <a:off x="6485916" y="498497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6" name="Google Shape;426;p9"/>
              <p:cNvSpPr/>
              <p:nvPr/>
            </p:nvSpPr>
            <p:spPr>
              <a:xfrm flipH="1" rot="10800000">
                <a:off x="4221517" y="4534671"/>
                <a:ext cx="103965" cy="103965"/>
              </a:xfrm>
              <a:custGeom>
                <a:rect b="b" l="l" r="r" t="t"/>
                <a:pathLst>
                  <a:path extrusionOk="0" h="93874" w="93874">
                    <a:moveTo>
                      <a:pt x="94856" y="47428"/>
                    </a:moveTo>
                    <a:cubicBezTo>
                      <a:pt x="94856" y="73622"/>
                      <a:pt x="73622" y="94856"/>
                      <a:pt x="47428" y="94856"/>
                    </a:cubicBezTo>
                    <a:cubicBezTo>
                      <a:pt x="21234" y="94856"/>
                      <a:pt x="0" y="73622"/>
                      <a:pt x="0" y="47428"/>
                    </a:cubicBezTo>
                    <a:cubicBezTo>
                      <a:pt x="0" y="21234"/>
                      <a:pt x="21234" y="0"/>
                      <a:pt x="47428" y="0"/>
                    </a:cubicBezTo>
                    <a:cubicBezTo>
                      <a:pt x="73622" y="0"/>
                      <a:pt x="94856" y="21234"/>
                      <a:pt x="94856" y="4742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427" name="Google Shape;427;p9"/>
              <p:cNvSpPr/>
              <p:nvPr/>
            </p:nvSpPr>
            <p:spPr>
              <a:xfrm flipH="1" rot="10800000">
                <a:off x="3265778" y="47030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428" name="Google Shape;428;p9"/>
            <p:cNvSpPr/>
            <p:nvPr/>
          </p:nvSpPr>
          <p:spPr>
            <a:xfrm flipH="1" rot="10800000">
              <a:off x="4819041" y="4884728"/>
              <a:ext cx="51972" cy="51972"/>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dk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29" name="Shape 429"/>
        <p:cNvGrpSpPr/>
        <p:nvPr/>
      </p:nvGrpSpPr>
      <p:grpSpPr>
        <a:xfrm>
          <a:off x="0" y="0"/>
          <a:ext cx="0" cy="0"/>
          <a:chOff x="0" y="0"/>
          <a:chExt cx="0" cy="0"/>
        </a:xfrm>
      </p:grpSpPr>
      <p:sp>
        <p:nvSpPr>
          <p:cNvPr id="430" name="Google Shape;430;p10"/>
          <p:cNvSpPr/>
          <p:nvPr>
            <p:ph idx="2" type="pic"/>
          </p:nvPr>
        </p:nvSpPr>
        <p:spPr>
          <a:xfrm>
            <a:off x="0" y="0"/>
            <a:ext cx="9144000" cy="5143500"/>
          </a:xfrm>
          <a:prstGeom prst="rect">
            <a:avLst/>
          </a:prstGeom>
          <a:noFill/>
          <a:ln>
            <a:noFill/>
          </a:ln>
        </p:spPr>
      </p:sp>
      <p:sp>
        <p:nvSpPr>
          <p:cNvPr id="431" name="Google Shape;431;p10"/>
          <p:cNvSpPr txBox="1"/>
          <p:nvPr>
            <p:ph type="title"/>
          </p:nvPr>
        </p:nvSpPr>
        <p:spPr>
          <a:xfrm>
            <a:off x="5335075" y="2995400"/>
            <a:ext cx="3095700" cy="1608600"/>
          </a:xfrm>
          <a:prstGeom prst="rect">
            <a:avLst/>
          </a:prstGeom>
          <a:solidFill>
            <a:schemeClr val="lt1"/>
          </a:solidFill>
          <a:ln>
            <a:noFill/>
          </a:ln>
        </p:spPr>
        <p:txBody>
          <a:bodyPr anchorCtr="0" anchor="ctr" bIns="91425" lIns="91425" spcFirstLastPara="1" rIns="91425" wrap="square" tIns="91425">
            <a:noAutofit/>
          </a:bodyPr>
          <a:lstStyle>
            <a:lvl1pPr lvl="0" rtl="0" algn="ctr">
              <a:spcBef>
                <a:spcPts val="0"/>
              </a:spcBef>
              <a:spcAft>
                <a:spcPts val="0"/>
              </a:spcAft>
              <a:buSzPts val="3000"/>
              <a:buNone/>
              <a:defRPr/>
            </a:lvl1pPr>
            <a:lvl2pPr lvl="1" rtl="0" algn="ctr">
              <a:spcBef>
                <a:spcPts val="0"/>
              </a:spcBef>
              <a:spcAft>
                <a:spcPts val="0"/>
              </a:spcAft>
              <a:buSzPts val="3000"/>
              <a:buNone/>
              <a:defRPr/>
            </a:lvl2pPr>
            <a:lvl3pPr lvl="2" rtl="0" algn="ctr">
              <a:spcBef>
                <a:spcPts val="0"/>
              </a:spcBef>
              <a:spcAft>
                <a:spcPts val="0"/>
              </a:spcAft>
              <a:buSzPts val="3000"/>
              <a:buNone/>
              <a:defRPr/>
            </a:lvl3pPr>
            <a:lvl4pPr lvl="3" rtl="0" algn="ctr">
              <a:spcBef>
                <a:spcPts val="0"/>
              </a:spcBef>
              <a:spcAft>
                <a:spcPts val="0"/>
              </a:spcAft>
              <a:buSzPts val="3000"/>
              <a:buNone/>
              <a:defRPr/>
            </a:lvl4pPr>
            <a:lvl5pPr lvl="4" rtl="0" algn="ctr">
              <a:spcBef>
                <a:spcPts val="0"/>
              </a:spcBef>
              <a:spcAft>
                <a:spcPts val="0"/>
              </a:spcAft>
              <a:buSzPts val="3000"/>
              <a:buNone/>
              <a:defRPr/>
            </a:lvl5pPr>
            <a:lvl6pPr lvl="5" rtl="0" algn="ctr">
              <a:spcBef>
                <a:spcPts val="0"/>
              </a:spcBef>
              <a:spcAft>
                <a:spcPts val="0"/>
              </a:spcAft>
              <a:buSzPts val="3000"/>
              <a:buNone/>
              <a:defRPr/>
            </a:lvl6pPr>
            <a:lvl7pPr lvl="6" rtl="0" algn="ctr">
              <a:spcBef>
                <a:spcPts val="0"/>
              </a:spcBef>
              <a:spcAft>
                <a:spcPts val="0"/>
              </a:spcAft>
              <a:buSzPts val="3000"/>
              <a:buNone/>
              <a:defRPr/>
            </a:lvl7pPr>
            <a:lvl8pPr lvl="7" rtl="0" algn="ctr">
              <a:spcBef>
                <a:spcPts val="0"/>
              </a:spcBef>
              <a:spcAft>
                <a:spcPts val="0"/>
              </a:spcAft>
              <a:buSzPts val="3000"/>
              <a:buNone/>
              <a:defRPr/>
            </a:lvl8pPr>
            <a:lvl9pPr lvl="8" rtl="0" algn="ctr">
              <a:spcBef>
                <a:spcPts val="0"/>
              </a:spcBef>
              <a:spcAft>
                <a:spcPts val="0"/>
              </a:spcAft>
              <a:buSzPts val="30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theme" Target="../theme/theme3.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slideLayout" Target="../slideLayouts/slideLayout23.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chemeClr val="dk1"/>
              </a:buClr>
              <a:buSzPts val="3000"/>
              <a:buFont typeface="Cherry Swash"/>
              <a:buNone/>
              <a:defRPr sz="3000">
                <a:solidFill>
                  <a:schemeClr val="dk1"/>
                </a:solidFill>
                <a:latin typeface="Cherry Swash"/>
                <a:ea typeface="Cherry Swash"/>
                <a:cs typeface="Cherry Swash"/>
                <a:sym typeface="Cherry Swash"/>
              </a:defRPr>
            </a:lvl1pPr>
            <a:lvl2pPr lvl="1"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2pPr>
            <a:lvl3pPr lvl="2"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3pPr>
            <a:lvl4pPr lvl="3"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4pPr>
            <a:lvl5pPr lvl="4"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5pPr>
            <a:lvl6pPr lvl="5"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6pPr>
            <a:lvl7pPr lvl="6"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7pPr>
            <a:lvl8pPr lvl="7"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8pPr>
            <a:lvl9pPr lvl="8" rtl="0">
              <a:spcBef>
                <a:spcPts val="0"/>
              </a:spcBef>
              <a:spcAft>
                <a:spcPts val="0"/>
              </a:spcAft>
              <a:buClr>
                <a:schemeClr val="dk1"/>
              </a:buClr>
              <a:buSzPts val="3000"/>
              <a:buFont typeface="Cherry Swash"/>
              <a:buNone/>
              <a:defRPr b="1" sz="3000">
                <a:solidFill>
                  <a:schemeClr val="dk1"/>
                </a:solidFill>
                <a:latin typeface="Cherry Swash"/>
                <a:ea typeface="Cherry Swash"/>
                <a:cs typeface="Cherry Swash"/>
                <a:sym typeface="Cherry Swash"/>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1pPr>
            <a:lvl2pPr indent="-317500" lvl="1" marL="9144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2pPr>
            <a:lvl3pPr indent="-317500" lvl="2" marL="13716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3pPr>
            <a:lvl4pPr indent="-317500" lvl="3" marL="18288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4pPr>
            <a:lvl5pPr indent="-317500" lvl="4" marL="22860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5pPr>
            <a:lvl6pPr indent="-317500" lvl="5" marL="27432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6pPr>
            <a:lvl7pPr indent="-317500" lvl="6" marL="32004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7pPr>
            <a:lvl8pPr indent="-317500" lvl="7" marL="36576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8pPr>
            <a:lvl9pPr indent="-317500" lvl="8" marL="4114800">
              <a:lnSpc>
                <a:spcPct val="100000"/>
              </a:lnSpc>
              <a:spcBef>
                <a:spcPts val="0"/>
              </a:spcBef>
              <a:spcAft>
                <a:spcPts val="0"/>
              </a:spcAft>
              <a:buClr>
                <a:schemeClr val="dk1"/>
              </a:buClr>
              <a:buSzPts val="1400"/>
              <a:buFont typeface="Bellota Text"/>
              <a:buChar char="■"/>
              <a:defRPr>
                <a:solidFill>
                  <a:schemeClr val="dk1"/>
                </a:solidFill>
                <a:latin typeface="Bellota Text"/>
                <a:ea typeface="Bellota Text"/>
                <a:cs typeface="Bellota Text"/>
                <a:sym typeface="Bellota Text"/>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132" name="Shape 1132"/>
        <p:cNvGrpSpPr/>
        <p:nvPr/>
      </p:nvGrpSpPr>
      <p:grpSpPr>
        <a:xfrm>
          <a:off x="0" y="0"/>
          <a:ext cx="0" cy="0"/>
          <a:chOff x="0" y="0"/>
          <a:chExt cx="0" cy="0"/>
        </a:xfrm>
      </p:grpSpPr>
      <p:sp>
        <p:nvSpPr>
          <p:cNvPr id="1133" name="Google Shape;1133;p23"/>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1134" name="Google Shape;1134;p23"/>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9" r:id="rId1"/>
    <p:sldLayoutId id="2147483670"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png"/><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9.png"/><Relationship Id="rId4" Type="http://schemas.openxmlformats.org/officeDocument/2006/relationships/image" Target="../media/image22.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1.xml"/><Relationship Id="rId3" Type="http://schemas.openxmlformats.org/officeDocument/2006/relationships/image" Target="../media/image32.jpg"/><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2.xml"/><Relationship Id="rId3" Type="http://schemas.openxmlformats.org/officeDocument/2006/relationships/image" Target="../media/image11.png"/><Relationship Id="rId4" Type="http://schemas.openxmlformats.org/officeDocument/2006/relationships/image" Target="../media/image1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 Id="rId3" Type="http://schemas.openxmlformats.org/officeDocument/2006/relationships/image" Target="../media/image29.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7.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ESRonqi7g5QBSyT5cSjGrqI0GxED7youD0qWm33msL0/copy#gid=1051421447" TargetMode="External"/><Relationship Id="rId5" Type="http://schemas.openxmlformats.org/officeDocument/2006/relationships/image" Target="../media/image25.png"/></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 Id="rId3" Type="http://schemas.openxmlformats.org/officeDocument/2006/relationships/image" Target="../media/image21.png"/><Relationship Id="rId4" Type="http://schemas.openxmlformats.org/officeDocument/2006/relationships/image" Target="../media/image31.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9.xml"/><Relationship Id="rId3" Type="http://schemas.openxmlformats.org/officeDocument/2006/relationships/image" Target="../media/image28.png"/><Relationship Id="rId4" Type="http://schemas.openxmlformats.org/officeDocument/2006/relationships/image" Target="../media/image6.png"/></Relationships>
</file>

<file path=ppt/slides/_rels/slide2.xml.rels><?xml version="1.0" encoding="UTF-8" standalone="yes"?><Relationships xmlns="http://schemas.openxmlformats.org/package/2006/relationships"><Relationship Id="rId11" Type="http://schemas.openxmlformats.org/officeDocument/2006/relationships/hyperlink" Target="https://slidesgo.com/slidesgo-school/presentation-tips/how-to-edit-the-master-slides-in-our-templates?utm_source=slidesgo_template&amp;utm_medium=referral-link&amp;utm_campaign=how-to-edit-the-master-slides-in-our-templates&amp;utm_term=slidesgo-school&amp;utm_content=how-to-edit-the-master-slides-in-our-templates" TargetMode="External"/><Relationship Id="rId10" Type="http://schemas.openxmlformats.org/officeDocument/2006/relationships/slide" Target="/ppt/slides/slide28.xml"/><Relationship Id="rId13" Type="http://schemas.openxmlformats.org/officeDocument/2006/relationships/hyperlink" Target="http://bit.ly/30B07Gq" TargetMode="External"/><Relationship Id="rId12" Type="http://schemas.openxmlformats.org/officeDocument/2006/relationships/hyperlink" Target="https://bit.ly/3A1uf1Q" TargetMode="Externa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26.xml"/><Relationship Id="rId4" Type="http://schemas.openxmlformats.org/officeDocument/2006/relationships/slide" Target="/ppt/slides/slide23.xml"/><Relationship Id="rId9" Type="http://schemas.openxmlformats.org/officeDocument/2006/relationships/slide" Target="/ppt/slides/slide34.xml"/><Relationship Id="rId15" Type="http://schemas.openxmlformats.org/officeDocument/2006/relationships/hyperlink" Target="https://www.freepik.com/?utm_source=slidesgo_template&amp;utm_medium=referral-link&amp;utm_campaign=promo-slide&amp;utm_term=slidesgo&amp;utm_content=freepik" TargetMode="External"/><Relationship Id="rId14" Type="http://schemas.openxmlformats.org/officeDocument/2006/relationships/hyperlink" Target="http://bit.ly/33VAFh3" TargetMode="External"/><Relationship Id="rId17" Type="http://schemas.openxmlformats.org/officeDocument/2006/relationships/hyperlink" Target="https://storyset.com/?utm_source=slidesgo_template&amp;utm_medium=referral-link&amp;utm_campaign=promo-slide&amp;utm_term=slidesgo&amp;utm_content=storyset" TargetMode="External"/><Relationship Id="rId16" Type="http://schemas.openxmlformats.org/officeDocument/2006/relationships/hyperlink" Target="https://www.flaticon.com/?utm_source=slidesgo_template&amp;utm_medium=referral-link&amp;utm_campaign=promo-slide&amp;utm_term=slidesgo&amp;utm_content=flaticon" TargetMode="External"/><Relationship Id="rId5" Type="http://schemas.openxmlformats.org/officeDocument/2006/relationships/slide" Target="/ppt/slides/slide22.xml"/><Relationship Id="rId19" Type="http://schemas.openxmlformats.org/officeDocument/2006/relationships/hyperlink" Target="https://www.videvo.net/?utm_source=slidesgo_template&amp;utm_medium=referral-link&amp;utm_campaign=sg_resources&amp;utm_content=videvo" TargetMode="External"/><Relationship Id="rId6" Type="http://schemas.openxmlformats.org/officeDocument/2006/relationships/slide" Target="/ppt/slides/slide22.xml"/><Relationship Id="rId18" Type="http://schemas.openxmlformats.org/officeDocument/2006/relationships/hyperlink" Target="https://wepik.com/?utm_source=slidesgo_template&amp;utm_medium=referral-link&amp;utm_campaign=promo-slide&amp;utm_term=slidesgo&amp;utm_content=wepik" TargetMode="External"/><Relationship Id="rId7" Type="http://schemas.openxmlformats.org/officeDocument/2006/relationships/slide" Target="/ppt/slides/slide20.xml"/><Relationship Id="rId8" Type="http://schemas.openxmlformats.org/officeDocument/2006/relationships/slide" Target="/ppt/slides/slide26.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0.xml"/><Relationship Id="rId3" Type="http://schemas.openxmlformats.org/officeDocument/2006/relationships/image" Target="../media/image8.png"/><Relationship Id="rId4" Type="http://schemas.openxmlformats.org/officeDocument/2006/relationships/image" Target="../media/image12.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 Id="rId3" Type="http://schemas.openxmlformats.org/officeDocument/2006/relationships/image" Target="../media/image7.png"/><Relationship Id="rId4" Type="http://schemas.openxmlformats.org/officeDocument/2006/relationships/image" Target="../media/image30.png"/><Relationship Id="rId5" Type="http://schemas.openxmlformats.org/officeDocument/2006/relationships/image" Target="../media/image23.png"/><Relationship Id="rId6" Type="http://schemas.openxmlformats.org/officeDocument/2006/relationships/image" Target="../media/image20.png"/><Relationship Id="rId7" Type="http://schemas.openxmlformats.org/officeDocument/2006/relationships/hyperlink" Target="https://www.freepik.com/free-vector/hand-drawn-butterfly-collection_94925374.htm/?utm_source=slidesgo_template&amp;utm_medium=referral-link&amp;utm_campaign=sg_resources&amp;utm_content=freepik" TargetMode="External"/><Relationship Id="rId8" Type="http://schemas.openxmlformats.org/officeDocument/2006/relationships/hyperlink" Target="https://www.freepik.com/free-vector/hand-drawn-butterfly-collection_94925372.htm/?utm_source=slidesgo_template&amp;utm_medium=referral-link&amp;utm_campaign=sg_resources&amp;utm_content=freepik" TargetMode="External"/></Relationships>
</file>

<file path=ppt/slides/_rels/slide23.xml.rels><?xml version="1.0" encoding="UTF-8" standalone="yes"?><Relationships xmlns="http://schemas.openxmlformats.org/package/2006/relationships"><Relationship Id="rId10" Type="http://schemas.openxmlformats.org/officeDocument/2006/relationships/hyperlink" Target="https://www.flaticon.com/packs/spring-244/?utm_source=slidesgo_template&amp;utm_medium=referral-link&amp;utm_campaign=sg_resources&amp;utm_content=flaticon" TargetMode="External"/><Relationship Id="rId1" Type="http://schemas.openxmlformats.org/officeDocument/2006/relationships/slideLayout" Target="../slideLayouts/slideLayout13.xml"/><Relationship Id="rId2" Type="http://schemas.openxmlformats.org/officeDocument/2006/relationships/notesSlide" Target="../notesSlides/notesSlide23.xml"/><Relationship Id="rId3" Type="http://schemas.openxmlformats.org/officeDocument/2006/relationships/hyperlink" Target="https://www.freepik.com/free-photo/white-textured-wall-background_5080962.htm/?utm_source=slidesgo_template&amp;utm_medium=referral-link&amp;utm_campaign=sg_resources&amp;utm_content=freepik" TargetMode="External"/><Relationship Id="rId4" Type="http://schemas.openxmlformats.org/officeDocument/2006/relationships/hyperlink" Target="https://www.freepik.com/free-photo/spring-scene-with-flowers-butterfly_38049480.htm/?utm_source=slidesgo_template&amp;utm_medium=referral-link&amp;utm_campaign=sg_resources&amp;utm_content=freepik" TargetMode="External"/><Relationship Id="rId9" Type="http://schemas.openxmlformats.org/officeDocument/2006/relationships/hyperlink" Target="https://www.freepik.com/free-vector/hand-drawn-butterfly-pattern_94063620.htm/?utm_source=slidesgo_template&amp;utm_medium=referral-link&amp;utm_campaign=sg_resources&amp;utm_content=freepik" TargetMode="External"/><Relationship Id="rId5" Type="http://schemas.openxmlformats.org/officeDocument/2006/relationships/hyperlink" Target="https://www.freepik.com/free-photo/spring-scene-with-flowers-butterfly_38049486.htm/?utm_source=slidesgo_template&amp;utm_medium=referral-link&amp;utm_campaign=sg_resources&amp;utm_content=freepik" TargetMode="External"/><Relationship Id="rId6" Type="http://schemas.openxmlformats.org/officeDocument/2006/relationships/hyperlink" Target="https://www.freepik.com/free-vector/hand-drawn-butterfly-collection_94925374.htm/?utm_source=slidesgo_template&amp;utm_medium=referral-link&amp;utm_campaign=sg_resources&amp;utm_content=freepik" TargetMode="External"/><Relationship Id="rId7" Type="http://schemas.openxmlformats.org/officeDocument/2006/relationships/hyperlink" Target="https://www.freepik.com/free-vector/hand-drawn-butterfly-collection_94925384.htm/?utm_source=slidesgo_template&amp;utm_medium=referral-link&amp;utm_campaign=sg_resources&amp;utm_content=freepik" TargetMode="External"/><Relationship Id="rId8" Type="http://schemas.openxmlformats.org/officeDocument/2006/relationships/hyperlink" Target="https://www.freepik.com/free-vector/hand-drawn-butterfly-collection_94925372.htm/?utm_source=slidesgo_template&amp;utm_medium=referral-link&amp;utm_campaign=sg_resources&amp;utm_content=freepik" TargetMode="Externa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5.xml"/><Relationship Id="rId3" Type="http://schemas.openxmlformats.org/officeDocument/2006/relationships/hyperlink" Target="http://bit.ly/2PfT4lq" TargetMode="External"/><Relationship Id="rId4" Type="http://schemas.openxmlformats.org/officeDocument/2006/relationships/slide" Target="/ppt/slides/slide2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6.xml"/><Relationship Id="rId3" Type="http://schemas.openxmlformats.org/officeDocument/2006/relationships/hyperlink" Target="https://fonts.google.com/specimen/Cherry+Swash" TargetMode="External"/><Relationship Id="rId4" Type="http://schemas.openxmlformats.org/officeDocument/2006/relationships/hyperlink" Target="https://fonts.google.com/specimen/Cherry+Swash" TargetMode="External"/><Relationship Id="rId5" Type="http://schemas.openxmlformats.org/officeDocument/2006/relationships/hyperlink" Target="https://fonts.google.com/specimen/Bellota+Text" TargetMode="External"/></Relationships>
</file>

<file path=ppt/slides/_rels/slide27.xml.rels><?xml version="1.0" encoding="UTF-8" standalone="yes"?><Relationships xmlns="http://schemas.openxmlformats.org/package/2006/relationships"><Relationship Id="rId11" Type="http://schemas.openxmlformats.org/officeDocument/2006/relationships/hyperlink" Target="https://storyset.com/bro?utm_source=slidesgo_template&amp;utm_medium=referral-link&amp;utm_campaign=slidesgo_final_slides&amp;utm_term=bro&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hyperlink" Target="https://storyset.com/rafiki?utm_source=slidesgo_template&amp;utm_medium=referral-link&amp;utm_campaign=slidesgo_final_slides&amp;utm_term=rafiki&amp;utm_content=storyset" TargetMode="External"/><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 Type="http://schemas.openxmlformats.org/officeDocument/2006/relationships/slideLayout" Target="../slideLayouts/slideLayout23.xml"/><Relationship Id="rId2" Type="http://schemas.openxmlformats.org/officeDocument/2006/relationships/notesSlide" Target="../notesSlides/notesSlide27.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hyperlink" Target="https://storyset.com/how-it-works?utm_source=slidesgo_template&amp;utm_medium=referral-link&amp;utm_campaign=slidesgo_final_slides&amp;utm_term=how%20it%20works&amp;utm_content=storyset" TargetMode="External"/><Relationship Id="rId9" Type="http://schemas.openxmlformats.org/officeDocument/2006/relationships/hyperlink" Target="https://storyset.com/amico?utm_source=slidesgo_template&amp;utm_medium=referral-link&amp;utm_campaign=slidesgo_final_slides&amp;utm_term=amico&amp;utm_content=storyset" TargetMode="External"/><Relationship Id="rId15" Type="http://schemas.openxmlformats.org/officeDocument/2006/relationships/image" Target="../media/image15.png"/><Relationship Id="rId14" Type="http://schemas.openxmlformats.org/officeDocument/2006/relationships/image" Target="../media/image17.png"/><Relationship Id="rId17" Type="http://schemas.openxmlformats.org/officeDocument/2006/relationships/image" Target="../media/image27.png"/><Relationship Id="rId16" Type="http://schemas.openxmlformats.org/officeDocument/2006/relationships/image" Target="../media/image26.png"/><Relationship Id="rId5" Type="http://schemas.openxmlformats.org/officeDocument/2006/relationships/image" Target="../media/image18.png"/><Relationship Id="rId19" Type="http://schemas.openxmlformats.org/officeDocument/2006/relationships/hyperlink" Target="https://storyset.com/cuate?utm_source=slidesgo_template&amp;utm_medium=referral-link&amp;utm_campaign=slidesgo_final_slides&amp;utm_term=cuate&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18" Type="http://schemas.openxmlformats.org/officeDocument/2006/relationships/hyperlink" Target="https://storyset.com/cuate?utm_source=slidesgo_template&amp;utm_medium=referral-link&amp;utm_campaign=slidesgo_final_slides&amp;utm_term=cuate&amp;utm_content=storyset" TargetMode="External"/><Relationship Id="rId7" Type="http://schemas.openxmlformats.org/officeDocument/2006/relationships/hyperlink" Target="https://storyset.com/pana?utm_source=slidesgo_template&amp;utm_medium=referral-link&amp;utm_campaign=slidesgo_final_slides&amp;utm_term=pana&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8.xml"/><Relationship Id="rId3" Type="http://schemas.openxmlformats.org/officeDocument/2006/relationships/hyperlink" Target="https://bit.ly/2ZjL1pd"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xml"/><Relationship Id="rId3" Type="http://schemas.openxmlformats.org/officeDocument/2006/relationships/image" Target="../media/image3.png"/><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4.xml"/><Relationship Id="rId3" Type="http://schemas.openxmlformats.org/officeDocument/2006/relationships/hyperlink" Target="https://workspace.google.com/marketplace/app/icons_for_slides_docs/381578326502"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image" Target="../media/image24.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 Id="rId3" Type="http://schemas.openxmlformats.org/officeDocument/2006/relationships/image" Target="../media/image19.png"/><Relationship Id="rId4" Type="http://schemas.openxmlformats.org/officeDocument/2006/relationships/image" Target="../media/image16.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33.jpg"/><Relationship Id="rId4" Type="http://schemas.openxmlformats.org/officeDocument/2006/relationships/image" Target="../media/image14.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8.xml"/><Relationship Id="rId3" Type="http://schemas.openxmlformats.org/officeDocument/2006/relationships/image" Target="../media/image1.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1" name="Shape 1141"/>
        <p:cNvGrpSpPr/>
        <p:nvPr/>
      </p:nvGrpSpPr>
      <p:grpSpPr>
        <a:xfrm>
          <a:off x="0" y="0"/>
          <a:ext cx="0" cy="0"/>
          <a:chOff x="0" y="0"/>
          <a:chExt cx="0" cy="0"/>
        </a:xfrm>
      </p:grpSpPr>
      <p:sp>
        <p:nvSpPr>
          <p:cNvPr id="1142" name="Google Shape;1142;p26"/>
          <p:cNvSpPr txBox="1"/>
          <p:nvPr>
            <p:ph type="ctrTitle"/>
          </p:nvPr>
        </p:nvSpPr>
        <p:spPr>
          <a:xfrm>
            <a:off x="713650" y="1384150"/>
            <a:ext cx="3829200" cy="19884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Spring Equinox</a:t>
            </a:r>
            <a:endParaRPr/>
          </a:p>
        </p:txBody>
      </p:sp>
      <p:sp>
        <p:nvSpPr>
          <p:cNvPr id="1143" name="Google Shape;1143;p26"/>
          <p:cNvSpPr txBox="1"/>
          <p:nvPr>
            <p:ph idx="1" type="subTitle"/>
          </p:nvPr>
        </p:nvSpPr>
        <p:spPr>
          <a:xfrm>
            <a:off x="713650" y="3365726"/>
            <a:ext cx="38292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is where your presentation begins</a:t>
            </a:r>
            <a:endParaRPr/>
          </a:p>
        </p:txBody>
      </p:sp>
      <p:pic>
        <p:nvPicPr>
          <p:cNvPr id="1144" name="Google Shape;1144;p26"/>
          <p:cNvPicPr preferRelativeResize="0"/>
          <p:nvPr/>
        </p:nvPicPr>
        <p:blipFill rotWithShape="1">
          <a:blip r:embed="rId3">
            <a:alphaModFix/>
          </a:blip>
          <a:srcRect b="15923" l="0" r="0" t="16917"/>
          <a:stretch/>
        </p:blipFill>
        <p:spPr>
          <a:xfrm rot="10265709">
            <a:off x="4615898" y="728961"/>
            <a:ext cx="2582980" cy="1734679"/>
          </a:xfrm>
          <a:prstGeom prst="rect">
            <a:avLst/>
          </a:prstGeom>
          <a:noFill/>
          <a:ln>
            <a:noFill/>
          </a:ln>
        </p:spPr>
      </p:pic>
      <p:pic>
        <p:nvPicPr>
          <p:cNvPr id="1145" name="Google Shape;1145;p26"/>
          <p:cNvPicPr preferRelativeResize="0"/>
          <p:nvPr/>
        </p:nvPicPr>
        <p:blipFill rotWithShape="1">
          <a:blip r:embed="rId4">
            <a:alphaModFix/>
          </a:blip>
          <a:srcRect b="17692" l="0" r="0" t="14985"/>
          <a:stretch/>
        </p:blipFill>
        <p:spPr>
          <a:xfrm rot="-1807639">
            <a:off x="4865581" y="2013704"/>
            <a:ext cx="3183440" cy="2143137"/>
          </a:xfrm>
          <a:prstGeom prst="rect">
            <a:avLst/>
          </a:prstGeom>
          <a:noFill/>
          <a:ln>
            <a:noFill/>
          </a:ln>
        </p:spPr>
      </p:pic>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63" name="Shape 1263"/>
        <p:cNvGrpSpPr/>
        <p:nvPr/>
      </p:nvGrpSpPr>
      <p:grpSpPr>
        <a:xfrm>
          <a:off x="0" y="0"/>
          <a:ext cx="0" cy="0"/>
          <a:chOff x="0" y="0"/>
          <a:chExt cx="0" cy="0"/>
        </a:xfrm>
      </p:grpSpPr>
      <p:sp>
        <p:nvSpPr>
          <p:cNvPr id="1264" name="Google Shape;1264;p35"/>
          <p:cNvSpPr txBox="1"/>
          <p:nvPr>
            <p:ph type="title"/>
          </p:nvPr>
        </p:nvSpPr>
        <p:spPr>
          <a:xfrm>
            <a:off x="1341563" y="1670250"/>
            <a:ext cx="3149700" cy="1803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Awesome words</a:t>
            </a:r>
            <a:endParaRPr/>
          </a:p>
        </p:txBody>
      </p:sp>
      <p:pic>
        <p:nvPicPr>
          <p:cNvPr id="1265" name="Google Shape;1265;p35"/>
          <p:cNvPicPr preferRelativeResize="0"/>
          <p:nvPr/>
        </p:nvPicPr>
        <p:blipFill>
          <a:blip r:embed="rId3">
            <a:alphaModFix/>
          </a:blip>
          <a:stretch>
            <a:fillRect/>
          </a:stretch>
        </p:blipFill>
        <p:spPr>
          <a:xfrm flipH="1" rot="528144">
            <a:off x="5887775" y="2009324"/>
            <a:ext cx="2632475" cy="2632475"/>
          </a:xfrm>
          <a:prstGeom prst="rect">
            <a:avLst/>
          </a:prstGeom>
          <a:noFill/>
          <a:ln>
            <a:noFill/>
          </a:ln>
        </p:spPr>
      </p:pic>
      <p:pic>
        <p:nvPicPr>
          <p:cNvPr id="1266" name="Google Shape;1266;p35"/>
          <p:cNvPicPr preferRelativeResize="0"/>
          <p:nvPr/>
        </p:nvPicPr>
        <p:blipFill rotWithShape="1">
          <a:blip r:embed="rId4">
            <a:alphaModFix/>
          </a:blip>
          <a:srcRect b="0" l="0" r="0" t="0"/>
          <a:stretch/>
        </p:blipFill>
        <p:spPr>
          <a:xfrm flipH="1" rot="-2185716">
            <a:off x="4882407" y="467369"/>
            <a:ext cx="2580361" cy="2580359"/>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70" name="Shape 1270"/>
        <p:cNvGrpSpPr/>
        <p:nvPr/>
      </p:nvGrpSpPr>
      <p:grpSpPr>
        <a:xfrm>
          <a:off x="0" y="0"/>
          <a:ext cx="0" cy="0"/>
          <a:chOff x="0" y="0"/>
          <a:chExt cx="0" cy="0"/>
        </a:xfrm>
      </p:grpSpPr>
      <p:pic>
        <p:nvPicPr>
          <p:cNvPr id="1271" name="Google Shape;1271;p36"/>
          <p:cNvPicPr preferRelativeResize="0"/>
          <p:nvPr>
            <p:ph idx="2" type="pic"/>
          </p:nvPr>
        </p:nvPicPr>
        <p:blipFill rotWithShape="1">
          <a:blip r:embed="rId3">
            <a:alphaModFix/>
          </a:blip>
          <a:srcRect b="7806" l="0" r="0" t="7798"/>
          <a:stretch/>
        </p:blipFill>
        <p:spPr>
          <a:xfrm>
            <a:off x="0" y="0"/>
            <a:ext cx="9144003" cy="5143501"/>
          </a:xfrm>
          <a:prstGeom prst="rect">
            <a:avLst/>
          </a:prstGeom>
        </p:spPr>
      </p:pic>
      <p:sp>
        <p:nvSpPr>
          <p:cNvPr id="1272" name="Google Shape;1272;p36"/>
          <p:cNvSpPr txBox="1"/>
          <p:nvPr>
            <p:ph type="title"/>
          </p:nvPr>
        </p:nvSpPr>
        <p:spPr>
          <a:xfrm>
            <a:off x="5335075" y="2995400"/>
            <a:ext cx="3095700" cy="1608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pic>
        <p:nvPicPr>
          <p:cNvPr id="1273" name="Google Shape;1273;p36"/>
          <p:cNvPicPr preferRelativeResize="0"/>
          <p:nvPr/>
        </p:nvPicPr>
        <p:blipFill>
          <a:blip r:embed="rId4">
            <a:alphaModFix/>
          </a:blip>
          <a:stretch>
            <a:fillRect/>
          </a:stretch>
        </p:blipFill>
        <p:spPr>
          <a:xfrm rot="3450601">
            <a:off x="4435826" y="2888237"/>
            <a:ext cx="1318074" cy="1318074"/>
          </a:xfrm>
          <a:prstGeom prst="rect">
            <a:avLst/>
          </a:prstGeom>
          <a:noFill/>
          <a:ln>
            <a:noFill/>
          </a:ln>
        </p:spPr>
      </p:pic>
      <p:grpSp>
        <p:nvGrpSpPr>
          <p:cNvPr id="1274" name="Google Shape;1274;p36"/>
          <p:cNvGrpSpPr/>
          <p:nvPr/>
        </p:nvGrpSpPr>
        <p:grpSpPr>
          <a:xfrm>
            <a:off x="7751875" y="2458332"/>
            <a:ext cx="1004101" cy="992089"/>
            <a:chOff x="8047475" y="2604532"/>
            <a:chExt cx="1004101" cy="992089"/>
          </a:xfrm>
        </p:grpSpPr>
        <p:grpSp>
          <p:nvGrpSpPr>
            <p:cNvPr id="1275" name="Google Shape;1275;p36"/>
            <p:cNvGrpSpPr/>
            <p:nvPr/>
          </p:nvGrpSpPr>
          <p:grpSpPr>
            <a:xfrm>
              <a:off x="8594105" y="3223336"/>
              <a:ext cx="389882" cy="373285"/>
              <a:chOff x="3580236" y="2346830"/>
              <a:chExt cx="275224" cy="263489"/>
            </a:xfrm>
          </p:grpSpPr>
          <p:sp>
            <p:nvSpPr>
              <p:cNvPr id="1276" name="Google Shape;1276;p36"/>
              <p:cNvSpPr/>
              <p:nvPr/>
            </p:nvSpPr>
            <p:spPr>
              <a:xfrm>
                <a:off x="3580236" y="2346830"/>
                <a:ext cx="275224" cy="263489"/>
              </a:xfrm>
              <a:custGeom>
                <a:rect b="b" l="l" r="r" t="t"/>
                <a:pathLst>
                  <a:path extrusionOk="0" h="263489" w="275224">
                    <a:moveTo>
                      <a:pt x="261108" y="131513"/>
                    </a:moveTo>
                    <a:cubicBezTo>
                      <a:pt x="243976" y="121080"/>
                      <a:pt x="222203" y="123523"/>
                      <a:pt x="202458" y="127097"/>
                    </a:cubicBezTo>
                    <a:cubicBezTo>
                      <a:pt x="231089" y="118413"/>
                      <a:pt x="250024" y="85632"/>
                      <a:pt x="243218" y="56488"/>
                    </a:cubicBezTo>
                    <a:cubicBezTo>
                      <a:pt x="241597" y="49565"/>
                      <a:pt x="238461" y="42375"/>
                      <a:pt x="231911" y="38854"/>
                    </a:cubicBezTo>
                    <a:cubicBezTo>
                      <a:pt x="218672" y="31760"/>
                      <a:pt x="198286" y="43281"/>
                      <a:pt x="187299" y="50535"/>
                    </a:cubicBezTo>
                    <a:cubicBezTo>
                      <a:pt x="180322" y="55144"/>
                      <a:pt x="173954" y="60659"/>
                      <a:pt x="168396" y="66910"/>
                    </a:cubicBezTo>
                    <a:cubicBezTo>
                      <a:pt x="164139" y="71700"/>
                      <a:pt x="155189" y="80991"/>
                      <a:pt x="154443" y="87637"/>
                    </a:cubicBezTo>
                    <a:cubicBezTo>
                      <a:pt x="156843" y="66526"/>
                      <a:pt x="158347" y="44049"/>
                      <a:pt x="148757" y="25093"/>
                    </a:cubicBezTo>
                    <a:cubicBezTo>
                      <a:pt x="139167" y="6126"/>
                      <a:pt x="114407" y="-6728"/>
                      <a:pt x="95931" y="3758"/>
                    </a:cubicBezTo>
                    <a:cubicBezTo>
                      <a:pt x="88975" y="7694"/>
                      <a:pt x="83855" y="14330"/>
                      <a:pt x="80431" y="21552"/>
                    </a:cubicBezTo>
                    <a:cubicBezTo>
                      <a:pt x="68643" y="46428"/>
                      <a:pt x="86223" y="83594"/>
                      <a:pt x="101894" y="103105"/>
                    </a:cubicBezTo>
                    <a:cubicBezTo>
                      <a:pt x="93168" y="97857"/>
                      <a:pt x="84164" y="93088"/>
                      <a:pt x="74926" y="88821"/>
                    </a:cubicBezTo>
                    <a:cubicBezTo>
                      <a:pt x="68995" y="86080"/>
                      <a:pt x="62936" y="83530"/>
                      <a:pt x="56546" y="82175"/>
                    </a:cubicBezTo>
                    <a:cubicBezTo>
                      <a:pt x="50028" y="80789"/>
                      <a:pt x="43233" y="80693"/>
                      <a:pt x="36672" y="81877"/>
                    </a:cubicBezTo>
                    <a:cubicBezTo>
                      <a:pt x="21674" y="84586"/>
                      <a:pt x="7785" y="94753"/>
                      <a:pt x="2333" y="108994"/>
                    </a:cubicBezTo>
                    <a:cubicBezTo>
                      <a:pt x="626" y="113453"/>
                      <a:pt x="-131" y="118275"/>
                      <a:pt x="18" y="123064"/>
                    </a:cubicBezTo>
                    <a:cubicBezTo>
                      <a:pt x="339" y="133551"/>
                      <a:pt x="4989" y="143909"/>
                      <a:pt x="13449" y="150064"/>
                    </a:cubicBezTo>
                    <a:cubicBezTo>
                      <a:pt x="22346" y="156539"/>
                      <a:pt x="33920" y="157926"/>
                      <a:pt x="44918" y="158150"/>
                    </a:cubicBezTo>
                    <a:cubicBezTo>
                      <a:pt x="58680" y="158438"/>
                      <a:pt x="72483" y="157254"/>
                      <a:pt x="85988" y="154609"/>
                    </a:cubicBezTo>
                    <a:cubicBezTo>
                      <a:pt x="69294" y="159409"/>
                      <a:pt x="56087" y="172050"/>
                      <a:pt x="44630" y="185118"/>
                    </a:cubicBezTo>
                    <a:cubicBezTo>
                      <a:pt x="41643" y="188521"/>
                      <a:pt x="38689" y="192052"/>
                      <a:pt x="36886" y="196201"/>
                    </a:cubicBezTo>
                    <a:cubicBezTo>
                      <a:pt x="31488" y="208608"/>
                      <a:pt x="38358" y="225164"/>
                      <a:pt x="49975" y="231639"/>
                    </a:cubicBezTo>
                    <a:cubicBezTo>
                      <a:pt x="63171" y="238989"/>
                      <a:pt x="84442" y="230903"/>
                      <a:pt x="96304" y="223542"/>
                    </a:cubicBezTo>
                    <a:cubicBezTo>
                      <a:pt x="109756" y="215190"/>
                      <a:pt x="120402" y="202826"/>
                      <a:pt x="128371" y="189139"/>
                    </a:cubicBezTo>
                    <a:cubicBezTo>
                      <a:pt x="126974" y="199156"/>
                      <a:pt x="125576" y="209259"/>
                      <a:pt x="126248" y="219350"/>
                    </a:cubicBezTo>
                    <a:cubicBezTo>
                      <a:pt x="126931" y="229442"/>
                      <a:pt x="129843" y="239651"/>
                      <a:pt x="136244" y="247491"/>
                    </a:cubicBezTo>
                    <a:cubicBezTo>
                      <a:pt x="143466" y="256335"/>
                      <a:pt x="157344" y="264495"/>
                      <a:pt x="169132" y="264250"/>
                    </a:cubicBezTo>
                    <a:cubicBezTo>
                      <a:pt x="182733" y="263973"/>
                      <a:pt x="194638" y="250649"/>
                      <a:pt x="201177" y="240077"/>
                    </a:cubicBezTo>
                    <a:cubicBezTo>
                      <a:pt x="204474" y="234754"/>
                      <a:pt x="207290" y="228930"/>
                      <a:pt x="207727" y="222689"/>
                    </a:cubicBezTo>
                    <a:cubicBezTo>
                      <a:pt x="208303" y="214603"/>
                      <a:pt x="204868" y="206816"/>
                      <a:pt x="201220" y="199572"/>
                    </a:cubicBezTo>
                    <a:cubicBezTo>
                      <a:pt x="196366" y="189929"/>
                      <a:pt x="191001" y="180552"/>
                      <a:pt x="185635" y="171175"/>
                    </a:cubicBezTo>
                    <a:cubicBezTo>
                      <a:pt x="206415" y="183966"/>
                      <a:pt x="223227" y="192937"/>
                      <a:pt x="248200" y="187486"/>
                    </a:cubicBezTo>
                    <a:cubicBezTo>
                      <a:pt x="252883" y="186462"/>
                      <a:pt x="257577" y="185171"/>
                      <a:pt x="261748" y="182792"/>
                    </a:cubicBezTo>
                    <a:cubicBezTo>
                      <a:pt x="281739" y="171399"/>
                      <a:pt x="279499" y="142725"/>
                      <a:pt x="261108" y="131513"/>
                    </a:cubicBezTo>
                    <a:close/>
                  </a:path>
                </a:pathLst>
              </a:custGeom>
              <a:solidFill>
                <a:schemeClr val="lt2"/>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77" name="Google Shape;1277;p36"/>
              <p:cNvSpPr/>
              <p:nvPr/>
            </p:nvSpPr>
            <p:spPr>
              <a:xfrm>
                <a:off x="3666839" y="2431117"/>
                <a:ext cx="108809" cy="102408"/>
              </a:xfrm>
              <a:custGeom>
                <a:rect b="b" l="l" r="r" t="t"/>
                <a:pathLst>
                  <a:path extrusionOk="0" h="102408" w="108809">
                    <a:moveTo>
                      <a:pt x="23942" y="9229"/>
                    </a:moveTo>
                    <a:cubicBezTo>
                      <a:pt x="14843" y="15363"/>
                      <a:pt x="5935" y="22841"/>
                      <a:pt x="2127" y="33135"/>
                    </a:cubicBezTo>
                    <a:cubicBezTo>
                      <a:pt x="-646" y="40645"/>
                      <a:pt x="-412" y="48976"/>
                      <a:pt x="1146" y="56839"/>
                    </a:cubicBezTo>
                    <a:cubicBezTo>
                      <a:pt x="5114" y="76883"/>
                      <a:pt x="19099" y="95967"/>
                      <a:pt x="38898" y="101024"/>
                    </a:cubicBezTo>
                    <a:cubicBezTo>
                      <a:pt x="49043" y="103616"/>
                      <a:pt x="59764" y="102432"/>
                      <a:pt x="70037" y="100448"/>
                    </a:cubicBezTo>
                    <a:cubicBezTo>
                      <a:pt x="80630" y="98399"/>
                      <a:pt x="91639" y="95178"/>
                      <a:pt x="99032" y="87305"/>
                    </a:cubicBezTo>
                    <a:cubicBezTo>
                      <a:pt x="105635" y="80275"/>
                      <a:pt x="108419" y="70408"/>
                      <a:pt x="109176" y="60786"/>
                    </a:cubicBezTo>
                    <a:cubicBezTo>
                      <a:pt x="110403" y="45253"/>
                      <a:pt x="106573" y="28889"/>
                      <a:pt x="96407" y="17080"/>
                    </a:cubicBezTo>
                    <a:cubicBezTo>
                      <a:pt x="79030" y="-3135"/>
                      <a:pt x="44947" y="-4948"/>
                      <a:pt x="23921" y="921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78" name="Google Shape;1278;p36"/>
            <p:cNvGrpSpPr/>
            <p:nvPr/>
          </p:nvGrpSpPr>
          <p:grpSpPr>
            <a:xfrm>
              <a:off x="8047475" y="2604532"/>
              <a:ext cx="651633" cy="618793"/>
              <a:chOff x="4272365" y="2450318"/>
              <a:chExt cx="402168" cy="381900"/>
            </a:xfrm>
          </p:grpSpPr>
          <p:sp>
            <p:nvSpPr>
              <p:cNvPr id="1279" name="Google Shape;1279;p36"/>
              <p:cNvSpPr/>
              <p:nvPr/>
            </p:nvSpPr>
            <p:spPr>
              <a:xfrm>
                <a:off x="4272365" y="2450318"/>
                <a:ext cx="402168" cy="381900"/>
              </a:xfrm>
              <a:custGeom>
                <a:rect b="b" l="l" r="r" t="t"/>
                <a:pathLst>
                  <a:path extrusionOk="0" h="381900" w="402168">
                    <a:moveTo>
                      <a:pt x="380089" y="187069"/>
                    </a:moveTo>
                    <a:cubicBezTo>
                      <a:pt x="354871" y="172369"/>
                      <a:pt x="323274" y="176540"/>
                      <a:pt x="294653" y="182289"/>
                    </a:cubicBezTo>
                    <a:cubicBezTo>
                      <a:pt x="336064" y="168859"/>
                      <a:pt x="362680" y="120641"/>
                      <a:pt x="351959" y="78441"/>
                    </a:cubicBezTo>
                    <a:cubicBezTo>
                      <a:pt x="349409" y="68413"/>
                      <a:pt x="344641" y="58044"/>
                      <a:pt x="335019" y="53115"/>
                    </a:cubicBezTo>
                    <a:cubicBezTo>
                      <a:pt x="315572" y="43163"/>
                      <a:pt x="286225" y="60498"/>
                      <a:pt x="270448" y="71368"/>
                    </a:cubicBezTo>
                    <a:cubicBezTo>
                      <a:pt x="260431" y="78270"/>
                      <a:pt x="251321" y="86473"/>
                      <a:pt x="243416" y="95711"/>
                    </a:cubicBezTo>
                    <a:cubicBezTo>
                      <a:pt x="237357" y="102805"/>
                      <a:pt x="224609" y="116577"/>
                      <a:pt x="223703" y="126253"/>
                    </a:cubicBezTo>
                    <a:cubicBezTo>
                      <a:pt x="226593" y="95477"/>
                      <a:pt x="228151" y="62738"/>
                      <a:pt x="213675" y="35429"/>
                    </a:cubicBezTo>
                    <a:cubicBezTo>
                      <a:pt x="199188" y="8120"/>
                      <a:pt x="162823" y="-9887"/>
                      <a:pt x="136228" y="5879"/>
                    </a:cubicBezTo>
                    <a:cubicBezTo>
                      <a:pt x="126233" y="11810"/>
                      <a:pt x="118957" y="21593"/>
                      <a:pt x="114178" y="32196"/>
                    </a:cubicBezTo>
                    <a:cubicBezTo>
                      <a:pt x="97739" y="68712"/>
                      <a:pt x="124344" y="122284"/>
                      <a:pt x="147685" y="150223"/>
                    </a:cubicBezTo>
                    <a:cubicBezTo>
                      <a:pt x="134852" y="142841"/>
                      <a:pt x="121614" y="136152"/>
                      <a:pt x="108066" y="130189"/>
                    </a:cubicBezTo>
                    <a:cubicBezTo>
                      <a:pt x="99372" y="126370"/>
                      <a:pt x="90464" y="122828"/>
                      <a:pt x="81141" y="121036"/>
                    </a:cubicBezTo>
                    <a:cubicBezTo>
                      <a:pt x="71615" y="119212"/>
                      <a:pt x="61736" y="119255"/>
                      <a:pt x="52232" y="121153"/>
                    </a:cubicBezTo>
                    <a:cubicBezTo>
                      <a:pt x="30480" y="125517"/>
                      <a:pt x="10564" y="140686"/>
                      <a:pt x="3043" y="161562"/>
                    </a:cubicBezTo>
                    <a:cubicBezTo>
                      <a:pt x="686" y="168102"/>
                      <a:pt x="-274" y="175132"/>
                      <a:pt x="67" y="182098"/>
                    </a:cubicBezTo>
                    <a:cubicBezTo>
                      <a:pt x="824" y="197352"/>
                      <a:pt x="7876" y="212276"/>
                      <a:pt x="20367" y="220992"/>
                    </a:cubicBezTo>
                    <a:cubicBezTo>
                      <a:pt x="33499" y="230155"/>
                      <a:pt x="50365" y="231851"/>
                      <a:pt x="66377" y="231872"/>
                    </a:cubicBezTo>
                    <a:cubicBezTo>
                      <a:pt x="86411" y="231905"/>
                      <a:pt x="106444" y="229792"/>
                      <a:pt x="126030" y="225579"/>
                    </a:cubicBezTo>
                    <a:cubicBezTo>
                      <a:pt x="101868" y="233025"/>
                      <a:pt x="83018" y="251789"/>
                      <a:pt x="66729" y="271119"/>
                    </a:cubicBezTo>
                    <a:cubicBezTo>
                      <a:pt x="62483" y="276154"/>
                      <a:pt x="58280" y="281370"/>
                      <a:pt x="55773" y="287451"/>
                    </a:cubicBezTo>
                    <a:cubicBezTo>
                      <a:pt x="48263" y="305650"/>
                      <a:pt x="58728" y="329534"/>
                      <a:pt x="75807" y="338623"/>
                    </a:cubicBezTo>
                    <a:cubicBezTo>
                      <a:pt x="95201" y="348949"/>
                      <a:pt x="125934" y="336586"/>
                      <a:pt x="142970" y="325545"/>
                    </a:cubicBezTo>
                    <a:cubicBezTo>
                      <a:pt x="162311" y="313021"/>
                      <a:pt x="177437" y="294726"/>
                      <a:pt x="188659" y="274607"/>
                    </a:cubicBezTo>
                    <a:cubicBezTo>
                      <a:pt x="186910" y="289222"/>
                      <a:pt x="185150" y="303954"/>
                      <a:pt x="186430" y="318611"/>
                    </a:cubicBezTo>
                    <a:cubicBezTo>
                      <a:pt x="187699" y="333268"/>
                      <a:pt x="192233" y="348043"/>
                      <a:pt x="201759" y="359254"/>
                    </a:cubicBezTo>
                    <a:cubicBezTo>
                      <a:pt x="212512" y="371917"/>
                      <a:pt x="232930" y="383395"/>
                      <a:pt x="250073" y="382713"/>
                    </a:cubicBezTo>
                    <a:cubicBezTo>
                      <a:pt x="269851" y="381923"/>
                      <a:pt x="286791" y="362209"/>
                      <a:pt x="296008" y="346656"/>
                    </a:cubicBezTo>
                    <a:cubicBezTo>
                      <a:pt x="300648" y="338826"/>
                      <a:pt x="304584" y="330270"/>
                      <a:pt x="305054" y="321182"/>
                    </a:cubicBezTo>
                    <a:cubicBezTo>
                      <a:pt x="305662" y="309405"/>
                      <a:pt x="300445" y="298172"/>
                      <a:pt x="294930" y="287739"/>
                    </a:cubicBezTo>
                    <a:cubicBezTo>
                      <a:pt x="287591" y="273850"/>
                      <a:pt x="279526" y="260355"/>
                      <a:pt x="271461" y="246871"/>
                    </a:cubicBezTo>
                    <a:cubicBezTo>
                      <a:pt x="302056" y="264899"/>
                      <a:pt x="326762" y="277476"/>
                      <a:pt x="362925" y="268836"/>
                    </a:cubicBezTo>
                    <a:cubicBezTo>
                      <a:pt x="369710" y="267214"/>
                      <a:pt x="376495" y="265198"/>
                      <a:pt x="382490" y="261625"/>
                    </a:cubicBezTo>
                    <a:cubicBezTo>
                      <a:pt x="411250" y="244492"/>
                      <a:pt x="407185" y="202835"/>
                      <a:pt x="380121" y="18705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0" name="Google Shape;1280;p36"/>
              <p:cNvSpPr/>
              <p:nvPr/>
            </p:nvSpPr>
            <p:spPr>
              <a:xfrm>
                <a:off x="4398549" y="2572013"/>
                <a:ext cx="158947" cy="148279"/>
              </a:xfrm>
              <a:custGeom>
                <a:rect b="b" l="l" r="r" t="t"/>
                <a:pathLst>
                  <a:path extrusionOk="0" h="148279" w="158947">
                    <a:moveTo>
                      <a:pt x="33812" y="14329"/>
                    </a:moveTo>
                    <a:cubicBezTo>
                      <a:pt x="20754" y="23503"/>
                      <a:pt x="7996" y="34640"/>
                      <a:pt x="2747" y="49714"/>
                    </a:cubicBezTo>
                    <a:cubicBezTo>
                      <a:pt x="-1082" y="60723"/>
                      <a:pt x="-496" y="72830"/>
                      <a:pt x="1990" y="84223"/>
                    </a:cubicBezTo>
                    <a:cubicBezTo>
                      <a:pt x="8337" y="113282"/>
                      <a:pt x="29203" y="140633"/>
                      <a:pt x="58155" y="147450"/>
                    </a:cubicBezTo>
                    <a:cubicBezTo>
                      <a:pt x="72983" y="150938"/>
                      <a:pt x="88536" y="148912"/>
                      <a:pt x="103439" y="145733"/>
                    </a:cubicBezTo>
                    <a:cubicBezTo>
                      <a:pt x="118790" y="142458"/>
                      <a:pt x="134716" y="137455"/>
                      <a:pt x="145245" y="125806"/>
                    </a:cubicBezTo>
                    <a:cubicBezTo>
                      <a:pt x="154654" y="115394"/>
                      <a:pt x="158430" y="100961"/>
                      <a:pt x="159262" y="86954"/>
                    </a:cubicBezTo>
                    <a:cubicBezTo>
                      <a:pt x="160607" y="64328"/>
                      <a:pt x="154579" y="40635"/>
                      <a:pt x="139463" y="23727"/>
                    </a:cubicBezTo>
                    <a:cubicBezTo>
                      <a:pt x="113616" y="-5193"/>
                      <a:pt x="63990" y="-6878"/>
                      <a:pt x="33812" y="143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81" name="Google Shape;1281;p36"/>
            <p:cNvGrpSpPr/>
            <p:nvPr/>
          </p:nvGrpSpPr>
          <p:grpSpPr>
            <a:xfrm>
              <a:off x="8734750" y="2847012"/>
              <a:ext cx="316827" cy="291225"/>
              <a:chOff x="3771825" y="2963312"/>
              <a:chExt cx="316827" cy="291225"/>
            </a:xfrm>
          </p:grpSpPr>
          <p:sp>
            <p:nvSpPr>
              <p:cNvPr id="1282" name="Google Shape;1282;p36"/>
              <p:cNvSpPr/>
              <p:nvPr/>
            </p:nvSpPr>
            <p:spPr>
              <a:xfrm>
                <a:off x="3771825" y="2963312"/>
                <a:ext cx="316827" cy="291225"/>
              </a:xfrm>
              <a:custGeom>
                <a:rect b="b" l="l" r="r" t="t"/>
                <a:pathLst>
                  <a:path extrusionOk="0" h="291225" w="316827">
                    <a:moveTo>
                      <a:pt x="263605" y="247042"/>
                    </a:moveTo>
                    <a:cubicBezTo>
                      <a:pt x="257759" y="223936"/>
                      <a:pt x="237267" y="207892"/>
                      <a:pt x="217553" y="194494"/>
                    </a:cubicBezTo>
                    <a:cubicBezTo>
                      <a:pt x="249055" y="210964"/>
                      <a:pt x="292386" y="198910"/>
                      <a:pt x="310873" y="168539"/>
                    </a:cubicBezTo>
                    <a:cubicBezTo>
                      <a:pt x="315268" y="161317"/>
                      <a:pt x="318586" y="152613"/>
                      <a:pt x="315951" y="144185"/>
                    </a:cubicBezTo>
                    <a:cubicBezTo>
                      <a:pt x="310639" y="127149"/>
                      <a:pt x="283746" y="119959"/>
                      <a:pt x="268395" y="116962"/>
                    </a:cubicBezTo>
                    <a:cubicBezTo>
                      <a:pt x="258645" y="115063"/>
                      <a:pt x="248649" y="114433"/>
                      <a:pt x="238750" y="115116"/>
                    </a:cubicBezTo>
                    <a:cubicBezTo>
                      <a:pt x="231144" y="115639"/>
                      <a:pt x="215836" y="116076"/>
                      <a:pt x="209670" y="121079"/>
                    </a:cubicBezTo>
                    <a:cubicBezTo>
                      <a:pt x="229277" y="105174"/>
                      <a:pt x="249247" y="87369"/>
                      <a:pt x="256895" y="63303"/>
                    </a:cubicBezTo>
                    <a:cubicBezTo>
                      <a:pt x="264544" y="39248"/>
                      <a:pt x="254250" y="7746"/>
                      <a:pt x="229853" y="1250"/>
                    </a:cubicBezTo>
                    <a:cubicBezTo>
                      <a:pt x="220679" y="-1193"/>
                      <a:pt x="210811" y="162"/>
                      <a:pt x="201904" y="3437"/>
                    </a:cubicBezTo>
                    <a:cubicBezTo>
                      <a:pt x="171213" y="14723"/>
                      <a:pt x="155191" y="60861"/>
                      <a:pt x="152236" y="90442"/>
                    </a:cubicBezTo>
                    <a:cubicBezTo>
                      <a:pt x="149206" y="78739"/>
                      <a:pt x="145536" y="67197"/>
                      <a:pt x="141259" y="55890"/>
                    </a:cubicBezTo>
                    <a:cubicBezTo>
                      <a:pt x="138517" y="48635"/>
                      <a:pt x="135498" y="41414"/>
                      <a:pt x="131199" y="34949"/>
                    </a:cubicBezTo>
                    <a:cubicBezTo>
                      <a:pt x="126815" y="28356"/>
                      <a:pt x="121150" y="22617"/>
                      <a:pt x="114600" y="18158"/>
                    </a:cubicBezTo>
                    <a:cubicBezTo>
                      <a:pt x="99623" y="7970"/>
                      <a:pt x="79386" y="5026"/>
                      <a:pt x="62916" y="12568"/>
                    </a:cubicBezTo>
                    <a:cubicBezTo>
                      <a:pt x="57753" y="14936"/>
                      <a:pt x="53101" y="18393"/>
                      <a:pt x="49240" y="22574"/>
                    </a:cubicBezTo>
                    <a:cubicBezTo>
                      <a:pt x="40781" y="31738"/>
                      <a:pt x="36108" y="44379"/>
                      <a:pt x="38156" y="56647"/>
                    </a:cubicBezTo>
                    <a:cubicBezTo>
                      <a:pt x="40311" y="69544"/>
                      <a:pt x="48973" y="80340"/>
                      <a:pt x="58105" y="89695"/>
                    </a:cubicBezTo>
                    <a:cubicBezTo>
                      <a:pt x="69540" y="101397"/>
                      <a:pt x="82224" y="111862"/>
                      <a:pt x="95879" y="120876"/>
                    </a:cubicBezTo>
                    <a:cubicBezTo>
                      <a:pt x="77722" y="111041"/>
                      <a:pt x="56003" y="110785"/>
                      <a:pt x="35415" y="112332"/>
                    </a:cubicBezTo>
                    <a:cubicBezTo>
                      <a:pt x="30049" y="112737"/>
                      <a:pt x="24608" y="113270"/>
                      <a:pt x="19627" y="115276"/>
                    </a:cubicBezTo>
                    <a:cubicBezTo>
                      <a:pt x="4724" y="121303"/>
                      <a:pt x="-3223" y="141059"/>
                      <a:pt x="1236" y="156218"/>
                    </a:cubicBezTo>
                    <a:cubicBezTo>
                      <a:pt x="6303" y="173425"/>
                      <a:pt x="31084" y="184274"/>
                      <a:pt x="47266" y="187901"/>
                    </a:cubicBezTo>
                    <a:cubicBezTo>
                      <a:pt x="65625" y="192019"/>
                      <a:pt x="84944" y="190386"/>
                      <a:pt x="103090" y="185426"/>
                    </a:cubicBezTo>
                    <a:cubicBezTo>
                      <a:pt x="93564" y="192755"/>
                      <a:pt x="83974" y="200158"/>
                      <a:pt x="76154" y="209279"/>
                    </a:cubicBezTo>
                    <a:cubicBezTo>
                      <a:pt x="68335" y="218400"/>
                      <a:pt x="62308" y="229494"/>
                      <a:pt x="61220" y="241452"/>
                    </a:cubicBezTo>
                    <a:cubicBezTo>
                      <a:pt x="59982" y="254957"/>
                      <a:pt x="64964" y="273434"/>
                      <a:pt x="75162" y="283035"/>
                    </a:cubicBezTo>
                    <a:cubicBezTo>
                      <a:pt x="86928" y="294118"/>
                      <a:pt x="108104" y="292721"/>
                      <a:pt x="122451" y="289211"/>
                    </a:cubicBezTo>
                    <a:cubicBezTo>
                      <a:pt x="129673" y="287440"/>
                      <a:pt x="136906" y="284848"/>
                      <a:pt x="142475" y="279920"/>
                    </a:cubicBezTo>
                    <a:cubicBezTo>
                      <a:pt x="149697" y="273540"/>
                      <a:pt x="153260" y="264078"/>
                      <a:pt x="156193" y="254893"/>
                    </a:cubicBezTo>
                    <a:cubicBezTo>
                      <a:pt x="160097" y="242668"/>
                      <a:pt x="163351" y="230262"/>
                      <a:pt x="166605" y="217845"/>
                    </a:cubicBezTo>
                    <a:cubicBezTo>
                      <a:pt x="173581" y="245986"/>
                      <a:pt x="180366" y="267588"/>
                      <a:pt x="206086" y="283739"/>
                    </a:cubicBezTo>
                    <a:cubicBezTo>
                      <a:pt x="210907" y="286768"/>
                      <a:pt x="215964" y="289574"/>
                      <a:pt x="221479" y="291025"/>
                    </a:cubicBezTo>
                    <a:cubicBezTo>
                      <a:pt x="247913" y="298001"/>
                      <a:pt x="269878" y="271823"/>
                      <a:pt x="263605" y="247010"/>
                    </a:cubicBezTo>
                    <a:close/>
                  </a:path>
                </a:pathLst>
              </a:custGeom>
              <a:solidFill>
                <a:schemeClr val="accent4"/>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83" name="Google Shape;1283;p36"/>
              <p:cNvSpPr/>
              <p:nvPr/>
            </p:nvSpPr>
            <p:spPr>
              <a:xfrm>
                <a:off x="3868067" y="3050897"/>
                <a:ext cx="125877" cy="130144"/>
              </a:xfrm>
              <a:custGeom>
                <a:rect b="b" l="l" r="r" t="t"/>
                <a:pathLst>
                  <a:path extrusionOk="0" h="130144" w="125877">
                    <a:moveTo>
                      <a:pt x="71312" y="1929"/>
                    </a:moveTo>
                    <a:cubicBezTo>
                      <a:pt x="58500" y="-439"/>
                      <a:pt x="44707" y="-1517"/>
                      <a:pt x="32919" y="4041"/>
                    </a:cubicBezTo>
                    <a:cubicBezTo>
                      <a:pt x="24310" y="8095"/>
                      <a:pt x="17579" y="15370"/>
                      <a:pt x="12363" y="23328"/>
                    </a:cubicBezTo>
                    <a:cubicBezTo>
                      <a:pt x="-951" y="43639"/>
                      <a:pt x="-4972" y="71450"/>
                      <a:pt x="7605" y="92220"/>
                    </a:cubicBezTo>
                    <a:cubicBezTo>
                      <a:pt x="14048" y="102855"/>
                      <a:pt x="24118" y="110771"/>
                      <a:pt x="34487" y="117641"/>
                    </a:cubicBezTo>
                    <a:cubicBezTo>
                      <a:pt x="45176" y="124724"/>
                      <a:pt x="57198" y="131156"/>
                      <a:pt x="70010" y="130634"/>
                    </a:cubicBezTo>
                    <a:cubicBezTo>
                      <a:pt x="81467" y="130164"/>
                      <a:pt x="92028" y="124116"/>
                      <a:pt x="100680" y="116595"/>
                    </a:cubicBezTo>
                    <a:cubicBezTo>
                      <a:pt x="114644" y="104445"/>
                      <a:pt x="125012" y="87377"/>
                      <a:pt x="126228" y="68911"/>
                    </a:cubicBezTo>
                    <a:cubicBezTo>
                      <a:pt x="128309" y="37303"/>
                      <a:pt x="100925" y="7402"/>
                      <a:pt x="71312" y="1929"/>
                    </a:cubicBezTo>
                    <a:close/>
                  </a:path>
                </a:pathLst>
              </a:custGeom>
              <a:solidFill>
                <a:schemeClr val="accent1"/>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87" name="Shape 1287"/>
        <p:cNvGrpSpPr/>
        <p:nvPr/>
      </p:nvGrpSpPr>
      <p:grpSpPr>
        <a:xfrm>
          <a:off x="0" y="0"/>
          <a:ext cx="0" cy="0"/>
          <a:chOff x="0" y="0"/>
          <a:chExt cx="0" cy="0"/>
        </a:xfrm>
      </p:grpSpPr>
      <p:sp>
        <p:nvSpPr>
          <p:cNvPr id="1288" name="Google Shape;1288;p37"/>
          <p:cNvSpPr txBox="1"/>
          <p:nvPr>
            <p:ph type="title"/>
          </p:nvPr>
        </p:nvSpPr>
        <p:spPr>
          <a:xfrm>
            <a:off x="715100" y="5212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Product demo</a:t>
            </a:r>
            <a:endParaRPr/>
          </a:p>
        </p:txBody>
      </p:sp>
      <p:sp>
        <p:nvSpPr>
          <p:cNvPr id="1289" name="Google Shape;1289;p37"/>
          <p:cNvSpPr txBox="1"/>
          <p:nvPr>
            <p:ph idx="1" type="subTitle"/>
          </p:nvPr>
        </p:nvSpPr>
        <p:spPr>
          <a:xfrm>
            <a:off x="5374775" y="2439075"/>
            <a:ext cx="2565000" cy="107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a:t>
            </a:r>
            <a:r>
              <a:rPr lang="en"/>
              <a:t> can replace the image on the screen with your own work. Just right-click on it and select “Replace image”</a:t>
            </a:r>
            <a:endParaRPr/>
          </a:p>
        </p:txBody>
      </p:sp>
      <p:grpSp>
        <p:nvGrpSpPr>
          <p:cNvPr id="1290" name="Google Shape;1290;p37"/>
          <p:cNvGrpSpPr/>
          <p:nvPr/>
        </p:nvGrpSpPr>
        <p:grpSpPr>
          <a:xfrm>
            <a:off x="1194436" y="1886800"/>
            <a:ext cx="3942064" cy="2211275"/>
            <a:chOff x="836336" y="1886800"/>
            <a:chExt cx="3942064" cy="2211275"/>
          </a:xfrm>
        </p:grpSpPr>
        <p:sp>
          <p:nvSpPr>
            <p:cNvPr id="1291" name="Google Shape;1291;p37"/>
            <p:cNvSpPr/>
            <p:nvPr/>
          </p:nvSpPr>
          <p:spPr>
            <a:xfrm>
              <a:off x="1041975" y="1886800"/>
              <a:ext cx="3530646" cy="2053687"/>
            </a:xfrm>
            <a:prstGeom prst="round2SameRect">
              <a:avLst>
                <a:gd fmla="val 9051" name="adj1"/>
                <a:gd fmla="val 0" name="adj2"/>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rot="10800000">
              <a:off x="836336" y="3940504"/>
              <a:ext cx="3942064" cy="157571"/>
            </a:xfrm>
            <a:prstGeom prst="round2SameRect">
              <a:avLst>
                <a:gd fmla="val 50000" name="adj1"/>
                <a:gd fmla="val 0"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2773567" y="1960427"/>
              <a:ext cx="67486" cy="67486"/>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4" name="Google Shape;1294;p37"/>
            <p:cNvPicPr preferRelativeResize="0"/>
            <p:nvPr/>
          </p:nvPicPr>
          <p:blipFill rotWithShape="1">
            <a:blip r:embed="rId3">
              <a:alphaModFix/>
            </a:blip>
            <a:srcRect b="39" l="0" r="0" t="49"/>
            <a:stretch/>
          </p:blipFill>
          <p:spPr>
            <a:xfrm>
              <a:off x="1222600" y="2086134"/>
              <a:ext cx="3163500" cy="1777800"/>
            </a:xfrm>
            <a:prstGeom prst="round2SameRect">
              <a:avLst>
                <a:gd fmla="val 8541" name="adj1"/>
                <a:gd fmla="val 0" name="adj2"/>
              </a:avLst>
            </a:prstGeom>
            <a:noFill/>
            <a:ln>
              <a:noFill/>
            </a:ln>
          </p:spPr>
        </p:pic>
      </p:grpSp>
      <p:pic>
        <p:nvPicPr>
          <p:cNvPr id="1295" name="Google Shape;1295;p37"/>
          <p:cNvPicPr preferRelativeResize="0"/>
          <p:nvPr/>
        </p:nvPicPr>
        <p:blipFill>
          <a:blip r:embed="rId4">
            <a:alphaModFix/>
          </a:blip>
          <a:stretch>
            <a:fillRect/>
          </a:stretch>
        </p:blipFill>
        <p:spPr>
          <a:xfrm rot="-5806265">
            <a:off x="6800708" y="594257"/>
            <a:ext cx="2090662" cy="2090662"/>
          </a:xfrm>
          <a:prstGeom prst="rect">
            <a:avLst/>
          </a:prstGeom>
          <a:noFill/>
          <a:ln>
            <a:noFill/>
          </a:ln>
        </p:spPr>
      </p:pic>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99" name="Shape 1299"/>
        <p:cNvGrpSpPr/>
        <p:nvPr/>
      </p:nvGrpSpPr>
      <p:grpSpPr>
        <a:xfrm>
          <a:off x="0" y="0"/>
          <a:ext cx="0" cy="0"/>
          <a:chOff x="0" y="0"/>
          <a:chExt cx="0" cy="0"/>
        </a:xfrm>
      </p:grpSpPr>
      <p:grpSp>
        <p:nvGrpSpPr>
          <p:cNvPr id="1300" name="Google Shape;1300;p38"/>
          <p:cNvGrpSpPr/>
          <p:nvPr/>
        </p:nvGrpSpPr>
        <p:grpSpPr>
          <a:xfrm>
            <a:off x="2268428" y="1266234"/>
            <a:ext cx="4607127" cy="2454385"/>
            <a:chOff x="233350" y="949250"/>
            <a:chExt cx="7137300" cy="3802300"/>
          </a:xfrm>
        </p:grpSpPr>
        <p:sp>
          <p:nvSpPr>
            <p:cNvPr id="1301" name="Google Shape;1301;p3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3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3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3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3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3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3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3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3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3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3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3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3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3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3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3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2" name="Google Shape;1352;p3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t>
            </a:r>
            <a:r>
              <a:rPr lang="en"/>
              <a:t>his is a map</a:t>
            </a:r>
            <a:endParaRPr b="1"/>
          </a:p>
        </p:txBody>
      </p:sp>
      <p:sp>
        <p:nvSpPr>
          <p:cNvPr id="1353" name="Google Shape;1353;p38"/>
          <p:cNvSpPr txBox="1"/>
          <p:nvPr/>
        </p:nvSpPr>
        <p:spPr>
          <a:xfrm>
            <a:off x="2203431" y="4052403"/>
            <a:ext cx="1996200" cy="55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arlow"/>
                <a:ea typeface="Barlow"/>
                <a:cs typeface="Barlow"/>
                <a:sym typeface="Barlow"/>
              </a:rPr>
              <a:t>Mercury is</a:t>
            </a:r>
            <a:r>
              <a:rPr lang="en">
                <a:solidFill>
                  <a:schemeClr val="dk1"/>
                </a:solidFill>
                <a:latin typeface="Barlow"/>
                <a:ea typeface="Barlow"/>
                <a:cs typeface="Barlow"/>
                <a:sym typeface="Barlow"/>
              </a:rPr>
              <a:t> the closest planet to the Sun</a:t>
            </a:r>
            <a:endParaRPr>
              <a:solidFill>
                <a:schemeClr val="dk1"/>
              </a:solidFill>
              <a:latin typeface="Barlow"/>
              <a:ea typeface="Barlow"/>
              <a:cs typeface="Barlow"/>
              <a:sym typeface="Barlow"/>
            </a:endParaRPr>
          </a:p>
        </p:txBody>
      </p:sp>
      <p:sp>
        <p:nvSpPr>
          <p:cNvPr id="1354" name="Google Shape;1354;p38"/>
          <p:cNvSpPr txBox="1"/>
          <p:nvPr/>
        </p:nvSpPr>
        <p:spPr>
          <a:xfrm>
            <a:off x="2203431" y="3727900"/>
            <a:ext cx="1996200" cy="4311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Mercury</a:t>
            </a:r>
            <a:endParaRPr sz="1800">
              <a:solidFill>
                <a:schemeClr val="dk1"/>
              </a:solidFill>
              <a:latin typeface="Cherry Swash"/>
              <a:ea typeface="Cherry Swash"/>
              <a:cs typeface="Cherry Swash"/>
              <a:sym typeface="Cherry Swash"/>
            </a:endParaRPr>
          </a:p>
        </p:txBody>
      </p:sp>
      <p:sp>
        <p:nvSpPr>
          <p:cNvPr id="1355" name="Google Shape;1355;p38"/>
          <p:cNvSpPr txBox="1"/>
          <p:nvPr/>
        </p:nvSpPr>
        <p:spPr>
          <a:xfrm>
            <a:off x="4944361" y="4052400"/>
            <a:ext cx="1996200" cy="5517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1"/>
                </a:solidFill>
                <a:latin typeface="Barlow"/>
                <a:ea typeface="Barlow"/>
                <a:cs typeface="Barlow"/>
                <a:sym typeface="Barlow"/>
              </a:rPr>
              <a:t>Venus is the second planet from the Sun</a:t>
            </a:r>
            <a:endParaRPr>
              <a:solidFill>
                <a:schemeClr val="dk1"/>
              </a:solidFill>
              <a:latin typeface="Barlow"/>
              <a:ea typeface="Barlow"/>
              <a:cs typeface="Barlow"/>
              <a:sym typeface="Barlow"/>
            </a:endParaRPr>
          </a:p>
        </p:txBody>
      </p:sp>
      <p:sp>
        <p:nvSpPr>
          <p:cNvPr id="1356" name="Google Shape;1356;p38"/>
          <p:cNvSpPr txBox="1"/>
          <p:nvPr/>
        </p:nvSpPr>
        <p:spPr>
          <a:xfrm>
            <a:off x="4944369" y="3727900"/>
            <a:ext cx="1996200" cy="431100"/>
          </a:xfrm>
          <a:prstGeom prst="rect">
            <a:avLst/>
          </a:prstGeom>
          <a:noFill/>
          <a:ln>
            <a:noFill/>
          </a:ln>
        </p:spPr>
        <p:txBody>
          <a:bodyPr anchorCtr="0" anchor="b" bIns="91425" lIns="91425" spcFirstLastPara="1" rIns="91425" wrap="square" tIns="91425">
            <a:noAutofit/>
          </a:bodyPr>
          <a:lstStyle/>
          <a:p>
            <a:pPr indent="0" lvl="0" marL="0" rtl="0" algn="r">
              <a:spcBef>
                <a:spcPts val="0"/>
              </a:spcBef>
              <a:spcAft>
                <a:spcPts val="0"/>
              </a:spcAft>
              <a:buNone/>
            </a:pPr>
            <a:r>
              <a:rPr lang="en" sz="1800">
                <a:solidFill>
                  <a:schemeClr val="dk1"/>
                </a:solidFill>
                <a:latin typeface="Cherry Swash"/>
                <a:ea typeface="Cherry Swash"/>
                <a:cs typeface="Cherry Swash"/>
                <a:sym typeface="Cherry Swash"/>
              </a:rPr>
              <a:t>Venus</a:t>
            </a:r>
            <a:endParaRPr sz="1800">
              <a:solidFill>
                <a:schemeClr val="dk1"/>
              </a:solidFill>
              <a:latin typeface="Cherry Swash"/>
              <a:ea typeface="Cherry Swash"/>
              <a:cs typeface="Cherry Swash"/>
              <a:sym typeface="Cherry Swash"/>
            </a:endParaRPr>
          </a:p>
        </p:txBody>
      </p:sp>
      <p:cxnSp>
        <p:nvCxnSpPr>
          <p:cNvPr id="1357" name="Google Shape;1357;p38"/>
          <p:cNvCxnSpPr>
            <a:stCxn id="1354" idx="1"/>
          </p:cNvCxnSpPr>
          <p:nvPr/>
        </p:nvCxnSpPr>
        <p:spPr>
          <a:xfrm flipH="1" rot="10800000">
            <a:off x="2203431" y="1849450"/>
            <a:ext cx="941400" cy="2094000"/>
          </a:xfrm>
          <a:prstGeom prst="curvedConnector4">
            <a:avLst>
              <a:gd fmla="val -25295" name="adj1"/>
              <a:gd fmla="val 66458" name="adj2"/>
            </a:avLst>
          </a:prstGeom>
          <a:noFill/>
          <a:ln cap="flat" cmpd="sng" w="9525">
            <a:solidFill>
              <a:schemeClr val="accent3"/>
            </a:solidFill>
            <a:prstDash val="solid"/>
            <a:round/>
            <a:headEnd len="med" w="med" type="none"/>
            <a:tailEnd len="med" w="med" type="oval"/>
          </a:ln>
        </p:spPr>
      </p:cxnSp>
      <p:cxnSp>
        <p:nvCxnSpPr>
          <p:cNvPr id="1358" name="Google Shape;1358;p38"/>
          <p:cNvCxnSpPr>
            <a:stCxn id="1356" idx="3"/>
          </p:cNvCxnSpPr>
          <p:nvPr/>
        </p:nvCxnSpPr>
        <p:spPr>
          <a:xfrm rot="10800000">
            <a:off x="5544369" y="2277850"/>
            <a:ext cx="1396200" cy="1665600"/>
          </a:xfrm>
          <a:prstGeom prst="curvedConnector4">
            <a:avLst>
              <a:gd fmla="val -17055" name="adj1"/>
              <a:gd fmla="val 67593" name="adj2"/>
            </a:avLst>
          </a:prstGeom>
          <a:noFill/>
          <a:ln cap="flat" cmpd="sng" w="9525">
            <a:solidFill>
              <a:schemeClr val="accent3"/>
            </a:solidFill>
            <a:prstDash val="solid"/>
            <a:round/>
            <a:headEnd len="med" w="med" type="none"/>
            <a:tailEnd len="med" w="med" type="oval"/>
          </a:ln>
        </p:spPr>
      </p:cxnSp>
      <p:grpSp>
        <p:nvGrpSpPr>
          <p:cNvPr id="1359" name="Google Shape;1359;p38"/>
          <p:cNvGrpSpPr/>
          <p:nvPr/>
        </p:nvGrpSpPr>
        <p:grpSpPr>
          <a:xfrm>
            <a:off x="6946697" y="4159004"/>
            <a:ext cx="375779" cy="388049"/>
            <a:chOff x="1765472" y="3881229"/>
            <a:chExt cx="426150" cy="440065"/>
          </a:xfrm>
        </p:grpSpPr>
        <p:sp>
          <p:nvSpPr>
            <p:cNvPr id="1360" name="Google Shape;1360;p38"/>
            <p:cNvSpPr/>
            <p:nvPr/>
          </p:nvSpPr>
          <p:spPr>
            <a:xfrm>
              <a:off x="1913569" y="4055340"/>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1" name="Google Shape;1361;p38"/>
            <p:cNvSpPr/>
            <p:nvPr/>
          </p:nvSpPr>
          <p:spPr>
            <a:xfrm>
              <a:off x="1913569" y="4107046"/>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2" name="Google Shape;1362;p38"/>
            <p:cNvSpPr/>
            <p:nvPr/>
          </p:nvSpPr>
          <p:spPr>
            <a:xfrm>
              <a:off x="1861863" y="4139875"/>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3" name="Google Shape;1363;p38"/>
            <p:cNvSpPr/>
            <p:nvPr/>
          </p:nvSpPr>
          <p:spPr>
            <a:xfrm>
              <a:off x="1861863" y="4088168"/>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4" name="Google Shape;1364;p38"/>
            <p:cNvSpPr/>
            <p:nvPr/>
          </p:nvSpPr>
          <p:spPr>
            <a:xfrm>
              <a:off x="1913569" y="415875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5" name="Google Shape;1365;p38"/>
            <p:cNvSpPr/>
            <p:nvPr/>
          </p:nvSpPr>
          <p:spPr>
            <a:xfrm>
              <a:off x="1882568" y="4201881"/>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6" name="Google Shape;1366;p38"/>
            <p:cNvSpPr/>
            <p:nvPr/>
          </p:nvSpPr>
          <p:spPr>
            <a:xfrm>
              <a:off x="2016987" y="4055340"/>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7" name="Google Shape;1367;p38"/>
            <p:cNvSpPr/>
            <p:nvPr/>
          </p:nvSpPr>
          <p:spPr>
            <a:xfrm>
              <a:off x="2016987" y="4107046"/>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8" name="Google Shape;1368;p38"/>
            <p:cNvSpPr/>
            <p:nvPr/>
          </p:nvSpPr>
          <p:spPr>
            <a:xfrm>
              <a:off x="2068693" y="4139875"/>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69" name="Google Shape;1369;p38"/>
            <p:cNvSpPr/>
            <p:nvPr/>
          </p:nvSpPr>
          <p:spPr>
            <a:xfrm>
              <a:off x="2068693" y="4088168"/>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0" name="Google Shape;1370;p38"/>
            <p:cNvSpPr/>
            <p:nvPr/>
          </p:nvSpPr>
          <p:spPr>
            <a:xfrm>
              <a:off x="2016987" y="415875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1" name="Google Shape;1371;p38"/>
            <p:cNvSpPr/>
            <p:nvPr/>
          </p:nvSpPr>
          <p:spPr>
            <a:xfrm>
              <a:off x="2047988" y="4201881"/>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2" name="Google Shape;1372;p38"/>
            <p:cNvSpPr/>
            <p:nvPr/>
          </p:nvSpPr>
          <p:spPr>
            <a:xfrm>
              <a:off x="1765472" y="3881229"/>
              <a:ext cx="426150" cy="440065"/>
            </a:xfrm>
            <a:custGeom>
              <a:rect b="b" l="l" r="r" t="t"/>
              <a:pathLst>
                <a:path extrusionOk="0" h="749047" w="725361">
                  <a:moveTo>
                    <a:pt x="702397" y="456159"/>
                  </a:moveTo>
                  <a:lnTo>
                    <a:pt x="643500" y="430056"/>
                  </a:lnTo>
                  <a:cubicBezTo>
                    <a:pt x="646371" y="368731"/>
                    <a:pt x="627413" y="308521"/>
                    <a:pt x="590533" y="268315"/>
                  </a:cubicBezTo>
                  <a:lnTo>
                    <a:pt x="622301" y="245459"/>
                  </a:lnTo>
                  <a:lnTo>
                    <a:pt x="639335" y="182061"/>
                  </a:lnTo>
                  <a:lnTo>
                    <a:pt x="596919" y="170663"/>
                  </a:lnTo>
                  <a:lnTo>
                    <a:pt x="583941" y="218941"/>
                  </a:lnTo>
                  <a:lnTo>
                    <a:pt x="557029" y="238313"/>
                  </a:lnTo>
                  <a:cubicBezTo>
                    <a:pt x="537261" y="224112"/>
                    <a:pt x="514366" y="212654"/>
                    <a:pt x="488845" y="204078"/>
                  </a:cubicBezTo>
                  <a:cubicBezTo>
                    <a:pt x="488213" y="160152"/>
                    <a:pt x="464992" y="121614"/>
                    <a:pt x="430293" y="99547"/>
                  </a:cubicBezTo>
                  <a:cubicBezTo>
                    <a:pt x="432977" y="87221"/>
                    <a:pt x="439767" y="75063"/>
                    <a:pt x="449813" y="64947"/>
                  </a:cubicBezTo>
                  <a:cubicBezTo>
                    <a:pt x="462889" y="51792"/>
                    <a:pt x="479874" y="43936"/>
                    <a:pt x="495250" y="43936"/>
                  </a:cubicBezTo>
                  <a:lnTo>
                    <a:pt x="495250" y="0"/>
                  </a:lnTo>
                  <a:cubicBezTo>
                    <a:pt x="468031" y="0"/>
                    <a:pt x="440112" y="12386"/>
                    <a:pt x="418647" y="33979"/>
                  </a:cubicBezTo>
                  <a:cubicBezTo>
                    <a:pt x="404653" y="48052"/>
                    <a:pt x="394617" y="64977"/>
                    <a:pt x="389327" y="82751"/>
                  </a:cubicBezTo>
                  <a:cubicBezTo>
                    <a:pt x="380800" y="80915"/>
                    <a:pt x="371958" y="79938"/>
                    <a:pt x="362898" y="79938"/>
                  </a:cubicBezTo>
                  <a:cubicBezTo>
                    <a:pt x="353838" y="79938"/>
                    <a:pt x="344996" y="80925"/>
                    <a:pt x="336469" y="82751"/>
                  </a:cubicBezTo>
                  <a:cubicBezTo>
                    <a:pt x="331180" y="64977"/>
                    <a:pt x="321143" y="48042"/>
                    <a:pt x="307149" y="33979"/>
                  </a:cubicBezTo>
                  <a:cubicBezTo>
                    <a:pt x="285684" y="12386"/>
                    <a:pt x="257775" y="0"/>
                    <a:pt x="230547" y="0"/>
                  </a:cubicBezTo>
                  <a:lnTo>
                    <a:pt x="230547" y="43936"/>
                  </a:lnTo>
                  <a:cubicBezTo>
                    <a:pt x="245922" y="43936"/>
                    <a:pt x="262907" y="51792"/>
                    <a:pt x="275983" y="64947"/>
                  </a:cubicBezTo>
                  <a:cubicBezTo>
                    <a:pt x="286039" y="75063"/>
                    <a:pt x="292819" y="87221"/>
                    <a:pt x="295504" y="99547"/>
                  </a:cubicBezTo>
                  <a:cubicBezTo>
                    <a:pt x="260805" y="121614"/>
                    <a:pt x="237583" y="160142"/>
                    <a:pt x="236952" y="204078"/>
                  </a:cubicBezTo>
                  <a:cubicBezTo>
                    <a:pt x="211421" y="212654"/>
                    <a:pt x="188535" y="224112"/>
                    <a:pt x="168768" y="238313"/>
                  </a:cubicBezTo>
                  <a:lnTo>
                    <a:pt x="141855" y="218941"/>
                  </a:lnTo>
                  <a:lnTo>
                    <a:pt x="128878" y="170663"/>
                  </a:lnTo>
                  <a:lnTo>
                    <a:pt x="86461" y="182061"/>
                  </a:lnTo>
                  <a:lnTo>
                    <a:pt x="103495" y="245459"/>
                  </a:lnTo>
                  <a:lnTo>
                    <a:pt x="135263" y="268315"/>
                  </a:lnTo>
                  <a:cubicBezTo>
                    <a:pt x="98294" y="308857"/>
                    <a:pt x="79691" y="367458"/>
                    <a:pt x="82297" y="430056"/>
                  </a:cubicBezTo>
                  <a:lnTo>
                    <a:pt x="23399" y="456159"/>
                  </a:lnTo>
                  <a:lnTo>
                    <a:pt x="0" y="514405"/>
                  </a:lnTo>
                  <a:lnTo>
                    <a:pt x="40768" y="530777"/>
                  </a:lnTo>
                  <a:lnTo>
                    <a:pt x="57516" y="489092"/>
                  </a:lnTo>
                  <a:lnTo>
                    <a:pt x="86945" y="476045"/>
                  </a:lnTo>
                  <a:cubicBezTo>
                    <a:pt x="95679" y="528981"/>
                    <a:pt x="115722" y="583132"/>
                    <a:pt x="145280" y="629851"/>
                  </a:cubicBezTo>
                  <a:lnTo>
                    <a:pt x="92323" y="670590"/>
                  </a:lnTo>
                  <a:lnTo>
                    <a:pt x="75280" y="727346"/>
                  </a:lnTo>
                  <a:lnTo>
                    <a:pt x="117361" y="739978"/>
                  </a:lnTo>
                  <a:lnTo>
                    <a:pt x="130338" y="696782"/>
                  </a:lnTo>
                  <a:lnTo>
                    <a:pt x="171077" y="665438"/>
                  </a:lnTo>
                  <a:cubicBezTo>
                    <a:pt x="205805" y="708180"/>
                    <a:pt x="246761" y="734264"/>
                    <a:pt x="293441" y="749768"/>
                  </a:cubicBezTo>
                  <a:lnTo>
                    <a:pt x="314698" y="685995"/>
                  </a:lnTo>
                  <a:cubicBezTo>
                    <a:pt x="330587" y="689637"/>
                    <a:pt x="346723" y="691472"/>
                    <a:pt x="362908" y="691472"/>
                  </a:cubicBezTo>
                  <a:cubicBezTo>
                    <a:pt x="379093" y="691472"/>
                    <a:pt x="395228" y="689637"/>
                    <a:pt x="411108" y="685995"/>
                  </a:cubicBezTo>
                  <a:lnTo>
                    <a:pt x="432375" y="749768"/>
                  </a:lnTo>
                  <a:cubicBezTo>
                    <a:pt x="479607" y="734106"/>
                    <a:pt x="519458" y="708417"/>
                    <a:pt x="554739" y="665448"/>
                  </a:cubicBezTo>
                  <a:lnTo>
                    <a:pt x="595478" y="696782"/>
                  </a:lnTo>
                  <a:lnTo>
                    <a:pt x="608455" y="739978"/>
                  </a:lnTo>
                  <a:lnTo>
                    <a:pt x="650526" y="727346"/>
                  </a:lnTo>
                  <a:lnTo>
                    <a:pt x="633483" y="670590"/>
                  </a:lnTo>
                  <a:lnTo>
                    <a:pt x="580526" y="629851"/>
                  </a:lnTo>
                  <a:cubicBezTo>
                    <a:pt x="609018" y="585342"/>
                    <a:pt x="630433" y="528508"/>
                    <a:pt x="638861" y="476045"/>
                  </a:cubicBezTo>
                  <a:lnTo>
                    <a:pt x="668290" y="489092"/>
                  </a:lnTo>
                  <a:lnTo>
                    <a:pt x="685038" y="530777"/>
                  </a:lnTo>
                  <a:lnTo>
                    <a:pt x="725806" y="514405"/>
                  </a:lnTo>
                  <a:lnTo>
                    <a:pt x="702407" y="456159"/>
                  </a:lnTo>
                  <a:close/>
                  <a:moveTo>
                    <a:pt x="362898" y="123874"/>
                  </a:moveTo>
                  <a:cubicBezTo>
                    <a:pt x="403538" y="123874"/>
                    <a:pt x="437369" y="153590"/>
                    <a:pt x="443813" y="192443"/>
                  </a:cubicBezTo>
                  <a:cubicBezTo>
                    <a:pt x="418618" y="187686"/>
                    <a:pt x="391537" y="185249"/>
                    <a:pt x="362898" y="185249"/>
                  </a:cubicBezTo>
                  <a:cubicBezTo>
                    <a:pt x="334259" y="185249"/>
                    <a:pt x="307178" y="187686"/>
                    <a:pt x="281983" y="192443"/>
                  </a:cubicBezTo>
                  <a:cubicBezTo>
                    <a:pt x="288428" y="153590"/>
                    <a:pt x="322258" y="123874"/>
                    <a:pt x="362898" y="123874"/>
                  </a:cubicBezTo>
                  <a:lnTo>
                    <a:pt x="362898" y="123874"/>
                  </a:lnTo>
                  <a:close/>
                  <a:moveTo>
                    <a:pt x="266815" y="690703"/>
                  </a:moveTo>
                  <a:cubicBezTo>
                    <a:pt x="230566" y="670442"/>
                    <a:pt x="197328" y="634815"/>
                    <a:pt x="171630" y="588185"/>
                  </a:cubicBezTo>
                  <a:cubicBezTo>
                    <a:pt x="142655" y="535613"/>
                    <a:pt x="126035" y="473943"/>
                    <a:pt x="126035" y="419012"/>
                  </a:cubicBezTo>
                  <a:cubicBezTo>
                    <a:pt x="126035" y="356642"/>
                    <a:pt x="148161" y="308481"/>
                    <a:pt x="191801" y="275894"/>
                  </a:cubicBezTo>
                  <a:cubicBezTo>
                    <a:pt x="228425" y="248548"/>
                    <a:pt x="279674" y="232748"/>
                    <a:pt x="340930" y="229728"/>
                  </a:cubicBezTo>
                  <a:lnTo>
                    <a:pt x="340930" y="468347"/>
                  </a:lnTo>
                  <a:lnTo>
                    <a:pt x="266815" y="690703"/>
                  </a:lnTo>
                  <a:close/>
                  <a:moveTo>
                    <a:pt x="328673" y="644053"/>
                  </a:moveTo>
                  <a:lnTo>
                    <a:pt x="362898" y="541367"/>
                  </a:lnTo>
                  <a:lnTo>
                    <a:pt x="397123" y="644053"/>
                  </a:lnTo>
                  <a:cubicBezTo>
                    <a:pt x="374474" y="648641"/>
                    <a:pt x="351312" y="648641"/>
                    <a:pt x="328663" y="644053"/>
                  </a:cubicBezTo>
                  <a:lnTo>
                    <a:pt x="328663" y="644053"/>
                  </a:lnTo>
                  <a:close/>
                  <a:moveTo>
                    <a:pt x="554177" y="588185"/>
                  </a:moveTo>
                  <a:cubicBezTo>
                    <a:pt x="528478" y="634805"/>
                    <a:pt x="495240" y="670432"/>
                    <a:pt x="458991" y="690703"/>
                  </a:cubicBezTo>
                  <a:lnTo>
                    <a:pt x="384876" y="468347"/>
                  </a:lnTo>
                  <a:lnTo>
                    <a:pt x="384876" y="229728"/>
                  </a:lnTo>
                  <a:cubicBezTo>
                    <a:pt x="446132" y="232748"/>
                    <a:pt x="497381" y="248548"/>
                    <a:pt x="534004" y="275894"/>
                  </a:cubicBezTo>
                  <a:cubicBezTo>
                    <a:pt x="577645" y="308481"/>
                    <a:pt x="599771" y="356631"/>
                    <a:pt x="599771" y="419012"/>
                  </a:cubicBezTo>
                  <a:cubicBezTo>
                    <a:pt x="599771" y="473952"/>
                    <a:pt x="583151" y="535613"/>
                    <a:pt x="554177" y="588185"/>
                  </a:cubicBezTo>
                  <a:lnTo>
                    <a:pt x="554177" y="58818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373" name="Google Shape;1373;p38"/>
          <p:cNvGrpSpPr/>
          <p:nvPr/>
        </p:nvGrpSpPr>
        <p:grpSpPr>
          <a:xfrm>
            <a:off x="1821524" y="4159004"/>
            <a:ext cx="388049" cy="388049"/>
            <a:chOff x="999003" y="3881229"/>
            <a:chExt cx="440065" cy="440065"/>
          </a:xfrm>
        </p:grpSpPr>
        <p:sp>
          <p:nvSpPr>
            <p:cNvPr id="1374" name="Google Shape;1374;p38"/>
            <p:cNvSpPr/>
            <p:nvPr/>
          </p:nvSpPr>
          <p:spPr>
            <a:xfrm>
              <a:off x="999003" y="3881229"/>
              <a:ext cx="440065" cy="440065"/>
            </a:xfrm>
            <a:custGeom>
              <a:rect b="b" l="l" r="r" t="t"/>
              <a:pathLst>
                <a:path extrusionOk="0" h="749047" w="749047">
                  <a:moveTo>
                    <a:pt x="583862" y="350631"/>
                  </a:moveTo>
                  <a:cubicBezTo>
                    <a:pt x="588264" y="329463"/>
                    <a:pt x="589201" y="309044"/>
                    <a:pt x="586823" y="289878"/>
                  </a:cubicBezTo>
                  <a:lnTo>
                    <a:pt x="639029" y="289878"/>
                  </a:lnTo>
                  <a:cubicBezTo>
                    <a:pt x="712305" y="286405"/>
                    <a:pt x="744952" y="223451"/>
                    <a:pt x="749768" y="219780"/>
                  </a:cubicBezTo>
                  <a:cubicBezTo>
                    <a:pt x="734224" y="200674"/>
                    <a:pt x="728076" y="183127"/>
                    <a:pt x="678860" y="158119"/>
                  </a:cubicBezTo>
                  <a:cubicBezTo>
                    <a:pt x="696298" y="105567"/>
                    <a:pt x="687643" y="88110"/>
                    <a:pt x="685393" y="64375"/>
                  </a:cubicBezTo>
                  <a:cubicBezTo>
                    <a:pt x="660829" y="61888"/>
                    <a:pt x="644348" y="53707"/>
                    <a:pt x="591649" y="70908"/>
                  </a:cubicBezTo>
                  <a:cubicBezTo>
                    <a:pt x="566957" y="21643"/>
                    <a:pt x="548285" y="15090"/>
                    <a:pt x="529988" y="0"/>
                  </a:cubicBezTo>
                  <a:cubicBezTo>
                    <a:pt x="509421" y="15593"/>
                    <a:pt x="463393" y="46305"/>
                    <a:pt x="459889" y="110739"/>
                  </a:cubicBezTo>
                  <a:lnTo>
                    <a:pt x="459889" y="162945"/>
                  </a:lnTo>
                  <a:cubicBezTo>
                    <a:pt x="440724" y="160567"/>
                    <a:pt x="420315" y="161494"/>
                    <a:pt x="399137" y="165896"/>
                  </a:cubicBezTo>
                  <a:cubicBezTo>
                    <a:pt x="340634" y="178064"/>
                    <a:pt x="278184" y="216010"/>
                    <a:pt x="218546" y="275647"/>
                  </a:cubicBezTo>
                  <a:cubicBezTo>
                    <a:pt x="115189" y="378994"/>
                    <a:pt x="61789" y="495210"/>
                    <a:pt x="35173" y="574517"/>
                  </a:cubicBezTo>
                  <a:cubicBezTo>
                    <a:pt x="-503" y="690160"/>
                    <a:pt x="4332" y="706344"/>
                    <a:pt x="0" y="749768"/>
                  </a:cubicBezTo>
                  <a:cubicBezTo>
                    <a:pt x="44104" y="745465"/>
                    <a:pt x="59677" y="750123"/>
                    <a:pt x="175251" y="714585"/>
                  </a:cubicBezTo>
                  <a:cubicBezTo>
                    <a:pt x="254548" y="687979"/>
                    <a:pt x="370773" y="634568"/>
                    <a:pt x="474120" y="531212"/>
                  </a:cubicBezTo>
                  <a:cubicBezTo>
                    <a:pt x="533768" y="471574"/>
                    <a:pt x="571713" y="409124"/>
                    <a:pt x="583862" y="350621"/>
                  </a:cubicBezTo>
                  <a:lnTo>
                    <a:pt x="583862" y="350621"/>
                  </a:lnTo>
                  <a:close/>
                  <a:moveTo>
                    <a:pt x="503825" y="110739"/>
                  </a:moveTo>
                  <a:cubicBezTo>
                    <a:pt x="503825" y="88445"/>
                    <a:pt x="518579" y="68737"/>
                    <a:pt x="529978" y="56835"/>
                  </a:cubicBezTo>
                  <a:cubicBezTo>
                    <a:pt x="539995" y="67020"/>
                    <a:pt x="554354" y="86994"/>
                    <a:pt x="555923" y="106268"/>
                  </a:cubicBezTo>
                  <a:lnTo>
                    <a:pt x="559614" y="148250"/>
                  </a:lnTo>
                  <a:lnTo>
                    <a:pt x="591915" y="121170"/>
                  </a:lnTo>
                  <a:cubicBezTo>
                    <a:pt x="608643" y="108390"/>
                    <a:pt x="626239" y="105301"/>
                    <a:pt x="645187" y="104571"/>
                  </a:cubicBezTo>
                  <a:cubicBezTo>
                    <a:pt x="644832" y="119927"/>
                    <a:pt x="641743" y="142161"/>
                    <a:pt x="628598" y="157843"/>
                  </a:cubicBezTo>
                  <a:lnTo>
                    <a:pt x="601517" y="190144"/>
                  </a:lnTo>
                  <a:lnTo>
                    <a:pt x="643500" y="193835"/>
                  </a:lnTo>
                  <a:cubicBezTo>
                    <a:pt x="664570" y="196667"/>
                    <a:pt x="678919" y="206881"/>
                    <a:pt x="692903" y="219770"/>
                  </a:cubicBezTo>
                  <a:cubicBezTo>
                    <a:pt x="680982" y="231169"/>
                    <a:pt x="661244" y="245943"/>
                    <a:pt x="639029" y="245943"/>
                  </a:cubicBezTo>
                  <a:lnTo>
                    <a:pt x="574536" y="245943"/>
                  </a:lnTo>
                  <a:cubicBezTo>
                    <a:pt x="567519" y="230576"/>
                    <a:pt x="557828" y="216543"/>
                    <a:pt x="545521" y="204247"/>
                  </a:cubicBezTo>
                  <a:cubicBezTo>
                    <a:pt x="533215" y="191949"/>
                    <a:pt x="519191" y="182249"/>
                    <a:pt x="503825" y="175232"/>
                  </a:cubicBezTo>
                  <a:lnTo>
                    <a:pt x="503825" y="110739"/>
                  </a:lnTo>
                  <a:close/>
                  <a:moveTo>
                    <a:pt x="162698" y="672455"/>
                  </a:moveTo>
                  <a:cubicBezTo>
                    <a:pt x="114301" y="688798"/>
                    <a:pt x="73819" y="696950"/>
                    <a:pt x="48910" y="700858"/>
                  </a:cubicBezTo>
                  <a:cubicBezTo>
                    <a:pt x="52828" y="675959"/>
                    <a:pt x="60980" y="635477"/>
                    <a:pt x="77323" y="587080"/>
                  </a:cubicBezTo>
                  <a:cubicBezTo>
                    <a:pt x="82701" y="571151"/>
                    <a:pt x="89244" y="553614"/>
                    <a:pt x="97149" y="534972"/>
                  </a:cubicBezTo>
                  <a:lnTo>
                    <a:pt x="141608" y="579431"/>
                  </a:lnTo>
                  <a:lnTo>
                    <a:pt x="172676" y="548364"/>
                  </a:lnTo>
                  <a:lnTo>
                    <a:pt x="116749" y="492437"/>
                  </a:lnTo>
                  <a:cubicBezTo>
                    <a:pt x="135115" y="455606"/>
                    <a:pt x="158622" y="416111"/>
                    <a:pt x="188525" y="376794"/>
                  </a:cubicBezTo>
                  <a:lnTo>
                    <a:pt x="266390" y="454659"/>
                  </a:lnTo>
                  <a:lnTo>
                    <a:pt x="297458" y="423592"/>
                  </a:lnTo>
                  <a:lnTo>
                    <a:pt x="216355" y="342489"/>
                  </a:lnTo>
                  <a:cubicBezTo>
                    <a:pt x="226787" y="330450"/>
                    <a:pt x="237859" y="318488"/>
                    <a:pt x="249633" y="306715"/>
                  </a:cubicBezTo>
                  <a:cubicBezTo>
                    <a:pt x="270930" y="285418"/>
                    <a:pt x="292424" y="267259"/>
                    <a:pt x="313731" y="252436"/>
                  </a:cubicBezTo>
                  <a:lnTo>
                    <a:pt x="453553" y="392268"/>
                  </a:lnTo>
                  <a:lnTo>
                    <a:pt x="484621" y="361201"/>
                  </a:lnTo>
                  <a:lnTo>
                    <a:pt x="352496" y="229076"/>
                  </a:lnTo>
                  <a:cubicBezTo>
                    <a:pt x="371454" y="219445"/>
                    <a:pt x="390087" y="212654"/>
                    <a:pt x="408107" y="208914"/>
                  </a:cubicBezTo>
                  <a:cubicBezTo>
                    <a:pt x="451422" y="199914"/>
                    <a:pt x="488203" y="209043"/>
                    <a:pt x="514484" y="235314"/>
                  </a:cubicBezTo>
                  <a:cubicBezTo>
                    <a:pt x="540755" y="261584"/>
                    <a:pt x="549884" y="298376"/>
                    <a:pt x="540883" y="341690"/>
                  </a:cubicBezTo>
                  <a:cubicBezTo>
                    <a:pt x="532337" y="382823"/>
                    <a:pt x="508000" y="427115"/>
                    <a:pt x="469936" y="471288"/>
                  </a:cubicBezTo>
                  <a:lnTo>
                    <a:pt x="391172" y="392534"/>
                  </a:lnTo>
                  <a:lnTo>
                    <a:pt x="360105" y="423601"/>
                  </a:lnTo>
                  <a:lnTo>
                    <a:pt x="439846" y="503332"/>
                  </a:lnTo>
                  <a:cubicBezTo>
                    <a:pt x="406114" y="536620"/>
                    <a:pt x="370991" y="564312"/>
                    <a:pt x="336400" y="587316"/>
                  </a:cubicBezTo>
                  <a:lnTo>
                    <a:pt x="204009" y="454925"/>
                  </a:lnTo>
                  <a:lnTo>
                    <a:pt x="172942" y="485993"/>
                  </a:lnTo>
                  <a:lnTo>
                    <a:pt x="298079" y="611130"/>
                  </a:lnTo>
                  <a:cubicBezTo>
                    <a:pt x="248074" y="640085"/>
                    <a:pt x="200841" y="659596"/>
                    <a:pt x="162718" y="672465"/>
                  </a:cubicBezTo>
                  <a:lnTo>
                    <a:pt x="162718" y="6724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5" name="Google Shape;1375;p38"/>
            <p:cNvSpPr/>
            <p:nvPr/>
          </p:nvSpPr>
          <p:spPr>
            <a:xfrm>
              <a:off x="1173432" y="4074710"/>
              <a:ext cx="35947" cy="35947"/>
            </a:xfrm>
            <a:custGeom>
              <a:rect b="b" l="l" r="r" t="t"/>
              <a:pathLst>
                <a:path extrusionOk="0" h="61186" w="61186">
                  <a:moveTo>
                    <a:pt x="0" y="31057"/>
                  </a:moveTo>
                  <a:lnTo>
                    <a:pt x="31057" y="0"/>
                  </a:lnTo>
                  <a:lnTo>
                    <a:pt x="62115" y="31057"/>
                  </a:lnTo>
                  <a:lnTo>
                    <a:pt x="31057" y="62124"/>
                  </a:lnTo>
                  <a:lnTo>
                    <a:pt x="0" y="3105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6" name="Google Shape;1376;p38"/>
            <p:cNvSpPr/>
            <p:nvPr/>
          </p:nvSpPr>
          <p:spPr>
            <a:xfrm>
              <a:off x="1173421" y="4147827"/>
              <a:ext cx="35947" cy="35947"/>
            </a:xfrm>
            <a:custGeom>
              <a:rect b="b" l="l" r="r" t="t"/>
              <a:pathLst>
                <a:path extrusionOk="0" h="61186" w="61186">
                  <a:moveTo>
                    <a:pt x="0" y="31058"/>
                  </a:moveTo>
                  <a:lnTo>
                    <a:pt x="31057" y="0"/>
                  </a:lnTo>
                  <a:lnTo>
                    <a:pt x="62125" y="31058"/>
                  </a:lnTo>
                  <a:lnTo>
                    <a:pt x="31057" y="62115"/>
                  </a:lnTo>
                  <a:lnTo>
                    <a:pt x="0" y="3105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377" name="Google Shape;1377;p38"/>
            <p:cNvSpPr/>
            <p:nvPr/>
          </p:nvSpPr>
          <p:spPr>
            <a:xfrm>
              <a:off x="1100298" y="4220933"/>
              <a:ext cx="35947" cy="35947"/>
            </a:xfrm>
            <a:custGeom>
              <a:rect b="b" l="l" r="r" t="t"/>
              <a:pathLst>
                <a:path extrusionOk="0" h="61186" w="61186">
                  <a:moveTo>
                    <a:pt x="0" y="31058"/>
                  </a:moveTo>
                  <a:lnTo>
                    <a:pt x="31067" y="0"/>
                  </a:lnTo>
                  <a:lnTo>
                    <a:pt x="62125" y="31058"/>
                  </a:lnTo>
                  <a:lnTo>
                    <a:pt x="31067" y="62125"/>
                  </a:lnTo>
                  <a:lnTo>
                    <a:pt x="0" y="3105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1" name="Shape 1381"/>
        <p:cNvGrpSpPr/>
        <p:nvPr/>
      </p:nvGrpSpPr>
      <p:grpSpPr>
        <a:xfrm>
          <a:off x="0" y="0"/>
          <a:ext cx="0" cy="0"/>
          <a:chOff x="0" y="0"/>
          <a:chExt cx="0" cy="0"/>
        </a:xfrm>
      </p:grpSpPr>
      <p:sp>
        <p:nvSpPr>
          <p:cNvPr id="1382" name="Google Shape;1382;p3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Our h</a:t>
            </a:r>
            <a:r>
              <a:rPr lang="en"/>
              <a:t>istory</a:t>
            </a:r>
            <a:endParaRPr/>
          </a:p>
        </p:txBody>
      </p:sp>
      <p:sp>
        <p:nvSpPr>
          <p:cNvPr id="1383" name="Google Shape;1383;p39"/>
          <p:cNvSpPr/>
          <p:nvPr/>
        </p:nvSpPr>
        <p:spPr>
          <a:xfrm>
            <a:off x="1057862" y="1886375"/>
            <a:ext cx="875700" cy="60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Cherry Swash"/>
                <a:ea typeface="Cherry Swash"/>
                <a:cs typeface="Cherry Swash"/>
                <a:sym typeface="Cherry Swash"/>
              </a:rPr>
              <a:t>2XXX</a:t>
            </a:r>
            <a:endParaRPr b="1" sz="1800">
              <a:solidFill>
                <a:schemeClr val="accent5"/>
              </a:solidFill>
              <a:latin typeface="Cherry Swash"/>
              <a:ea typeface="Cherry Swash"/>
              <a:cs typeface="Cherry Swash"/>
              <a:sym typeface="Cherry Swash"/>
            </a:endParaRPr>
          </a:p>
        </p:txBody>
      </p:sp>
      <p:sp>
        <p:nvSpPr>
          <p:cNvPr id="1384" name="Google Shape;1384;p39"/>
          <p:cNvSpPr/>
          <p:nvPr/>
        </p:nvSpPr>
        <p:spPr>
          <a:xfrm>
            <a:off x="2954419" y="2486675"/>
            <a:ext cx="875700" cy="60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Cherry Swash"/>
                <a:ea typeface="Cherry Swash"/>
                <a:cs typeface="Cherry Swash"/>
                <a:sym typeface="Cherry Swash"/>
              </a:rPr>
              <a:t>2XXX</a:t>
            </a:r>
            <a:endParaRPr b="1" sz="1800">
              <a:solidFill>
                <a:schemeClr val="accent5"/>
              </a:solidFill>
              <a:latin typeface="Cherry Swash"/>
              <a:ea typeface="Cherry Swash"/>
              <a:cs typeface="Cherry Swash"/>
              <a:sym typeface="Cherry Swash"/>
            </a:endParaRPr>
          </a:p>
        </p:txBody>
      </p:sp>
      <p:sp>
        <p:nvSpPr>
          <p:cNvPr id="1385" name="Google Shape;1385;p39"/>
          <p:cNvSpPr/>
          <p:nvPr/>
        </p:nvSpPr>
        <p:spPr>
          <a:xfrm>
            <a:off x="4850976" y="1886375"/>
            <a:ext cx="875700" cy="60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Cherry Swash"/>
                <a:ea typeface="Cherry Swash"/>
                <a:cs typeface="Cherry Swash"/>
                <a:sym typeface="Cherry Swash"/>
              </a:rPr>
              <a:t>2XXX</a:t>
            </a:r>
            <a:endParaRPr b="1" sz="1800">
              <a:solidFill>
                <a:schemeClr val="accent5"/>
              </a:solidFill>
              <a:latin typeface="Cherry Swash"/>
              <a:ea typeface="Cherry Swash"/>
              <a:cs typeface="Cherry Swash"/>
              <a:sym typeface="Cherry Swash"/>
            </a:endParaRPr>
          </a:p>
        </p:txBody>
      </p:sp>
      <p:sp>
        <p:nvSpPr>
          <p:cNvPr id="1386" name="Google Shape;1386;p39"/>
          <p:cNvSpPr/>
          <p:nvPr/>
        </p:nvSpPr>
        <p:spPr>
          <a:xfrm>
            <a:off x="6747533" y="2486675"/>
            <a:ext cx="875700" cy="600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b="1" lang="en" sz="1800">
                <a:solidFill>
                  <a:schemeClr val="accent5"/>
                </a:solidFill>
                <a:latin typeface="Cherry Swash"/>
                <a:ea typeface="Cherry Swash"/>
                <a:cs typeface="Cherry Swash"/>
                <a:sym typeface="Cherry Swash"/>
              </a:rPr>
              <a:t>2XXX</a:t>
            </a:r>
            <a:endParaRPr b="1" sz="1800">
              <a:solidFill>
                <a:schemeClr val="accent5"/>
              </a:solidFill>
              <a:latin typeface="Cherry Swash"/>
              <a:ea typeface="Cherry Swash"/>
              <a:cs typeface="Cherry Swash"/>
              <a:sym typeface="Cherry Swash"/>
            </a:endParaRPr>
          </a:p>
        </p:txBody>
      </p:sp>
      <p:cxnSp>
        <p:nvCxnSpPr>
          <p:cNvPr id="1387" name="Google Shape;1387;p39"/>
          <p:cNvCxnSpPr>
            <a:stCxn id="1383" idx="3"/>
            <a:endCxn id="1384" idx="1"/>
          </p:cNvCxnSpPr>
          <p:nvPr/>
        </p:nvCxnSpPr>
        <p:spPr>
          <a:xfrm>
            <a:off x="1933562" y="2186525"/>
            <a:ext cx="1020900" cy="600300"/>
          </a:xfrm>
          <a:prstGeom prst="curvedConnector3">
            <a:avLst>
              <a:gd fmla="val 49998" name="adj1"/>
            </a:avLst>
          </a:prstGeom>
          <a:noFill/>
          <a:ln cap="flat" cmpd="sng" w="9525">
            <a:solidFill>
              <a:schemeClr val="accent3"/>
            </a:solidFill>
            <a:prstDash val="solid"/>
            <a:round/>
            <a:headEnd len="med" w="med" type="none"/>
            <a:tailEnd len="med" w="med" type="oval"/>
          </a:ln>
        </p:spPr>
      </p:cxnSp>
      <p:cxnSp>
        <p:nvCxnSpPr>
          <p:cNvPr id="1388" name="Google Shape;1388;p39"/>
          <p:cNvCxnSpPr>
            <a:stCxn id="1384" idx="3"/>
            <a:endCxn id="1385" idx="1"/>
          </p:cNvCxnSpPr>
          <p:nvPr/>
        </p:nvCxnSpPr>
        <p:spPr>
          <a:xfrm flipH="1" rot="10800000">
            <a:off x="3830119" y="2186525"/>
            <a:ext cx="1020900" cy="600300"/>
          </a:xfrm>
          <a:prstGeom prst="curvedConnector3">
            <a:avLst>
              <a:gd fmla="val 49998" name="adj1"/>
            </a:avLst>
          </a:prstGeom>
          <a:noFill/>
          <a:ln cap="flat" cmpd="sng" w="9525">
            <a:solidFill>
              <a:schemeClr val="accent3"/>
            </a:solidFill>
            <a:prstDash val="solid"/>
            <a:round/>
            <a:headEnd len="med" w="med" type="none"/>
            <a:tailEnd len="med" w="med" type="oval"/>
          </a:ln>
        </p:spPr>
      </p:cxnSp>
      <p:cxnSp>
        <p:nvCxnSpPr>
          <p:cNvPr id="1389" name="Google Shape;1389;p39"/>
          <p:cNvCxnSpPr>
            <a:stCxn id="1385" idx="3"/>
            <a:endCxn id="1386" idx="1"/>
          </p:cNvCxnSpPr>
          <p:nvPr/>
        </p:nvCxnSpPr>
        <p:spPr>
          <a:xfrm>
            <a:off x="5726676" y="2186525"/>
            <a:ext cx="1020900" cy="600300"/>
          </a:xfrm>
          <a:prstGeom prst="curvedConnector3">
            <a:avLst>
              <a:gd fmla="val 49998" name="adj1"/>
            </a:avLst>
          </a:prstGeom>
          <a:noFill/>
          <a:ln cap="flat" cmpd="sng" w="9525">
            <a:solidFill>
              <a:schemeClr val="accent3"/>
            </a:solidFill>
            <a:prstDash val="solid"/>
            <a:round/>
            <a:headEnd len="med" w="med" type="none"/>
            <a:tailEnd len="med" w="med" type="oval"/>
          </a:ln>
        </p:spPr>
      </p:cxnSp>
      <p:sp>
        <p:nvSpPr>
          <p:cNvPr id="1390" name="Google Shape;1390;p39"/>
          <p:cNvSpPr txBox="1"/>
          <p:nvPr/>
        </p:nvSpPr>
        <p:spPr>
          <a:xfrm>
            <a:off x="1057862" y="2417342"/>
            <a:ext cx="1338600" cy="425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Venus</a:t>
            </a:r>
            <a:endParaRPr sz="1800">
              <a:solidFill>
                <a:schemeClr val="dk1"/>
              </a:solidFill>
              <a:latin typeface="Cherry Swash"/>
              <a:ea typeface="Cherry Swash"/>
              <a:cs typeface="Cherry Swash"/>
              <a:sym typeface="Cherry Swash"/>
            </a:endParaRPr>
          </a:p>
        </p:txBody>
      </p:sp>
      <p:sp>
        <p:nvSpPr>
          <p:cNvPr id="1391" name="Google Shape;1391;p39"/>
          <p:cNvSpPr txBox="1"/>
          <p:nvPr/>
        </p:nvSpPr>
        <p:spPr>
          <a:xfrm>
            <a:off x="1057863" y="2741174"/>
            <a:ext cx="1338600" cy="83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Venus is the second planet from the Sun</a:t>
            </a:r>
            <a:endParaRPr>
              <a:solidFill>
                <a:schemeClr val="dk1"/>
              </a:solidFill>
              <a:latin typeface="Bellota Text"/>
              <a:ea typeface="Bellota Text"/>
              <a:cs typeface="Bellota Text"/>
              <a:sym typeface="Bellota Text"/>
            </a:endParaRPr>
          </a:p>
        </p:txBody>
      </p:sp>
      <p:sp>
        <p:nvSpPr>
          <p:cNvPr id="1392" name="Google Shape;1392;p39"/>
          <p:cNvSpPr txBox="1"/>
          <p:nvPr/>
        </p:nvSpPr>
        <p:spPr>
          <a:xfrm>
            <a:off x="2954415" y="3023775"/>
            <a:ext cx="1338600" cy="425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Saturn</a:t>
            </a:r>
            <a:endParaRPr sz="1800">
              <a:solidFill>
                <a:schemeClr val="dk1"/>
              </a:solidFill>
              <a:latin typeface="Cherry Swash"/>
              <a:ea typeface="Cherry Swash"/>
              <a:cs typeface="Cherry Swash"/>
              <a:sym typeface="Cherry Swash"/>
            </a:endParaRPr>
          </a:p>
        </p:txBody>
      </p:sp>
      <p:sp>
        <p:nvSpPr>
          <p:cNvPr id="1393" name="Google Shape;1393;p39"/>
          <p:cNvSpPr txBox="1"/>
          <p:nvPr/>
        </p:nvSpPr>
        <p:spPr>
          <a:xfrm>
            <a:off x="2954421" y="3342850"/>
            <a:ext cx="1338600" cy="83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It’</a:t>
            </a:r>
            <a:r>
              <a:rPr lang="en">
                <a:solidFill>
                  <a:schemeClr val="dk1"/>
                </a:solidFill>
                <a:latin typeface="Bellota Text"/>
                <a:ea typeface="Bellota Text"/>
                <a:cs typeface="Bellota Text"/>
                <a:sym typeface="Bellota Text"/>
              </a:rPr>
              <a:t>s composed of hydrogen and helium</a:t>
            </a:r>
            <a:endParaRPr>
              <a:solidFill>
                <a:schemeClr val="dk1"/>
              </a:solidFill>
              <a:latin typeface="Bellota Text"/>
              <a:ea typeface="Bellota Text"/>
              <a:cs typeface="Bellota Text"/>
              <a:sym typeface="Bellota Text"/>
            </a:endParaRPr>
          </a:p>
        </p:txBody>
      </p:sp>
      <p:sp>
        <p:nvSpPr>
          <p:cNvPr id="1394" name="Google Shape;1394;p39"/>
          <p:cNvSpPr txBox="1"/>
          <p:nvPr/>
        </p:nvSpPr>
        <p:spPr>
          <a:xfrm>
            <a:off x="4850984" y="2417342"/>
            <a:ext cx="1338600" cy="425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Mars</a:t>
            </a:r>
            <a:endParaRPr sz="1800">
              <a:solidFill>
                <a:schemeClr val="dk1"/>
              </a:solidFill>
              <a:latin typeface="Cherry Swash"/>
              <a:ea typeface="Cherry Swash"/>
              <a:cs typeface="Cherry Swash"/>
              <a:sym typeface="Cherry Swash"/>
            </a:endParaRPr>
          </a:p>
        </p:txBody>
      </p:sp>
      <p:sp>
        <p:nvSpPr>
          <p:cNvPr id="1395" name="Google Shape;1395;p39"/>
          <p:cNvSpPr txBox="1"/>
          <p:nvPr/>
        </p:nvSpPr>
        <p:spPr>
          <a:xfrm>
            <a:off x="4850979" y="2741174"/>
            <a:ext cx="1338600" cy="83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Despite being red, </a:t>
            </a:r>
            <a:r>
              <a:rPr lang="en">
                <a:solidFill>
                  <a:schemeClr val="dk1"/>
                </a:solidFill>
                <a:latin typeface="Bellota Text"/>
                <a:ea typeface="Bellota Text"/>
                <a:cs typeface="Bellota Text"/>
                <a:sym typeface="Bellota Text"/>
              </a:rPr>
              <a:t>Mars i</a:t>
            </a:r>
            <a:r>
              <a:rPr lang="en">
                <a:solidFill>
                  <a:schemeClr val="dk1"/>
                </a:solidFill>
                <a:latin typeface="Bellota Text"/>
                <a:ea typeface="Bellota Text"/>
                <a:cs typeface="Bellota Text"/>
                <a:sym typeface="Bellota Text"/>
              </a:rPr>
              <a:t>s a cold place</a:t>
            </a:r>
            <a:endParaRPr>
              <a:solidFill>
                <a:schemeClr val="dk1"/>
              </a:solidFill>
              <a:latin typeface="Bellota Text"/>
              <a:ea typeface="Bellota Text"/>
              <a:cs typeface="Bellota Text"/>
              <a:sym typeface="Bellota Text"/>
            </a:endParaRPr>
          </a:p>
        </p:txBody>
      </p:sp>
      <p:sp>
        <p:nvSpPr>
          <p:cNvPr id="1396" name="Google Shape;1396;p39"/>
          <p:cNvSpPr txBox="1"/>
          <p:nvPr/>
        </p:nvSpPr>
        <p:spPr>
          <a:xfrm>
            <a:off x="6747536" y="3023775"/>
            <a:ext cx="1338600" cy="4257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Neptune</a:t>
            </a:r>
            <a:endParaRPr sz="1800">
              <a:solidFill>
                <a:schemeClr val="dk1"/>
              </a:solidFill>
              <a:latin typeface="Cherry Swash"/>
              <a:ea typeface="Cherry Swash"/>
              <a:cs typeface="Cherry Swash"/>
              <a:sym typeface="Cherry Swash"/>
            </a:endParaRPr>
          </a:p>
        </p:txBody>
      </p:sp>
      <p:sp>
        <p:nvSpPr>
          <p:cNvPr id="1397" name="Google Shape;1397;p39"/>
          <p:cNvSpPr txBox="1"/>
          <p:nvPr/>
        </p:nvSpPr>
        <p:spPr>
          <a:xfrm>
            <a:off x="6747538" y="3342850"/>
            <a:ext cx="1338600" cy="8388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Neptune is the farthest planet from the Sun</a:t>
            </a:r>
            <a:endParaRPr>
              <a:solidFill>
                <a:schemeClr val="dk1"/>
              </a:solidFill>
              <a:latin typeface="Bellota Text"/>
              <a:ea typeface="Bellota Text"/>
              <a:cs typeface="Bellota Text"/>
              <a:sym typeface="Bellota Text"/>
            </a:endParaRPr>
          </a:p>
        </p:txBody>
      </p:sp>
      <p:pic>
        <p:nvPicPr>
          <p:cNvPr id="1398" name="Google Shape;1398;p39"/>
          <p:cNvPicPr preferRelativeResize="0"/>
          <p:nvPr/>
        </p:nvPicPr>
        <p:blipFill>
          <a:blip r:embed="rId3">
            <a:alphaModFix/>
          </a:blip>
          <a:stretch>
            <a:fillRect/>
          </a:stretch>
        </p:blipFill>
        <p:spPr>
          <a:xfrm rot="-1468157">
            <a:off x="6242038" y="144046"/>
            <a:ext cx="2147873" cy="2147883"/>
          </a:xfrm>
          <a:prstGeom prst="rect">
            <a:avLst/>
          </a:prstGeom>
          <a:noFill/>
          <a:ln>
            <a:noFill/>
          </a:ln>
        </p:spPr>
      </p:pic>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02" name="Shape 1402"/>
        <p:cNvGrpSpPr/>
        <p:nvPr/>
      </p:nvGrpSpPr>
      <p:grpSpPr>
        <a:xfrm>
          <a:off x="0" y="0"/>
          <a:ext cx="0" cy="0"/>
          <a:chOff x="0" y="0"/>
          <a:chExt cx="0" cy="0"/>
        </a:xfrm>
      </p:grpSpPr>
      <p:sp>
        <p:nvSpPr>
          <p:cNvPr id="1403" name="Google Shape;1403;p40"/>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use an infographic</a:t>
            </a:r>
            <a:endParaRPr/>
          </a:p>
        </p:txBody>
      </p:sp>
      <p:sp>
        <p:nvSpPr>
          <p:cNvPr id="1404" name="Google Shape;1404;p40"/>
          <p:cNvSpPr txBox="1"/>
          <p:nvPr>
            <p:ph idx="4294967295" type="subTitle"/>
          </p:nvPr>
        </p:nvSpPr>
        <p:spPr>
          <a:xfrm>
            <a:off x="6186450" y="2774189"/>
            <a:ext cx="21897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Jupiter is the biggest planet of them all</a:t>
            </a:r>
            <a:endParaRPr/>
          </a:p>
        </p:txBody>
      </p:sp>
      <p:sp>
        <p:nvSpPr>
          <p:cNvPr id="1405" name="Google Shape;1405;p40"/>
          <p:cNvSpPr txBox="1"/>
          <p:nvPr>
            <p:ph idx="4294967295" type="title"/>
          </p:nvPr>
        </p:nvSpPr>
        <p:spPr>
          <a:xfrm>
            <a:off x="5805450" y="1385050"/>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Venus</a:t>
            </a:r>
            <a:endParaRPr sz="1800"/>
          </a:p>
        </p:txBody>
      </p:sp>
      <p:sp>
        <p:nvSpPr>
          <p:cNvPr id="1406" name="Google Shape;1406;p40"/>
          <p:cNvSpPr txBox="1"/>
          <p:nvPr>
            <p:ph idx="4294967295" type="subTitle"/>
          </p:nvPr>
        </p:nvSpPr>
        <p:spPr>
          <a:xfrm>
            <a:off x="5805450" y="1661389"/>
            <a:ext cx="2189700" cy="5727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None/>
            </a:pPr>
            <a:r>
              <a:rPr lang="en"/>
              <a:t>Venus is the second planet from the Sun</a:t>
            </a:r>
            <a:endParaRPr/>
          </a:p>
        </p:txBody>
      </p:sp>
      <p:sp>
        <p:nvSpPr>
          <p:cNvPr id="1407" name="Google Shape;1407;p40"/>
          <p:cNvSpPr txBox="1"/>
          <p:nvPr>
            <p:ph idx="4294967295" type="title"/>
          </p:nvPr>
        </p:nvSpPr>
        <p:spPr>
          <a:xfrm>
            <a:off x="6186450" y="2497863"/>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Jupiter</a:t>
            </a:r>
            <a:endParaRPr sz="1800"/>
          </a:p>
        </p:txBody>
      </p:sp>
      <p:sp>
        <p:nvSpPr>
          <p:cNvPr id="1408" name="Google Shape;1408;p40"/>
          <p:cNvSpPr txBox="1"/>
          <p:nvPr>
            <p:ph idx="4294967295" type="title"/>
          </p:nvPr>
        </p:nvSpPr>
        <p:spPr>
          <a:xfrm>
            <a:off x="767851" y="2497863"/>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t>Saturn</a:t>
            </a:r>
            <a:endParaRPr sz="1800"/>
          </a:p>
        </p:txBody>
      </p:sp>
      <p:sp>
        <p:nvSpPr>
          <p:cNvPr id="1409" name="Google Shape;1409;p40"/>
          <p:cNvSpPr txBox="1"/>
          <p:nvPr>
            <p:ph idx="4294967295" type="subTitle"/>
          </p:nvPr>
        </p:nvSpPr>
        <p:spPr>
          <a:xfrm>
            <a:off x="767850" y="2774189"/>
            <a:ext cx="2189700" cy="572700"/>
          </a:xfrm>
          <a:prstGeom prst="rect">
            <a:avLst/>
          </a:prstGeom>
        </p:spPr>
        <p:txBody>
          <a:bodyPr anchorCtr="0" anchor="t" bIns="91425" lIns="91425" spcFirstLastPara="1" rIns="91425" wrap="square" tIns="91425">
            <a:noAutofit/>
          </a:bodyPr>
          <a:lstStyle/>
          <a:p>
            <a:pPr indent="0" lvl="0" marL="0" rtl="0" algn="r">
              <a:lnSpc>
                <a:spcPct val="100000"/>
              </a:lnSpc>
              <a:spcBef>
                <a:spcPts val="0"/>
              </a:spcBef>
              <a:spcAft>
                <a:spcPts val="0"/>
              </a:spcAft>
              <a:buNone/>
            </a:pPr>
            <a:r>
              <a:rPr lang="en"/>
              <a:t>Saturn is composed of hydrogen and helium</a:t>
            </a:r>
            <a:endParaRPr/>
          </a:p>
        </p:txBody>
      </p:sp>
      <p:sp>
        <p:nvSpPr>
          <p:cNvPr id="1410" name="Google Shape;1410;p40"/>
          <p:cNvSpPr txBox="1"/>
          <p:nvPr>
            <p:ph idx="4294967295" type="title"/>
          </p:nvPr>
        </p:nvSpPr>
        <p:spPr>
          <a:xfrm>
            <a:off x="1225050" y="1385038"/>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t>Mars</a:t>
            </a:r>
            <a:endParaRPr sz="1800"/>
          </a:p>
        </p:txBody>
      </p:sp>
      <p:sp>
        <p:nvSpPr>
          <p:cNvPr id="1411" name="Google Shape;1411;p40"/>
          <p:cNvSpPr txBox="1"/>
          <p:nvPr>
            <p:ph idx="4294967295" type="subTitle"/>
          </p:nvPr>
        </p:nvSpPr>
        <p:spPr>
          <a:xfrm>
            <a:off x="1225050" y="1661348"/>
            <a:ext cx="2189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Despite being red, Mars is actually a cold place</a:t>
            </a:r>
            <a:endParaRPr/>
          </a:p>
        </p:txBody>
      </p:sp>
      <p:grpSp>
        <p:nvGrpSpPr>
          <p:cNvPr id="1412" name="Google Shape;1412;p40"/>
          <p:cNvGrpSpPr/>
          <p:nvPr/>
        </p:nvGrpSpPr>
        <p:grpSpPr>
          <a:xfrm>
            <a:off x="4350425" y="2607338"/>
            <a:ext cx="618000" cy="618000"/>
            <a:chOff x="2407975" y="4176250"/>
            <a:chExt cx="618000" cy="618000"/>
          </a:xfrm>
        </p:grpSpPr>
        <p:sp>
          <p:nvSpPr>
            <p:cNvPr id="1413" name="Google Shape;1413;p40"/>
            <p:cNvSpPr/>
            <p:nvPr/>
          </p:nvSpPr>
          <p:spPr>
            <a:xfrm>
              <a:off x="2407975" y="4176250"/>
              <a:ext cx="618000" cy="618000"/>
            </a:xfrm>
            <a:prstGeom prst="ellipse">
              <a:avLst/>
            </a:prstGeom>
            <a:solidFill>
              <a:schemeClr val="accent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1414" name="Google Shape;1414;p40"/>
            <p:cNvGrpSpPr/>
            <p:nvPr/>
          </p:nvGrpSpPr>
          <p:grpSpPr>
            <a:xfrm>
              <a:off x="2496942" y="4283191"/>
              <a:ext cx="440065" cy="404118"/>
              <a:chOff x="2496949" y="1769571"/>
              <a:chExt cx="440065" cy="404118"/>
            </a:xfrm>
          </p:grpSpPr>
          <p:sp>
            <p:nvSpPr>
              <p:cNvPr id="1415" name="Google Shape;1415;p40"/>
              <p:cNvSpPr/>
              <p:nvPr/>
            </p:nvSpPr>
            <p:spPr>
              <a:xfrm>
                <a:off x="2496949" y="1769571"/>
                <a:ext cx="440065" cy="404118"/>
              </a:xfrm>
              <a:custGeom>
                <a:rect b="b" l="l" r="r" t="t"/>
                <a:pathLst>
                  <a:path extrusionOk="0" h="687860" w="749047">
                    <a:moveTo>
                      <a:pt x="646849" y="203279"/>
                    </a:moveTo>
                    <a:cubicBezTo>
                      <a:pt x="623430" y="131601"/>
                      <a:pt x="547677" y="86362"/>
                      <a:pt x="470857" y="104985"/>
                    </a:cubicBezTo>
                    <a:cubicBezTo>
                      <a:pt x="443906" y="42180"/>
                      <a:pt x="381337" y="0"/>
                      <a:pt x="311623" y="0"/>
                    </a:cubicBezTo>
                    <a:cubicBezTo>
                      <a:pt x="241910" y="0"/>
                      <a:pt x="181532" y="40403"/>
                      <a:pt x="153731" y="101916"/>
                    </a:cubicBezTo>
                    <a:cubicBezTo>
                      <a:pt x="68365" y="109850"/>
                      <a:pt x="-1753" y="188940"/>
                      <a:pt x="33" y="274029"/>
                    </a:cubicBezTo>
                    <a:cubicBezTo>
                      <a:pt x="33" y="369530"/>
                      <a:pt x="77731" y="447228"/>
                      <a:pt x="173242" y="447228"/>
                    </a:cubicBezTo>
                    <a:lnTo>
                      <a:pt x="217454" y="447228"/>
                    </a:lnTo>
                    <a:lnTo>
                      <a:pt x="191657" y="488874"/>
                    </a:lnTo>
                    <a:lnTo>
                      <a:pt x="205878" y="513398"/>
                    </a:lnTo>
                    <a:lnTo>
                      <a:pt x="320702" y="513398"/>
                    </a:lnTo>
                    <a:lnTo>
                      <a:pt x="320702" y="679432"/>
                    </a:lnTo>
                    <a:lnTo>
                      <a:pt x="355500" y="688679"/>
                    </a:lnTo>
                    <a:lnTo>
                      <a:pt x="505093" y="447237"/>
                    </a:lnTo>
                    <a:lnTo>
                      <a:pt x="626943" y="447237"/>
                    </a:lnTo>
                    <a:cubicBezTo>
                      <a:pt x="694644" y="447237"/>
                      <a:pt x="749732" y="392159"/>
                      <a:pt x="749732" y="324449"/>
                    </a:cubicBezTo>
                    <a:cubicBezTo>
                      <a:pt x="750965" y="265581"/>
                      <a:pt x="703624" y="211431"/>
                      <a:pt x="646839" y="203289"/>
                    </a:cubicBezTo>
                    <a:lnTo>
                      <a:pt x="646839" y="203289"/>
                    </a:lnTo>
                    <a:close/>
                    <a:moveTo>
                      <a:pt x="255361" y="469472"/>
                    </a:moveTo>
                    <a:lnTo>
                      <a:pt x="385146" y="260005"/>
                    </a:lnTo>
                    <a:lnTo>
                      <a:pt x="385146" y="381067"/>
                    </a:lnTo>
                    <a:lnTo>
                      <a:pt x="494424" y="381067"/>
                    </a:lnTo>
                    <a:lnTo>
                      <a:pt x="364639" y="590533"/>
                    </a:lnTo>
                    <a:lnTo>
                      <a:pt x="364639" y="469472"/>
                    </a:lnTo>
                    <a:lnTo>
                      <a:pt x="255351" y="469472"/>
                    </a:lnTo>
                    <a:close/>
                    <a:moveTo>
                      <a:pt x="626963" y="403301"/>
                    </a:moveTo>
                    <a:lnTo>
                      <a:pt x="532331" y="403301"/>
                    </a:lnTo>
                    <a:lnTo>
                      <a:pt x="558128" y="361665"/>
                    </a:lnTo>
                    <a:lnTo>
                      <a:pt x="543897" y="337130"/>
                    </a:lnTo>
                    <a:lnTo>
                      <a:pt x="429082" y="337130"/>
                    </a:lnTo>
                    <a:lnTo>
                      <a:pt x="429082" y="171087"/>
                    </a:lnTo>
                    <a:lnTo>
                      <a:pt x="394285" y="161849"/>
                    </a:lnTo>
                    <a:lnTo>
                      <a:pt x="244683" y="403301"/>
                    </a:lnTo>
                    <a:lnTo>
                      <a:pt x="173242" y="403301"/>
                    </a:lnTo>
                    <a:cubicBezTo>
                      <a:pt x="101959" y="403301"/>
                      <a:pt x="43970" y="345302"/>
                      <a:pt x="43970" y="274019"/>
                    </a:cubicBezTo>
                    <a:cubicBezTo>
                      <a:pt x="43713" y="198660"/>
                      <a:pt x="108956" y="139783"/>
                      <a:pt x="184660" y="144382"/>
                    </a:cubicBezTo>
                    <a:cubicBezTo>
                      <a:pt x="200253" y="86787"/>
                      <a:pt x="250466" y="43492"/>
                      <a:pt x="311623" y="43916"/>
                    </a:cubicBezTo>
                    <a:cubicBezTo>
                      <a:pt x="381238" y="45673"/>
                      <a:pt x="428490" y="90902"/>
                      <a:pt x="442820" y="162284"/>
                    </a:cubicBezTo>
                    <a:cubicBezTo>
                      <a:pt x="515425" y="123094"/>
                      <a:pt x="599143" y="152760"/>
                      <a:pt x="611518" y="245182"/>
                    </a:cubicBezTo>
                    <a:cubicBezTo>
                      <a:pt x="657754" y="241807"/>
                      <a:pt x="704562" y="268325"/>
                      <a:pt x="705815" y="324429"/>
                    </a:cubicBezTo>
                    <a:cubicBezTo>
                      <a:pt x="705815" y="367911"/>
                      <a:pt x="670445" y="403291"/>
                      <a:pt x="626963" y="403291"/>
                    </a:cubicBezTo>
                    <a:lnTo>
                      <a:pt x="626963" y="403291"/>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6" name="Google Shape;1416;p40"/>
              <p:cNvSpPr/>
              <p:nvPr/>
            </p:nvSpPr>
            <p:spPr>
              <a:xfrm>
                <a:off x="2817436" y="2058223"/>
                <a:ext cx="77692" cy="99145"/>
              </a:xfrm>
              <a:custGeom>
                <a:rect b="b" l="l" r="r" t="t"/>
                <a:pathLst>
                  <a:path extrusionOk="0" h="168757" w="132242">
                    <a:moveTo>
                      <a:pt x="66170" y="0"/>
                    </a:moveTo>
                    <a:cubicBezTo>
                      <a:pt x="47390" y="18356"/>
                      <a:pt x="-2507" y="73701"/>
                      <a:pt x="98" y="102863"/>
                    </a:cubicBezTo>
                    <a:cubicBezTo>
                      <a:pt x="98" y="139299"/>
                      <a:pt x="29735" y="168945"/>
                      <a:pt x="66170" y="168945"/>
                    </a:cubicBezTo>
                    <a:cubicBezTo>
                      <a:pt x="102606" y="168945"/>
                      <a:pt x="132243" y="139299"/>
                      <a:pt x="132243" y="102863"/>
                    </a:cubicBezTo>
                    <a:cubicBezTo>
                      <a:pt x="134651" y="74026"/>
                      <a:pt x="85859" y="19047"/>
                      <a:pt x="66170" y="0"/>
                    </a:cubicBezTo>
                    <a:lnTo>
                      <a:pt x="66170" y="0"/>
                    </a:lnTo>
                    <a:close/>
                    <a:moveTo>
                      <a:pt x="66170" y="125019"/>
                    </a:moveTo>
                    <a:cubicBezTo>
                      <a:pt x="53963" y="125019"/>
                      <a:pt x="44025" y="115091"/>
                      <a:pt x="44025" y="102903"/>
                    </a:cubicBezTo>
                    <a:cubicBezTo>
                      <a:pt x="44242" y="97297"/>
                      <a:pt x="53065" y="82129"/>
                      <a:pt x="66170" y="65519"/>
                    </a:cubicBezTo>
                    <a:cubicBezTo>
                      <a:pt x="79276" y="82119"/>
                      <a:pt x="88079" y="97268"/>
                      <a:pt x="88316" y="102893"/>
                    </a:cubicBezTo>
                    <a:cubicBezTo>
                      <a:pt x="88296" y="115101"/>
                      <a:pt x="78368" y="125019"/>
                      <a:pt x="66170" y="125019"/>
                    </a:cubicBezTo>
                    <a:lnTo>
                      <a:pt x="66170" y="12501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17" name="Google Shape;1417;p40"/>
              <p:cNvSpPr/>
              <p:nvPr/>
            </p:nvSpPr>
            <p:spPr>
              <a:xfrm>
                <a:off x="2538322" y="2058223"/>
                <a:ext cx="77692" cy="99145"/>
              </a:xfrm>
              <a:custGeom>
                <a:rect b="b" l="l" r="r" t="t"/>
                <a:pathLst>
                  <a:path extrusionOk="0" h="168757" w="132242">
                    <a:moveTo>
                      <a:pt x="66170" y="0"/>
                    </a:moveTo>
                    <a:cubicBezTo>
                      <a:pt x="47390" y="18356"/>
                      <a:pt x="-2507" y="73701"/>
                      <a:pt x="98" y="102863"/>
                    </a:cubicBezTo>
                    <a:cubicBezTo>
                      <a:pt x="98" y="139299"/>
                      <a:pt x="29735" y="168945"/>
                      <a:pt x="66170" y="168945"/>
                    </a:cubicBezTo>
                    <a:cubicBezTo>
                      <a:pt x="102606" y="168945"/>
                      <a:pt x="132242" y="139299"/>
                      <a:pt x="132242" y="102863"/>
                    </a:cubicBezTo>
                    <a:cubicBezTo>
                      <a:pt x="134650" y="74026"/>
                      <a:pt x="85859" y="19047"/>
                      <a:pt x="66170" y="0"/>
                    </a:cubicBezTo>
                    <a:lnTo>
                      <a:pt x="66170" y="0"/>
                    </a:lnTo>
                    <a:close/>
                    <a:moveTo>
                      <a:pt x="66170" y="125019"/>
                    </a:moveTo>
                    <a:cubicBezTo>
                      <a:pt x="53962" y="125019"/>
                      <a:pt x="44025" y="115091"/>
                      <a:pt x="44025" y="102903"/>
                    </a:cubicBezTo>
                    <a:cubicBezTo>
                      <a:pt x="44242" y="97297"/>
                      <a:pt x="53064" y="82129"/>
                      <a:pt x="66170" y="65519"/>
                    </a:cubicBezTo>
                    <a:cubicBezTo>
                      <a:pt x="79276" y="82119"/>
                      <a:pt x="88079" y="97268"/>
                      <a:pt x="88316" y="102893"/>
                    </a:cubicBezTo>
                    <a:cubicBezTo>
                      <a:pt x="88296" y="115101"/>
                      <a:pt x="78368" y="125019"/>
                      <a:pt x="66170" y="125019"/>
                    </a:cubicBezTo>
                    <a:lnTo>
                      <a:pt x="66170" y="125019"/>
                    </a:ln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18" name="Google Shape;1418;p40"/>
          <p:cNvGrpSpPr/>
          <p:nvPr/>
        </p:nvGrpSpPr>
        <p:grpSpPr>
          <a:xfrm>
            <a:off x="5568450" y="2626190"/>
            <a:ext cx="618000" cy="618000"/>
            <a:chOff x="5315500" y="4169195"/>
            <a:chExt cx="618000" cy="618000"/>
          </a:xfrm>
        </p:grpSpPr>
        <p:sp>
          <p:nvSpPr>
            <p:cNvPr id="1419" name="Google Shape;1419;p40"/>
            <p:cNvSpPr/>
            <p:nvPr/>
          </p:nvSpPr>
          <p:spPr>
            <a:xfrm>
              <a:off x="5315500" y="4169195"/>
              <a:ext cx="618000" cy="6180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1420" name="Google Shape;1420;p40"/>
            <p:cNvSpPr/>
            <p:nvPr/>
          </p:nvSpPr>
          <p:spPr>
            <a:xfrm>
              <a:off x="5404481" y="4272368"/>
              <a:ext cx="440065" cy="411655"/>
            </a:xfrm>
            <a:custGeom>
              <a:rect b="b" l="l" r="r" t="t"/>
              <a:pathLst>
                <a:path extrusionOk="0" h="700689" w="749047">
                  <a:moveTo>
                    <a:pt x="749769" y="296204"/>
                  </a:moveTo>
                  <a:cubicBezTo>
                    <a:pt x="748871" y="169133"/>
                    <a:pt x="597591" y="113650"/>
                    <a:pt x="513755" y="198443"/>
                  </a:cubicBezTo>
                  <a:lnTo>
                    <a:pt x="452222" y="259975"/>
                  </a:lnTo>
                  <a:cubicBezTo>
                    <a:pt x="448995" y="254093"/>
                    <a:pt x="445117" y="248616"/>
                    <a:pt x="440676" y="243643"/>
                  </a:cubicBezTo>
                  <a:cubicBezTo>
                    <a:pt x="439837" y="203427"/>
                    <a:pt x="445857" y="165560"/>
                    <a:pt x="458588" y="130979"/>
                  </a:cubicBezTo>
                  <a:cubicBezTo>
                    <a:pt x="472306" y="93734"/>
                    <a:pt x="493918" y="60072"/>
                    <a:pt x="522824" y="30939"/>
                  </a:cubicBezTo>
                  <a:lnTo>
                    <a:pt x="491629" y="0"/>
                  </a:lnTo>
                  <a:cubicBezTo>
                    <a:pt x="433738" y="58364"/>
                    <a:pt x="401457" y="132796"/>
                    <a:pt x="397165" y="216937"/>
                  </a:cubicBezTo>
                  <a:cubicBezTo>
                    <a:pt x="390039" y="215072"/>
                    <a:pt x="382568" y="214075"/>
                    <a:pt x="374881" y="214075"/>
                  </a:cubicBezTo>
                  <a:cubicBezTo>
                    <a:pt x="367193" y="214075"/>
                    <a:pt x="359722" y="215072"/>
                    <a:pt x="352606" y="216937"/>
                  </a:cubicBezTo>
                  <a:cubicBezTo>
                    <a:pt x="348304" y="132796"/>
                    <a:pt x="316022" y="58374"/>
                    <a:pt x="258142" y="0"/>
                  </a:cubicBezTo>
                  <a:lnTo>
                    <a:pt x="226946" y="30939"/>
                  </a:lnTo>
                  <a:cubicBezTo>
                    <a:pt x="255852" y="60072"/>
                    <a:pt x="277465" y="93744"/>
                    <a:pt x="291183" y="130979"/>
                  </a:cubicBezTo>
                  <a:cubicBezTo>
                    <a:pt x="303923" y="165560"/>
                    <a:pt x="309933" y="203427"/>
                    <a:pt x="309095" y="243643"/>
                  </a:cubicBezTo>
                  <a:cubicBezTo>
                    <a:pt x="304663" y="248616"/>
                    <a:pt x="300775" y="254093"/>
                    <a:pt x="297548" y="259975"/>
                  </a:cubicBezTo>
                  <a:lnTo>
                    <a:pt x="236016" y="198443"/>
                  </a:lnTo>
                  <a:cubicBezTo>
                    <a:pt x="145804" y="109485"/>
                    <a:pt x="-512" y="176446"/>
                    <a:pt x="1" y="296204"/>
                  </a:cubicBezTo>
                  <a:cubicBezTo>
                    <a:pt x="1" y="363934"/>
                    <a:pt x="48971" y="420453"/>
                    <a:pt x="113356" y="432197"/>
                  </a:cubicBezTo>
                  <a:cubicBezTo>
                    <a:pt x="97664" y="451530"/>
                    <a:pt x="88229" y="476143"/>
                    <a:pt x="88229" y="502927"/>
                  </a:cubicBezTo>
                  <a:cubicBezTo>
                    <a:pt x="88229" y="549262"/>
                    <a:pt x="114816" y="589053"/>
                    <a:pt x="157627" y="606787"/>
                  </a:cubicBezTo>
                  <a:cubicBezTo>
                    <a:pt x="202965" y="626180"/>
                    <a:pt x="254144" y="612620"/>
                    <a:pt x="286742" y="575799"/>
                  </a:cubicBezTo>
                  <a:lnTo>
                    <a:pt x="286742" y="611001"/>
                  </a:lnTo>
                  <a:cubicBezTo>
                    <a:pt x="284620" y="655983"/>
                    <a:pt x="352991" y="692844"/>
                    <a:pt x="374881" y="701232"/>
                  </a:cubicBezTo>
                  <a:cubicBezTo>
                    <a:pt x="416073" y="684949"/>
                    <a:pt x="465210" y="646894"/>
                    <a:pt x="463019" y="611001"/>
                  </a:cubicBezTo>
                  <a:lnTo>
                    <a:pt x="463019" y="575799"/>
                  </a:lnTo>
                  <a:cubicBezTo>
                    <a:pt x="495468" y="612758"/>
                    <a:pt x="546470" y="625943"/>
                    <a:pt x="592144" y="606787"/>
                  </a:cubicBezTo>
                  <a:cubicBezTo>
                    <a:pt x="634945" y="589053"/>
                    <a:pt x="661532" y="549262"/>
                    <a:pt x="661532" y="502927"/>
                  </a:cubicBezTo>
                  <a:cubicBezTo>
                    <a:pt x="661532" y="476143"/>
                    <a:pt x="652107" y="451530"/>
                    <a:pt x="636406" y="432197"/>
                  </a:cubicBezTo>
                  <a:cubicBezTo>
                    <a:pt x="700790" y="420434"/>
                    <a:pt x="749759" y="363924"/>
                    <a:pt x="749759" y="296194"/>
                  </a:cubicBezTo>
                  <a:lnTo>
                    <a:pt x="749759" y="296194"/>
                  </a:lnTo>
                  <a:close/>
                  <a:moveTo>
                    <a:pt x="330678" y="487354"/>
                  </a:moveTo>
                  <a:lnTo>
                    <a:pt x="419093" y="487354"/>
                  </a:lnTo>
                  <a:lnTo>
                    <a:pt x="419093" y="531655"/>
                  </a:lnTo>
                  <a:lnTo>
                    <a:pt x="330678" y="531655"/>
                  </a:lnTo>
                  <a:lnTo>
                    <a:pt x="330678" y="487354"/>
                  </a:lnTo>
                  <a:close/>
                  <a:moveTo>
                    <a:pt x="330678" y="443428"/>
                  </a:moveTo>
                  <a:lnTo>
                    <a:pt x="330678" y="412499"/>
                  </a:lnTo>
                  <a:cubicBezTo>
                    <a:pt x="330678" y="401515"/>
                    <a:pt x="334714" y="391458"/>
                    <a:pt x="341376" y="383712"/>
                  </a:cubicBezTo>
                  <a:cubicBezTo>
                    <a:pt x="351718" y="387984"/>
                    <a:pt x="363028" y="390343"/>
                    <a:pt x="374890" y="390343"/>
                  </a:cubicBezTo>
                  <a:cubicBezTo>
                    <a:pt x="386753" y="390343"/>
                    <a:pt x="398043" y="387975"/>
                    <a:pt x="408375" y="383721"/>
                  </a:cubicBezTo>
                  <a:cubicBezTo>
                    <a:pt x="415037" y="391458"/>
                    <a:pt x="419103" y="401505"/>
                    <a:pt x="419103" y="412489"/>
                  </a:cubicBezTo>
                  <a:lnTo>
                    <a:pt x="419103" y="443418"/>
                  </a:lnTo>
                  <a:lnTo>
                    <a:pt x="330687" y="443418"/>
                  </a:lnTo>
                  <a:close/>
                  <a:moveTo>
                    <a:pt x="419093" y="302204"/>
                  </a:moveTo>
                  <a:cubicBezTo>
                    <a:pt x="419093" y="326581"/>
                    <a:pt x="399256" y="346407"/>
                    <a:pt x="374890" y="346407"/>
                  </a:cubicBezTo>
                  <a:cubicBezTo>
                    <a:pt x="350524" y="346407"/>
                    <a:pt x="330687" y="326581"/>
                    <a:pt x="330687" y="302204"/>
                  </a:cubicBezTo>
                  <a:cubicBezTo>
                    <a:pt x="330687" y="277828"/>
                    <a:pt x="350524" y="258002"/>
                    <a:pt x="374890" y="258002"/>
                  </a:cubicBezTo>
                  <a:cubicBezTo>
                    <a:pt x="399256" y="258002"/>
                    <a:pt x="419093" y="277838"/>
                    <a:pt x="419093" y="302204"/>
                  </a:cubicBezTo>
                  <a:lnTo>
                    <a:pt x="419093" y="302204"/>
                  </a:lnTo>
                  <a:close/>
                  <a:moveTo>
                    <a:pt x="43938" y="296204"/>
                  </a:moveTo>
                  <a:cubicBezTo>
                    <a:pt x="46158" y="205391"/>
                    <a:pt x="149890" y="174087"/>
                    <a:pt x="204958" y="229510"/>
                  </a:cubicBezTo>
                  <a:lnTo>
                    <a:pt x="287284" y="311846"/>
                  </a:lnTo>
                  <a:cubicBezTo>
                    <a:pt x="289159" y="328959"/>
                    <a:pt x="295959" y="344621"/>
                    <a:pt x="306223" y="357372"/>
                  </a:cubicBezTo>
                  <a:cubicBezTo>
                    <a:pt x="298485" y="366984"/>
                    <a:pt x="292722" y="378234"/>
                    <a:pt x="289554" y="390531"/>
                  </a:cubicBezTo>
                  <a:lnTo>
                    <a:pt x="138255" y="390531"/>
                  </a:lnTo>
                  <a:cubicBezTo>
                    <a:pt x="86246" y="390531"/>
                    <a:pt x="43928" y="348223"/>
                    <a:pt x="43928" y="296204"/>
                  </a:cubicBezTo>
                  <a:lnTo>
                    <a:pt x="43928" y="296204"/>
                  </a:lnTo>
                  <a:close/>
                  <a:moveTo>
                    <a:pt x="249072" y="551364"/>
                  </a:moveTo>
                  <a:cubicBezTo>
                    <a:pt x="225219" y="575217"/>
                    <a:pt x="194872" y="574674"/>
                    <a:pt x="174444" y="566207"/>
                  </a:cubicBezTo>
                  <a:cubicBezTo>
                    <a:pt x="154005" y="557739"/>
                    <a:pt x="132166" y="536679"/>
                    <a:pt x="132166" y="502937"/>
                  </a:cubicBezTo>
                  <a:cubicBezTo>
                    <a:pt x="132166" y="465179"/>
                    <a:pt x="162887" y="434457"/>
                    <a:pt x="200645" y="434457"/>
                  </a:cubicBezTo>
                  <a:lnTo>
                    <a:pt x="286742" y="434457"/>
                  </a:lnTo>
                  <a:lnTo>
                    <a:pt x="286742" y="513675"/>
                  </a:lnTo>
                  <a:lnTo>
                    <a:pt x="249062" y="551354"/>
                  </a:lnTo>
                  <a:close/>
                  <a:moveTo>
                    <a:pt x="374890" y="652717"/>
                  </a:moveTo>
                  <a:cubicBezTo>
                    <a:pt x="352478" y="640776"/>
                    <a:pt x="330687" y="622518"/>
                    <a:pt x="330687" y="611011"/>
                  </a:cubicBezTo>
                  <a:lnTo>
                    <a:pt x="330687" y="575592"/>
                  </a:lnTo>
                  <a:lnTo>
                    <a:pt x="419103" y="575592"/>
                  </a:lnTo>
                  <a:lnTo>
                    <a:pt x="419103" y="611011"/>
                  </a:lnTo>
                  <a:cubicBezTo>
                    <a:pt x="419103" y="622518"/>
                    <a:pt x="397293" y="640785"/>
                    <a:pt x="374900" y="652717"/>
                  </a:cubicBezTo>
                  <a:lnTo>
                    <a:pt x="374900" y="652717"/>
                  </a:lnTo>
                  <a:close/>
                  <a:moveTo>
                    <a:pt x="575337" y="566207"/>
                  </a:moveTo>
                  <a:cubicBezTo>
                    <a:pt x="554908" y="574674"/>
                    <a:pt x="524562" y="575217"/>
                    <a:pt x="500718" y="551364"/>
                  </a:cubicBezTo>
                  <a:lnTo>
                    <a:pt x="463039" y="513684"/>
                  </a:lnTo>
                  <a:lnTo>
                    <a:pt x="463039" y="434467"/>
                  </a:lnTo>
                  <a:lnTo>
                    <a:pt x="549145" y="434467"/>
                  </a:lnTo>
                  <a:cubicBezTo>
                    <a:pt x="586903" y="434467"/>
                    <a:pt x="617615" y="465189"/>
                    <a:pt x="617615" y="502947"/>
                  </a:cubicBezTo>
                  <a:cubicBezTo>
                    <a:pt x="617615" y="536679"/>
                    <a:pt x="595776" y="557749"/>
                    <a:pt x="575337" y="566216"/>
                  </a:cubicBezTo>
                  <a:lnTo>
                    <a:pt x="575337" y="566216"/>
                  </a:lnTo>
                  <a:close/>
                  <a:moveTo>
                    <a:pt x="611516" y="390531"/>
                  </a:moveTo>
                  <a:lnTo>
                    <a:pt x="460256" y="390531"/>
                  </a:lnTo>
                  <a:cubicBezTo>
                    <a:pt x="457078" y="378224"/>
                    <a:pt x="451325" y="366964"/>
                    <a:pt x="443587" y="357342"/>
                  </a:cubicBezTo>
                  <a:cubicBezTo>
                    <a:pt x="453841" y="344591"/>
                    <a:pt x="460621" y="328959"/>
                    <a:pt x="462496" y="311846"/>
                  </a:cubicBezTo>
                  <a:lnTo>
                    <a:pt x="544832" y="229510"/>
                  </a:lnTo>
                  <a:cubicBezTo>
                    <a:pt x="609661" y="167564"/>
                    <a:pt x="705942" y="216681"/>
                    <a:pt x="705843" y="296204"/>
                  </a:cubicBezTo>
                  <a:cubicBezTo>
                    <a:pt x="705843" y="348223"/>
                    <a:pt x="663525" y="390531"/>
                    <a:pt x="611516" y="390531"/>
                  </a:cubicBezTo>
                  <a:lnTo>
                    <a:pt x="611516" y="3905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21" name="Google Shape;1421;p40"/>
          <p:cNvGrpSpPr/>
          <p:nvPr/>
        </p:nvGrpSpPr>
        <p:grpSpPr>
          <a:xfrm>
            <a:off x="2957538" y="2626197"/>
            <a:ext cx="618000" cy="618000"/>
            <a:chOff x="4599213" y="4169195"/>
            <a:chExt cx="618000" cy="618000"/>
          </a:xfrm>
        </p:grpSpPr>
        <p:sp>
          <p:nvSpPr>
            <p:cNvPr id="1422" name="Google Shape;1422;p40"/>
            <p:cNvSpPr/>
            <p:nvPr/>
          </p:nvSpPr>
          <p:spPr>
            <a:xfrm>
              <a:off x="4599213" y="4169195"/>
              <a:ext cx="618000" cy="6180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1423" name="Google Shape;1423;p40"/>
            <p:cNvGrpSpPr/>
            <p:nvPr/>
          </p:nvGrpSpPr>
          <p:grpSpPr>
            <a:xfrm>
              <a:off x="4721905" y="4258163"/>
              <a:ext cx="440065" cy="440065"/>
              <a:chOff x="999003" y="3881229"/>
              <a:chExt cx="440065" cy="440065"/>
            </a:xfrm>
          </p:grpSpPr>
          <p:sp>
            <p:nvSpPr>
              <p:cNvPr id="1424" name="Google Shape;1424;p40"/>
              <p:cNvSpPr/>
              <p:nvPr/>
            </p:nvSpPr>
            <p:spPr>
              <a:xfrm>
                <a:off x="999003" y="3881229"/>
                <a:ext cx="440065" cy="440065"/>
              </a:xfrm>
              <a:custGeom>
                <a:rect b="b" l="l" r="r" t="t"/>
                <a:pathLst>
                  <a:path extrusionOk="0" h="749047" w="749047">
                    <a:moveTo>
                      <a:pt x="583862" y="350631"/>
                    </a:moveTo>
                    <a:cubicBezTo>
                      <a:pt x="588264" y="329463"/>
                      <a:pt x="589201" y="309044"/>
                      <a:pt x="586823" y="289878"/>
                    </a:cubicBezTo>
                    <a:lnTo>
                      <a:pt x="639029" y="289878"/>
                    </a:lnTo>
                    <a:cubicBezTo>
                      <a:pt x="712305" y="286405"/>
                      <a:pt x="744952" y="223451"/>
                      <a:pt x="749768" y="219780"/>
                    </a:cubicBezTo>
                    <a:cubicBezTo>
                      <a:pt x="734224" y="200674"/>
                      <a:pt x="728076" y="183127"/>
                      <a:pt x="678860" y="158119"/>
                    </a:cubicBezTo>
                    <a:cubicBezTo>
                      <a:pt x="696298" y="105567"/>
                      <a:pt x="687643" y="88110"/>
                      <a:pt x="685393" y="64375"/>
                    </a:cubicBezTo>
                    <a:cubicBezTo>
                      <a:pt x="660829" y="61888"/>
                      <a:pt x="644348" y="53707"/>
                      <a:pt x="591649" y="70908"/>
                    </a:cubicBezTo>
                    <a:cubicBezTo>
                      <a:pt x="566957" y="21643"/>
                      <a:pt x="548285" y="15090"/>
                      <a:pt x="529988" y="0"/>
                    </a:cubicBezTo>
                    <a:cubicBezTo>
                      <a:pt x="509421" y="15593"/>
                      <a:pt x="463393" y="46305"/>
                      <a:pt x="459889" y="110739"/>
                    </a:cubicBezTo>
                    <a:lnTo>
                      <a:pt x="459889" y="162945"/>
                    </a:lnTo>
                    <a:cubicBezTo>
                      <a:pt x="440724" y="160567"/>
                      <a:pt x="420315" y="161494"/>
                      <a:pt x="399137" y="165896"/>
                    </a:cubicBezTo>
                    <a:cubicBezTo>
                      <a:pt x="340634" y="178064"/>
                      <a:pt x="278184" y="216010"/>
                      <a:pt x="218546" y="275647"/>
                    </a:cubicBezTo>
                    <a:cubicBezTo>
                      <a:pt x="115189" y="378994"/>
                      <a:pt x="61789" y="495210"/>
                      <a:pt x="35173" y="574517"/>
                    </a:cubicBezTo>
                    <a:cubicBezTo>
                      <a:pt x="-503" y="690160"/>
                      <a:pt x="4332" y="706344"/>
                      <a:pt x="0" y="749768"/>
                    </a:cubicBezTo>
                    <a:cubicBezTo>
                      <a:pt x="44104" y="745465"/>
                      <a:pt x="59677" y="750123"/>
                      <a:pt x="175251" y="714585"/>
                    </a:cubicBezTo>
                    <a:cubicBezTo>
                      <a:pt x="254548" y="687979"/>
                      <a:pt x="370773" y="634568"/>
                      <a:pt x="474120" y="531212"/>
                    </a:cubicBezTo>
                    <a:cubicBezTo>
                      <a:pt x="533768" y="471574"/>
                      <a:pt x="571713" y="409124"/>
                      <a:pt x="583862" y="350621"/>
                    </a:cubicBezTo>
                    <a:lnTo>
                      <a:pt x="583862" y="350621"/>
                    </a:lnTo>
                    <a:close/>
                    <a:moveTo>
                      <a:pt x="503825" y="110739"/>
                    </a:moveTo>
                    <a:cubicBezTo>
                      <a:pt x="503825" y="88445"/>
                      <a:pt x="518579" y="68737"/>
                      <a:pt x="529978" y="56835"/>
                    </a:cubicBezTo>
                    <a:cubicBezTo>
                      <a:pt x="539995" y="67020"/>
                      <a:pt x="554354" y="86994"/>
                      <a:pt x="555923" y="106268"/>
                    </a:cubicBezTo>
                    <a:lnTo>
                      <a:pt x="559614" y="148250"/>
                    </a:lnTo>
                    <a:lnTo>
                      <a:pt x="591915" y="121170"/>
                    </a:lnTo>
                    <a:cubicBezTo>
                      <a:pt x="608643" y="108390"/>
                      <a:pt x="626239" y="105301"/>
                      <a:pt x="645187" y="104571"/>
                    </a:cubicBezTo>
                    <a:cubicBezTo>
                      <a:pt x="644832" y="119927"/>
                      <a:pt x="641743" y="142161"/>
                      <a:pt x="628598" y="157843"/>
                    </a:cubicBezTo>
                    <a:lnTo>
                      <a:pt x="601517" y="190144"/>
                    </a:lnTo>
                    <a:lnTo>
                      <a:pt x="643500" y="193835"/>
                    </a:lnTo>
                    <a:cubicBezTo>
                      <a:pt x="664570" y="196667"/>
                      <a:pt x="678919" y="206881"/>
                      <a:pt x="692903" y="219770"/>
                    </a:cubicBezTo>
                    <a:cubicBezTo>
                      <a:pt x="680982" y="231169"/>
                      <a:pt x="661244" y="245943"/>
                      <a:pt x="639029" y="245943"/>
                    </a:cubicBezTo>
                    <a:lnTo>
                      <a:pt x="574536" y="245943"/>
                    </a:lnTo>
                    <a:cubicBezTo>
                      <a:pt x="567519" y="230576"/>
                      <a:pt x="557828" y="216543"/>
                      <a:pt x="545521" y="204247"/>
                    </a:cubicBezTo>
                    <a:cubicBezTo>
                      <a:pt x="533215" y="191949"/>
                      <a:pt x="519191" y="182249"/>
                      <a:pt x="503825" y="175232"/>
                    </a:cubicBezTo>
                    <a:lnTo>
                      <a:pt x="503825" y="110739"/>
                    </a:lnTo>
                    <a:close/>
                    <a:moveTo>
                      <a:pt x="162698" y="672455"/>
                    </a:moveTo>
                    <a:cubicBezTo>
                      <a:pt x="114301" y="688798"/>
                      <a:pt x="73819" y="696950"/>
                      <a:pt x="48910" y="700858"/>
                    </a:cubicBezTo>
                    <a:cubicBezTo>
                      <a:pt x="52828" y="675959"/>
                      <a:pt x="60980" y="635477"/>
                      <a:pt x="77323" y="587080"/>
                    </a:cubicBezTo>
                    <a:cubicBezTo>
                      <a:pt x="82701" y="571151"/>
                      <a:pt x="89244" y="553614"/>
                      <a:pt x="97149" y="534972"/>
                    </a:cubicBezTo>
                    <a:lnTo>
                      <a:pt x="141608" y="579431"/>
                    </a:lnTo>
                    <a:lnTo>
                      <a:pt x="172676" y="548364"/>
                    </a:lnTo>
                    <a:lnTo>
                      <a:pt x="116749" y="492437"/>
                    </a:lnTo>
                    <a:cubicBezTo>
                      <a:pt x="135115" y="455606"/>
                      <a:pt x="158622" y="416111"/>
                      <a:pt x="188525" y="376794"/>
                    </a:cubicBezTo>
                    <a:lnTo>
                      <a:pt x="266390" y="454659"/>
                    </a:lnTo>
                    <a:lnTo>
                      <a:pt x="297458" y="423592"/>
                    </a:lnTo>
                    <a:lnTo>
                      <a:pt x="216355" y="342489"/>
                    </a:lnTo>
                    <a:cubicBezTo>
                      <a:pt x="226787" y="330450"/>
                      <a:pt x="237859" y="318488"/>
                      <a:pt x="249633" y="306715"/>
                    </a:cubicBezTo>
                    <a:cubicBezTo>
                      <a:pt x="270930" y="285418"/>
                      <a:pt x="292424" y="267259"/>
                      <a:pt x="313731" y="252436"/>
                    </a:cubicBezTo>
                    <a:lnTo>
                      <a:pt x="453553" y="392268"/>
                    </a:lnTo>
                    <a:lnTo>
                      <a:pt x="484621" y="361201"/>
                    </a:lnTo>
                    <a:lnTo>
                      <a:pt x="352496" y="229076"/>
                    </a:lnTo>
                    <a:cubicBezTo>
                      <a:pt x="371454" y="219445"/>
                      <a:pt x="390087" y="212654"/>
                      <a:pt x="408107" y="208914"/>
                    </a:cubicBezTo>
                    <a:cubicBezTo>
                      <a:pt x="451422" y="199914"/>
                      <a:pt x="488203" y="209043"/>
                      <a:pt x="514484" y="235314"/>
                    </a:cubicBezTo>
                    <a:cubicBezTo>
                      <a:pt x="540755" y="261584"/>
                      <a:pt x="549884" y="298376"/>
                      <a:pt x="540883" y="341690"/>
                    </a:cubicBezTo>
                    <a:cubicBezTo>
                      <a:pt x="532337" y="382823"/>
                      <a:pt x="508000" y="427115"/>
                      <a:pt x="469936" y="471288"/>
                    </a:cubicBezTo>
                    <a:lnTo>
                      <a:pt x="391172" y="392534"/>
                    </a:lnTo>
                    <a:lnTo>
                      <a:pt x="360105" y="423601"/>
                    </a:lnTo>
                    <a:lnTo>
                      <a:pt x="439846" y="503332"/>
                    </a:lnTo>
                    <a:cubicBezTo>
                      <a:pt x="406114" y="536620"/>
                      <a:pt x="370991" y="564312"/>
                      <a:pt x="336400" y="587316"/>
                    </a:cubicBezTo>
                    <a:lnTo>
                      <a:pt x="204009" y="454925"/>
                    </a:lnTo>
                    <a:lnTo>
                      <a:pt x="172942" y="485993"/>
                    </a:lnTo>
                    <a:lnTo>
                      <a:pt x="298079" y="611130"/>
                    </a:lnTo>
                    <a:cubicBezTo>
                      <a:pt x="248074" y="640085"/>
                      <a:pt x="200841" y="659596"/>
                      <a:pt x="162718" y="672465"/>
                    </a:cubicBezTo>
                    <a:lnTo>
                      <a:pt x="162718" y="6724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5" name="Google Shape;1425;p40"/>
              <p:cNvSpPr/>
              <p:nvPr/>
            </p:nvSpPr>
            <p:spPr>
              <a:xfrm>
                <a:off x="1173432" y="4074710"/>
                <a:ext cx="35947" cy="35947"/>
              </a:xfrm>
              <a:custGeom>
                <a:rect b="b" l="l" r="r" t="t"/>
                <a:pathLst>
                  <a:path extrusionOk="0" h="61186" w="61186">
                    <a:moveTo>
                      <a:pt x="0" y="31057"/>
                    </a:moveTo>
                    <a:lnTo>
                      <a:pt x="31057" y="0"/>
                    </a:lnTo>
                    <a:lnTo>
                      <a:pt x="62115" y="31057"/>
                    </a:lnTo>
                    <a:lnTo>
                      <a:pt x="31057" y="62124"/>
                    </a:lnTo>
                    <a:lnTo>
                      <a:pt x="0" y="3105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6" name="Google Shape;1426;p40"/>
              <p:cNvSpPr/>
              <p:nvPr/>
            </p:nvSpPr>
            <p:spPr>
              <a:xfrm>
                <a:off x="1173421" y="4147827"/>
                <a:ext cx="35947" cy="35947"/>
              </a:xfrm>
              <a:custGeom>
                <a:rect b="b" l="l" r="r" t="t"/>
                <a:pathLst>
                  <a:path extrusionOk="0" h="61186" w="61186">
                    <a:moveTo>
                      <a:pt x="0" y="31058"/>
                    </a:moveTo>
                    <a:lnTo>
                      <a:pt x="31057" y="0"/>
                    </a:lnTo>
                    <a:lnTo>
                      <a:pt x="62125" y="31058"/>
                    </a:lnTo>
                    <a:lnTo>
                      <a:pt x="31057" y="62115"/>
                    </a:lnTo>
                    <a:lnTo>
                      <a:pt x="0" y="3105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27" name="Google Shape;1427;p40"/>
              <p:cNvSpPr/>
              <p:nvPr/>
            </p:nvSpPr>
            <p:spPr>
              <a:xfrm>
                <a:off x="1100298" y="4220933"/>
                <a:ext cx="35947" cy="35947"/>
              </a:xfrm>
              <a:custGeom>
                <a:rect b="b" l="l" r="r" t="t"/>
                <a:pathLst>
                  <a:path extrusionOk="0" h="61186" w="61186">
                    <a:moveTo>
                      <a:pt x="0" y="31058"/>
                    </a:moveTo>
                    <a:lnTo>
                      <a:pt x="31067" y="0"/>
                    </a:lnTo>
                    <a:lnTo>
                      <a:pt x="62125" y="31058"/>
                    </a:lnTo>
                    <a:lnTo>
                      <a:pt x="31067" y="62125"/>
                    </a:lnTo>
                    <a:lnTo>
                      <a:pt x="0" y="3105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28" name="Google Shape;1428;p40"/>
          <p:cNvGrpSpPr/>
          <p:nvPr/>
        </p:nvGrpSpPr>
        <p:grpSpPr>
          <a:xfrm>
            <a:off x="5187450" y="3738461"/>
            <a:ext cx="618000" cy="618000"/>
            <a:chOff x="6814838" y="4169195"/>
            <a:chExt cx="618000" cy="618000"/>
          </a:xfrm>
        </p:grpSpPr>
        <p:sp>
          <p:nvSpPr>
            <p:cNvPr id="1429" name="Google Shape;1429;p40"/>
            <p:cNvSpPr/>
            <p:nvPr/>
          </p:nvSpPr>
          <p:spPr>
            <a:xfrm>
              <a:off x="6814838" y="4169195"/>
              <a:ext cx="618000" cy="6180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1430" name="Google Shape;1430;p40"/>
            <p:cNvGrpSpPr/>
            <p:nvPr/>
          </p:nvGrpSpPr>
          <p:grpSpPr>
            <a:xfrm>
              <a:off x="6903805" y="4258163"/>
              <a:ext cx="440065" cy="440065"/>
              <a:chOff x="7704932" y="3147675"/>
              <a:chExt cx="440065" cy="440065"/>
            </a:xfrm>
          </p:grpSpPr>
          <p:sp>
            <p:nvSpPr>
              <p:cNvPr id="1431" name="Google Shape;1431;p40"/>
              <p:cNvSpPr/>
              <p:nvPr/>
            </p:nvSpPr>
            <p:spPr>
              <a:xfrm>
                <a:off x="7704932" y="3147675"/>
                <a:ext cx="440065" cy="440065"/>
              </a:xfrm>
              <a:custGeom>
                <a:rect b="b" l="l" r="r" t="t"/>
                <a:pathLst>
                  <a:path extrusionOk="0" h="749047" w="749047">
                    <a:moveTo>
                      <a:pt x="715605" y="233823"/>
                    </a:moveTo>
                    <a:cubicBezTo>
                      <a:pt x="697545" y="211431"/>
                      <a:pt x="673465" y="194486"/>
                      <a:pt x="646523" y="184992"/>
                    </a:cubicBezTo>
                    <a:cubicBezTo>
                      <a:pt x="642576" y="132065"/>
                      <a:pt x="602113" y="81596"/>
                      <a:pt x="549907" y="65263"/>
                    </a:cubicBezTo>
                    <a:cubicBezTo>
                      <a:pt x="542307" y="37107"/>
                      <a:pt x="516648" y="16333"/>
                      <a:pt x="486055" y="16333"/>
                    </a:cubicBezTo>
                    <a:cubicBezTo>
                      <a:pt x="475496" y="16333"/>
                      <a:pt x="465528" y="18850"/>
                      <a:pt x="456646" y="23301"/>
                    </a:cubicBezTo>
                    <a:cubicBezTo>
                      <a:pt x="432467" y="8280"/>
                      <a:pt x="404341" y="0"/>
                      <a:pt x="374932" y="0"/>
                    </a:cubicBezTo>
                    <a:cubicBezTo>
                      <a:pt x="327068" y="0"/>
                      <a:pt x="282658" y="21820"/>
                      <a:pt x="253545" y="59006"/>
                    </a:cubicBezTo>
                    <a:cubicBezTo>
                      <a:pt x="181107" y="51407"/>
                      <a:pt x="108571" y="111360"/>
                      <a:pt x="103440" y="184933"/>
                    </a:cubicBezTo>
                    <a:cubicBezTo>
                      <a:pt x="43634" y="204966"/>
                      <a:pt x="-875" y="266302"/>
                      <a:pt x="13" y="330726"/>
                    </a:cubicBezTo>
                    <a:cubicBezTo>
                      <a:pt x="13" y="373290"/>
                      <a:pt x="17580" y="412904"/>
                      <a:pt x="46792" y="441385"/>
                    </a:cubicBezTo>
                    <a:cubicBezTo>
                      <a:pt x="45707" y="446083"/>
                      <a:pt x="45114" y="450968"/>
                      <a:pt x="45114" y="455991"/>
                    </a:cubicBezTo>
                    <a:cubicBezTo>
                      <a:pt x="45114" y="490493"/>
                      <a:pt x="71662" y="518886"/>
                      <a:pt x="105413" y="521836"/>
                    </a:cubicBezTo>
                    <a:cubicBezTo>
                      <a:pt x="124065" y="552262"/>
                      <a:pt x="162060" y="574368"/>
                      <a:pt x="198674" y="573421"/>
                    </a:cubicBezTo>
                    <a:cubicBezTo>
                      <a:pt x="223445" y="573401"/>
                      <a:pt x="246341" y="565160"/>
                      <a:pt x="264696" y="551304"/>
                    </a:cubicBezTo>
                    <a:lnTo>
                      <a:pt x="264696" y="584968"/>
                    </a:lnTo>
                    <a:cubicBezTo>
                      <a:pt x="264696" y="635753"/>
                      <a:pt x="237459" y="681584"/>
                      <a:pt x="193147" y="705743"/>
                    </a:cubicBezTo>
                    <a:lnTo>
                      <a:pt x="110249" y="705743"/>
                    </a:lnTo>
                    <a:lnTo>
                      <a:pt x="110249" y="749669"/>
                    </a:lnTo>
                    <a:lnTo>
                      <a:pt x="639615" y="749669"/>
                    </a:lnTo>
                    <a:lnTo>
                      <a:pt x="639615" y="705743"/>
                    </a:lnTo>
                    <a:lnTo>
                      <a:pt x="556717" y="705743"/>
                    </a:lnTo>
                    <a:cubicBezTo>
                      <a:pt x="512405" y="681584"/>
                      <a:pt x="485068" y="635753"/>
                      <a:pt x="485068" y="584968"/>
                    </a:cubicBezTo>
                    <a:lnTo>
                      <a:pt x="485068" y="551384"/>
                    </a:lnTo>
                    <a:cubicBezTo>
                      <a:pt x="503523" y="565210"/>
                      <a:pt x="526419" y="573421"/>
                      <a:pt x="551091" y="573421"/>
                    </a:cubicBezTo>
                    <a:cubicBezTo>
                      <a:pt x="606357" y="574714"/>
                      <a:pt x="658563" y="526879"/>
                      <a:pt x="661227" y="470429"/>
                    </a:cubicBezTo>
                    <a:cubicBezTo>
                      <a:pt x="714717" y="445175"/>
                      <a:pt x="749751" y="390876"/>
                      <a:pt x="749751" y="330726"/>
                    </a:cubicBezTo>
                    <a:cubicBezTo>
                      <a:pt x="749751" y="295563"/>
                      <a:pt x="737613" y="261150"/>
                      <a:pt x="715605" y="233833"/>
                    </a:cubicBezTo>
                    <a:lnTo>
                      <a:pt x="715605" y="233833"/>
                    </a:lnTo>
                    <a:close/>
                    <a:moveTo>
                      <a:pt x="508260" y="82454"/>
                    </a:moveTo>
                    <a:cubicBezTo>
                      <a:pt x="508260" y="94692"/>
                      <a:pt x="498293" y="104650"/>
                      <a:pt x="486055" y="104650"/>
                    </a:cubicBezTo>
                    <a:cubicBezTo>
                      <a:pt x="473818" y="104650"/>
                      <a:pt x="463850" y="94692"/>
                      <a:pt x="463850" y="82454"/>
                    </a:cubicBezTo>
                    <a:cubicBezTo>
                      <a:pt x="463850" y="70217"/>
                      <a:pt x="473818" y="60259"/>
                      <a:pt x="486055" y="60259"/>
                    </a:cubicBezTo>
                    <a:cubicBezTo>
                      <a:pt x="498293" y="60259"/>
                      <a:pt x="508260" y="70217"/>
                      <a:pt x="508260" y="82454"/>
                    </a:cubicBezTo>
                    <a:lnTo>
                      <a:pt x="508260" y="82454"/>
                    </a:lnTo>
                    <a:close/>
                    <a:moveTo>
                      <a:pt x="111235" y="433786"/>
                    </a:moveTo>
                    <a:cubicBezTo>
                      <a:pt x="123473" y="433786"/>
                      <a:pt x="133440" y="443744"/>
                      <a:pt x="133440" y="455981"/>
                    </a:cubicBezTo>
                    <a:cubicBezTo>
                      <a:pt x="133440" y="468219"/>
                      <a:pt x="123473" y="478176"/>
                      <a:pt x="111235" y="478176"/>
                    </a:cubicBezTo>
                    <a:cubicBezTo>
                      <a:pt x="98999" y="478176"/>
                      <a:pt x="89030" y="468219"/>
                      <a:pt x="89030" y="455981"/>
                    </a:cubicBezTo>
                    <a:cubicBezTo>
                      <a:pt x="89030" y="443744"/>
                      <a:pt x="98999" y="433786"/>
                      <a:pt x="111235" y="433786"/>
                    </a:cubicBezTo>
                    <a:lnTo>
                      <a:pt x="111235" y="433786"/>
                    </a:lnTo>
                    <a:close/>
                    <a:moveTo>
                      <a:pt x="281573" y="680399"/>
                    </a:moveTo>
                    <a:cubicBezTo>
                      <a:pt x="299337" y="651700"/>
                      <a:pt x="308712" y="618689"/>
                      <a:pt x="308712" y="584957"/>
                    </a:cubicBezTo>
                    <a:lnTo>
                      <a:pt x="308712" y="396788"/>
                    </a:lnTo>
                    <a:lnTo>
                      <a:pt x="353023" y="396788"/>
                    </a:lnTo>
                    <a:lnTo>
                      <a:pt x="353023" y="446941"/>
                    </a:lnTo>
                    <a:lnTo>
                      <a:pt x="396939" y="446941"/>
                    </a:lnTo>
                    <a:lnTo>
                      <a:pt x="396939" y="396788"/>
                    </a:lnTo>
                    <a:lnTo>
                      <a:pt x="441151" y="396788"/>
                    </a:lnTo>
                    <a:lnTo>
                      <a:pt x="441151" y="453968"/>
                    </a:lnTo>
                    <a:lnTo>
                      <a:pt x="353023" y="499542"/>
                    </a:lnTo>
                    <a:lnTo>
                      <a:pt x="353023" y="595369"/>
                    </a:lnTo>
                    <a:cubicBezTo>
                      <a:pt x="353023" y="595369"/>
                      <a:pt x="353023" y="595557"/>
                      <a:pt x="353023" y="595557"/>
                    </a:cubicBezTo>
                    <a:cubicBezTo>
                      <a:pt x="353319" y="641595"/>
                      <a:pt x="324996" y="685324"/>
                      <a:pt x="281967" y="705733"/>
                    </a:cubicBezTo>
                    <a:lnTo>
                      <a:pt x="262723" y="705733"/>
                    </a:lnTo>
                    <a:cubicBezTo>
                      <a:pt x="269631" y="697887"/>
                      <a:pt x="276046" y="689419"/>
                      <a:pt x="281573" y="680399"/>
                    </a:cubicBezTo>
                    <a:lnTo>
                      <a:pt x="281573" y="680399"/>
                    </a:lnTo>
                    <a:close/>
                    <a:moveTo>
                      <a:pt x="487239" y="705733"/>
                    </a:moveTo>
                    <a:lnTo>
                      <a:pt x="354207" y="705733"/>
                    </a:lnTo>
                    <a:cubicBezTo>
                      <a:pt x="380458" y="677152"/>
                      <a:pt x="397728" y="634953"/>
                      <a:pt x="396939" y="595280"/>
                    </a:cubicBezTo>
                    <a:lnTo>
                      <a:pt x="396939" y="526287"/>
                    </a:lnTo>
                    <a:lnTo>
                      <a:pt x="441151" y="503401"/>
                    </a:lnTo>
                    <a:lnTo>
                      <a:pt x="441151" y="584948"/>
                    </a:lnTo>
                    <a:cubicBezTo>
                      <a:pt x="441053" y="628716"/>
                      <a:pt x="457534" y="672297"/>
                      <a:pt x="487239" y="705723"/>
                    </a:cubicBezTo>
                    <a:lnTo>
                      <a:pt x="487239" y="705723"/>
                    </a:lnTo>
                    <a:close/>
                    <a:moveTo>
                      <a:pt x="615830" y="440655"/>
                    </a:moveTo>
                    <a:cubicBezTo>
                      <a:pt x="625305" y="487651"/>
                      <a:pt x="597475" y="528083"/>
                      <a:pt x="551189" y="529475"/>
                    </a:cubicBezTo>
                    <a:cubicBezTo>
                      <a:pt x="516550" y="529475"/>
                      <a:pt x="488128" y="502858"/>
                      <a:pt x="485167" y="469018"/>
                    </a:cubicBezTo>
                    <a:lnTo>
                      <a:pt x="485167" y="352852"/>
                    </a:lnTo>
                    <a:lnTo>
                      <a:pt x="264796" y="352852"/>
                    </a:lnTo>
                    <a:lnTo>
                      <a:pt x="264796" y="467824"/>
                    </a:lnTo>
                    <a:cubicBezTo>
                      <a:pt x="262328" y="502217"/>
                      <a:pt x="233609" y="529475"/>
                      <a:pt x="198575" y="529475"/>
                    </a:cubicBezTo>
                    <a:lnTo>
                      <a:pt x="198377" y="529475"/>
                    </a:lnTo>
                    <a:cubicBezTo>
                      <a:pt x="180811" y="529672"/>
                      <a:pt x="163540" y="522132"/>
                      <a:pt x="150908" y="508908"/>
                    </a:cubicBezTo>
                    <a:cubicBezTo>
                      <a:pt x="166994" y="496838"/>
                      <a:pt x="177357" y="477604"/>
                      <a:pt x="177357" y="455981"/>
                    </a:cubicBezTo>
                    <a:cubicBezTo>
                      <a:pt x="177357" y="419526"/>
                      <a:pt x="147750" y="389860"/>
                      <a:pt x="111235" y="389860"/>
                    </a:cubicBezTo>
                    <a:cubicBezTo>
                      <a:pt x="96235" y="389860"/>
                      <a:pt x="82418" y="394913"/>
                      <a:pt x="71266" y="403390"/>
                    </a:cubicBezTo>
                    <a:cubicBezTo>
                      <a:pt x="54095" y="383682"/>
                      <a:pt x="43930" y="358043"/>
                      <a:pt x="43930" y="330716"/>
                    </a:cubicBezTo>
                    <a:cubicBezTo>
                      <a:pt x="44325" y="266726"/>
                      <a:pt x="92780" y="226806"/>
                      <a:pt x="147257" y="218980"/>
                    </a:cubicBezTo>
                    <a:cubicBezTo>
                      <a:pt x="137981" y="136654"/>
                      <a:pt x="204003" y="88099"/>
                      <a:pt x="274171" y="106673"/>
                    </a:cubicBezTo>
                    <a:cubicBezTo>
                      <a:pt x="294698" y="69141"/>
                      <a:pt x="332002" y="43610"/>
                      <a:pt x="374932" y="43916"/>
                    </a:cubicBezTo>
                    <a:cubicBezTo>
                      <a:pt x="392893" y="43916"/>
                      <a:pt x="410065" y="48219"/>
                      <a:pt x="425461" y="56124"/>
                    </a:cubicBezTo>
                    <a:cubicBezTo>
                      <a:pt x="421907" y="64197"/>
                      <a:pt x="419933" y="73099"/>
                      <a:pt x="419933" y="82454"/>
                    </a:cubicBezTo>
                    <a:cubicBezTo>
                      <a:pt x="419933" y="118910"/>
                      <a:pt x="449639" y="148576"/>
                      <a:pt x="486055" y="148576"/>
                    </a:cubicBezTo>
                    <a:cubicBezTo>
                      <a:pt x="512405" y="148576"/>
                      <a:pt x="535203" y="133082"/>
                      <a:pt x="545861" y="110739"/>
                    </a:cubicBezTo>
                    <a:cubicBezTo>
                      <a:pt x="592935" y="132391"/>
                      <a:pt x="607344" y="176603"/>
                      <a:pt x="602409" y="218961"/>
                    </a:cubicBezTo>
                    <a:cubicBezTo>
                      <a:pt x="665668" y="228178"/>
                      <a:pt x="705441" y="274384"/>
                      <a:pt x="705835" y="330726"/>
                    </a:cubicBezTo>
                    <a:cubicBezTo>
                      <a:pt x="705045" y="384836"/>
                      <a:pt x="670307" y="425921"/>
                      <a:pt x="615830" y="440665"/>
                    </a:cubicBezTo>
                    <a:lnTo>
                      <a:pt x="615830" y="4406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2" name="Google Shape;1432;p40"/>
              <p:cNvSpPr/>
              <p:nvPr/>
            </p:nvSpPr>
            <p:spPr>
              <a:xfrm>
                <a:off x="7813558" y="3250989"/>
                <a:ext cx="77692" cy="77692"/>
              </a:xfrm>
              <a:custGeom>
                <a:rect b="b" l="l" r="r" t="t"/>
                <a:pathLst>
                  <a:path extrusionOk="0" h="132242" w="132242">
                    <a:moveTo>
                      <a:pt x="66121" y="0"/>
                    </a:moveTo>
                    <a:cubicBezTo>
                      <a:pt x="29607" y="0"/>
                      <a:pt x="0" y="29666"/>
                      <a:pt x="0" y="66121"/>
                    </a:cubicBezTo>
                    <a:cubicBezTo>
                      <a:pt x="0" y="102577"/>
                      <a:pt x="29607" y="132243"/>
                      <a:pt x="66121" y="132243"/>
                    </a:cubicBezTo>
                    <a:cubicBezTo>
                      <a:pt x="102537" y="132243"/>
                      <a:pt x="132243" y="102587"/>
                      <a:pt x="132243" y="66121"/>
                    </a:cubicBezTo>
                    <a:cubicBezTo>
                      <a:pt x="132243" y="29656"/>
                      <a:pt x="102537" y="0"/>
                      <a:pt x="66121" y="0"/>
                    </a:cubicBezTo>
                    <a:lnTo>
                      <a:pt x="66121" y="0"/>
                    </a:lnTo>
                    <a:close/>
                    <a:moveTo>
                      <a:pt x="66121" y="88316"/>
                    </a:moveTo>
                    <a:cubicBezTo>
                      <a:pt x="53884" y="88316"/>
                      <a:pt x="43916" y="78359"/>
                      <a:pt x="43916" y="66121"/>
                    </a:cubicBezTo>
                    <a:cubicBezTo>
                      <a:pt x="43916" y="53884"/>
                      <a:pt x="53884" y="43926"/>
                      <a:pt x="66121" y="43926"/>
                    </a:cubicBezTo>
                    <a:cubicBezTo>
                      <a:pt x="78358" y="43926"/>
                      <a:pt x="88227" y="53884"/>
                      <a:pt x="88227" y="66121"/>
                    </a:cubicBezTo>
                    <a:cubicBezTo>
                      <a:pt x="88227" y="78359"/>
                      <a:pt x="78358" y="88316"/>
                      <a:pt x="66121" y="88316"/>
                    </a:cubicBezTo>
                    <a:lnTo>
                      <a:pt x="66121" y="8831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3" name="Google Shape;1433;p40"/>
              <p:cNvSpPr/>
              <p:nvPr/>
            </p:nvSpPr>
            <p:spPr>
              <a:xfrm>
                <a:off x="8004708" y="3302746"/>
                <a:ext cx="77692" cy="77692"/>
              </a:xfrm>
              <a:custGeom>
                <a:rect b="b" l="l" r="r" t="t"/>
                <a:pathLst>
                  <a:path extrusionOk="0" h="132242" w="132242">
                    <a:moveTo>
                      <a:pt x="66121" y="0"/>
                    </a:moveTo>
                    <a:cubicBezTo>
                      <a:pt x="29705" y="0"/>
                      <a:pt x="0" y="29656"/>
                      <a:pt x="0" y="66121"/>
                    </a:cubicBezTo>
                    <a:cubicBezTo>
                      <a:pt x="0" y="102587"/>
                      <a:pt x="29705" y="132243"/>
                      <a:pt x="66121" y="132243"/>
                    </a:cubicBezTo>
                    <a:cubicBezTo>
                      <a:pt x="102636" y="132243"/>
                      <a:pt x="132243" y="102587"/>
                      <a:pt x="132243" y="66121"/>
                    </a:cubicBezTo>
                    <a:cubicBezTo>
                      <a:pt x="132243" y="29656"/>
                      <a:pt x="102636" y="0"/>
                      <a:pt x="66121" y="0"/>
                    </a:cubicBezTo>
                    <a:lnTo>
                      <a:pt x="66121" y="0"/>
                    </a:lnTo>
                    <a:close/>
                    <a:moveTo>
                      <a:pt x="66121" y="88307"/>
                    </a:moveTo>
                    <a:cubicBezTo>
                      <a:pt x="53884" y="88307"/>
                      <a:pt x="44015" y="78349"/>
                      <a:pt x="44015" y="66112"/>
                    </a:cubicBezTo>
                    <a:cubicBezTo>
                      <a:pt x="44015" y="53874"/>
                      <a:pt x="53884" y="43916"/>
                      <a:pt x="66121" y="43916"/>
                    </a:cubicBezTo>
                    <a:cubicBezTo>
                      <a:pt x="78358" y="43916"/>
                      <a:pt x="88326" y="53874"/>
                      <a:pt x="88326" y="66112"/>
                    </a:cubicBezTo>
                    <a:cubicBezTo>
                      <a:pt x="88326" y="78349"/>
                      <a:pt x="78358" y="88307"/>
                      <a:pt x="66121" y="88307"/>
                    </a:cubicBezTo>
                    <a:lnTo>
                      <a:pt x="66121" y="8830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4" name="Google Shape;1434;p40"/>
              <p:cNvSpPr/>
              <p:nvPr/>
            </p:nvSpPr>
            <p:spPr>
              <a:xfrm>
                <a:off x="7782557" y="3328617"/>
                <a:ext cx="25511" cy="25511"/>
              </a:xfrm>
              <a:custGeom>
                <a:rect b="b" l="l" r="r" t="t"/>
                <a:pathLst>
                  <a:path extrusionOk="0" h="43423" w="43423">
                    <a:moveTo>
                      <a:pt x="0" y="0"/>
                    </a:moveTo>
                    <a:lnTo>
                      <a:pt x="43936" y="0"/>
                    </a:lnTo>
                    <a:lnTo>
                      <a:pt x="4393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5" name="Google Shape;1435;p40"/>
              <p:cNvSpPr/>
              <p:nvPr/>
            </p:nvSpPr>
            <p:spPr>
              <a:xfrm>
                <a:off x="7911764" y="3302746"/>
                <a:ext cx="25511" cy="25511"/>
              </a:xfrm>
              <a:custGeom>
                <a:rect b="b" l="l" r="r" t="t"/>
                <a:pathLst>
                  <a:path extrusionOk="0" h="43423" w="43423">
                    <a:moveTo>
                      <a:pt x="0" y="0"/>
                    </a:moveTo>
                    <a:lnTo>
                      <a:pt x="43936" y="0"/>
                    </a:lnTo>
                    <a:lnTo>
                      <a:pt x="4393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6" name="Google Shape;1436;p40"/>
              <p:cNvSpPr/>
              <p:nvPr/>
            </p:nvSpPr>
            <p:spPr>
              <a:xfrm>
                <a:off x="7963471" y="3263319"/>
                <a:ext cx="25511" cy="25511"/>
              </a:xfrm>
              <a:custGeom>
                <a:rect b="b" l="l" r="r" t="t"/>
                <a:pathLst>
                  <a:path extrusionOk="0" h="43423" w="43423">
                    <a:moveTo>
                      <a:pt x="0" y="0"/>
                    </a:moveTo>
                    <a:lnTo>
                      <a:pt x="43926" y="0"/>
                    </a:lnTo>
                    <a:lnTo>
                      <a:pt x="4392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7" name="Google Shape;1437;p40"/>
              <p:cNvSpPr/>
              <p:nvPr/>
            </p:nvSpPr>
            <p:spPr>
              <a:xfrm>
                <a:off x="8015176" y="3406170"/>
                <a:ext cx="25511" cy="25511"/>
              </a:xfrm>
              <a:custGeom>
                <a:rect b="b" l="l" r="r" t="t"/>
                <a:pathLst>
                  <a:path extrusionOk="0" h="43423" w="43423">
                    <a:moveTo>
                      <a:pt x="0" y="0"/>
                    </a:moveTo>
                    <a:lnTo>
                      <a:pt x="43926" y="0"/>
                    </a:lnTo>
                    <a:lnTo>
                      <a:pt x="4392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38" name="Google Shape;1438;p40"/>
              <p:cNvSpPr/>
              <p:nvPr/>
            </p:nvSpPr>
            <p:spPr>
              <a:xfrm>
                <a:off x="7891117" y="3220185"/>
                <a:ext cx="25511" cy="25511"/>
              </a:xfrm>
              <a:custGeom>
                <a:rect b="b" l="l" r="r" t="t"/>
                <a:pathLst>
                  <a:path extrusionOk="0" h="43423" w="43423">
                    <a:moveTo>
                      <a:pt x="0" y="0"/>
                    </a:moveTo>
                    <a:lnTo>
                      <a:pt x="43926" y="0"/>
                    </a:lnTo>
                    <a:lnTo>
                      <a:pt x="4392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39" name="Google Shape;1439;p40"/>
          <p:cNvGrpSpPr/>
          <p:nvPr/>
        </p:nvGrpSpPr>
        <p:grpSpPr>
          <a:xfrm>
            <a:off x="3414750" y="3738461"/>
            <a:ext cx="618000" cy="618000"/>
            <a:chOff x="6031763" y="4169195"/>
            <a:chExt cx="618000" cy="618000"/>
          </a:xfrm>
        </p:grpSpPr>
        <p:sp>
          <p:nvSpPr>
            <p:cNvPr id="1440" name="Google Shape;1440;p40"/>
            <p:cNvSpPr/>
            <p:nvPr/>
          </p:nvSpPr>
          <p:spPr>
            <a:xfrm>
              <a:off x="6031763" y="4169195"/>
              <a:ext cx="618000" cy="6180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sp>
          <p:nvSpPr>
            <p:cNvPr id="1441" name="Google Shape;1441;p40"/>
            <p:cNvSpPr/>
            <p:nvPr/>
          </p:nvSpPr>
          <p:spPr>
            <a:xfrm>
              <a:off x="6120737" y="4258163"/>
              <a:ext cx="440065" cy="440065"/>
            </a:xfrm>
            <a:custGeom>
              <a:rect b="b" l="l" r="r" t="t"/>
              <a:pathLst>
                <a:path extrusionOk="0" h="749047" w="749047">
                  <a:moveTo>
                    <a:pt x="463245" y="0"/>
                  </a:moveTo>
                  <a:lnTo>
                    <a:pt x="286494" y="0"/>
                  </a:lnTo>
                  <a:cubicBezTo>
                    <a:pt x="128493" y="0"/>
                    <a:pt x="0" y="128542"/>
                    <a:pt x="0" y="286543"/>
                  </a:cubicBezTo>
                  <a:lnTo>
                    <a:pt x="0" y="484966"/>
                  </a:lnTo>
                  <a:lnTo>
                    <a:pt x="41549" y="484966"/>
                  </a:lnTo>
                  <a:lnTo>
                    <a:pt x="85761" y="749768"/>
                  </a:lnTo>
                  <a:lnTo>
                    <a:pt x="664077" y="749768"/>
                  </a:lnTo>
                  <a:lnTo>
                    <a:pt x="708191" y="484966"/>
                  </a:lnTo>
                  <a:lnTo>
                    <a:pt x="749738" y="484966"/>
                  </a:lnTo>
                  <a:lnTo>
                    <a:pt x="749738" y="286543"/>
                  </a:lnTo>
                  <a:cubicBezTo>
                    <a:pt x="749738" y="128552"/>
                    <a:pt x="621245" y="0"/>
                    <a:pt x="463245" y="0"/>
                  </a:cubicBezTo>
                  <a:lnTo>
                    <a:pt x="463245" y="0"/>
                  </a:lnTo>
                  <a:close/>
                  <a:moveTo>
                    <a:pt x="250571" y="337219"/>
                  </a:moveTo>
                  <a:lnTo>
                    <a:pt x="303369" y="316386"/>
                  </a:lnTo>
                  <a:cubicBezTo>
                    <a:pt x="305639" y="327854"/>
                    <a:pt x="307219" y="340081"/>
                    <a:pt x="308008" y="352911"/>
                  </a:cubicBezTo>
                  <a:lnTo>
                    <a:pt x="177048" y="352911"/>
                  </a:lnTo>
                  <a:cubicBezTo>
                    <a:pt x="182180" y="275638"/>
                    <a:pt x="213859" y="220204"/>
                    <a:pt x="242478" y="220204"/>
                  </a:cubicBezTo>
                  <a:cubicBezTo>
                    <a:pt x="259848" y="220204"/>
                    <a:pt x="278401" y="240603"/>
                    <a:pt x="291428" y="273891"/>
                  </a:cubicBezTo>
                  <a:lnTo>
                    <a:pt x="234485" y="296333"/>
                  </a:lnTo>
                  <a:lnTo>
                    <a:pt x="250571" y="337210"/>
                  </a:lnTo>
                  <a:close/>
                  <a:moveTo>
                    <a:pt x="705822" y="441030"/>
                  </a:moveTo>
                  <a:lnTo>
                    <a:pt x="604468" y="441030"/>
                  </a:lnTo>
                  <a:lnTo>
                    <a:pt x="648682" y="396847"/>
                  </a:lnTo>
                  <a:lnTo>
                    <a:pt x="705822" y="396847"/>
                  </a:lnTo>
                  <a:lnTo>
                    <a:pt x="705822" y="441030"/>
                  </a:lnTo>
                  <a:close/>
                  <a:moveTo>
                    <a:pt x="163330" y="396946"/>
                  </a:moveTo>
                  <a:lnTo>
                    <a:pt x="224714" y="396926"/>
                  </a:lnTo>
                  <a:lnTo>
                    <a:pt x="374919" y="547071"/>
                  </a:lnTo>
                  <a:lnTo>
                    <a:pt x="525123" y="396867"/>
                  </a:lnTo>
                  <a:lnTo>
                    <a:pt x="586508" y="396847"/>
                  </a:lnTo>
                  <a:lnTo>
                    <a:pt x="374919" y="608495"/>
                  </a:lnTo>
                  <a:lnTo>
                    <a:pt x="163330" y="396936"/>
                  </a:lnTo>
                  <a:close/>
                  <a:moveTo>
                    <a:pt x="462949" y="396887"/>
                  </a:moveTo>
                  <a:lnTo>
                    <a:pt x="374919" y="484946"/>
                  </a:lnTo>
                  <a:lnTo>
                    <a:pt x="286888" y="396926"/>
                  </a:lnTo>
                  <a:lnTo>
                    <a:pt x="462949" y="396887"/>
                  </a:lnTo>
                  <a:close/>
                  <a:moveTo>
                    <a:pt x="101058" y="396847"/>
                  </a:moveTo>
                  <a:lnTo>
                    <a:pt x="145270" y="441030"/>
                  </a:lnTo>
                  <a:lnTo>
                    <a:pt x="43916" y="441030"/>
                  </a:lnTo>
                  <a:lnTo>
                    <a:pt x="43916" y="396847"/>
                  </a:lnTo>
                  <a:lnTo>
                    <a:pt x="101058" y="396847"/>
                  </a:lnTo>
                  <a:close/>
                  <a:moveTo>
                    <a:pt x="626772" y="705841"/>
                  </a:moveTo>
                  <a:lnTo>
                    <a:pt x="122967" y="705841"/>
                  </a:lnTo>
                  <a:lnTo>
                    <a:pt x="86057" y="484966"/>
                  </a:lnTo>
                  <a:lnTo>
                    <a:pt x="189186" y="484966"/>
                  </a:lnTo>
                  <a:lnTo>
                    <a:pt x="374820" y="670639"/>
                  </a:lnTo>
                  <a:lnTo>
                    <a:pt x="560552" y="484966"/>
                  </a:lnTo>
                  <a:lnTo>
                    <a:pt x="663583" y="484966"/>
                  </a:lnTo>
                  <a:lnTo>
                    <a:pt x="626772" y="705841"/>
                  </a:lnTo>
                  <a:close/>
                  <a:moveTo>
                    <a:pt x="635359" y="352921"/>
                  </a:moveTo>
                  <a:cubicBezTo>
                    <a:pt x="629831" y="329976"/>
                    <a:pt x="615621" y="308758"/>
                    <a:pt x="595981" y="295464"/>
                  </a:cubicBezTo>
                  <a:cubicBezTo>
                    <a:pt x="581770" y="285753"/>
                    <a:pt x="573283" y="269667"/>
                    <a:pt x="573283" y="252446"/>
                  </a:cubicBezTo>
                  <a:lnTo>
                    <a:pt x="573283" y="88228"/>
                  </a:lnTo>
                  <a:lnTo>
                    <a:pt x="441138" y="88228"/>
                  </a:lnTo>
                  <a:lnTo>
                    <a:pt x="441138" y="252436"/>
                  </a:lnTo>
                  <a:cubicBezTo>
                    <a:pt x="441138" y="269628"/>
                    <a:pt x="432652" y="285684"/>
                    <a:pt x="418539" y="295395"/>
                  </a:cubicBezTo>
                  <a:cubicBezTo>
                    <a:pt x="398999" y="308471"/>
                    <a:pt x="384788" y="329729"/>
                    <a:pt x="379162" y="352911"/>
                  </a:cubicBezTo>
                  <a:lnTo>
                    <a:pt x="352023" y="352911"/>
                  </a:lnTo>
                  <a:cubicBezTo>
                    <a:pt x="349556" y="310623"/>
                    <a:pt x="340082" y="271216"/>
                    <a:pt x="324587" y="240189"/>
                  </a:cubicBezTo>
                  <a:cubicBezTo>
                    <a:pt x="303961" y="198966"/>
                    <a:pt x="274848" y="176278"/>
                    <a:pt x="242578" y="176278"/>
                  </a:cubicBezTo>
                  <a:cubicBezTo>
                    <a:pt x="210207" y="176278"/>
                    <a:pt x="181094" y="198976"/>
                    <a:pt x="160468" y="240189"/>
                  </a:cubicBezTo>
                  <a:cubicBezTo>
                    <a:pt x="144974" y="271216"/>
                    <a:pt x="135500" y="310623"/>
                    <a:pt x="133033" y="352911"/>
                  </a:cubicBezTo>
                  <a:lnTo>
                    <a:pt x="43916" y="352911"/>
                  </a:lnTo>
                  <a:lnTo>
                    <a:pt x="43916" y="286533"/>
                  </a:lnTo>
                  <a:cubicBezTo>
                    <a:pt x="43916" y="152760"/>
                    <a:pt x="152771" y="43926"/>
                    <a:pt x="286592" y="43926"/>
                  </a:cubicBezTo>
                  <a:lnTo>
                    <a:pt x="463245" y="43926"/>
                  </a:lnTo>
                  <a:cubicBezTo>
                    <a:pt x="596968" y="43926"/>
                    <a:pt x="705822" y="152760"/>
                    <a:pt x="705822" y="286533"/>
                  </a:cubicBezTo>
                  <a:lnTo>
                    <a:pt x="705822" y="352911"/>
                  </a:lnTo>
                  <a:lnTo>
                    <a:pt x="635359" y="352911"/>
                  </a:lnTo>
                  <a:close/>
                  <a:moveTo>
                    <a:pt x="529367" y="176455"/>
                  </a:moveTo>
                  <a:lnTo>
                    <a:pt x="485055" y="176455"/>
                  </a:lnTo>
                  <a:lnTo>
                    <a:pt x="485055" y="132154"/>
                  </a:lnTo>
                  <a:lnTo>
                    <a:pt x="529367" y="132154"/>
                  </a:lnTo>
                  <a:lnTo>
                    <a:pt x="529367" y="176455"/>
                  </a:lnTo>
                  <a:close/>
                  <a:moveTo>
                    <a:pt x="485055" y="252436"/>
                  </a:moveTo>
                  <a:lnTo>
                    <a:pt x="485055" y="220392"/>
                  </a:lnTo>
                  <a:lnTo>
                    <a:pt x="529367" y="220392"/>
                  </a:lnTo>
                  <a:lnTo>
                    <a:pt x="529367" y="252446"/>
                  </a:lnTo>
                  <a:cubicBezTo>
                    <a:pt x="529367" y="284194"/>
                    <a:pt x="545058" y="313840"/>
                    <a:pt x="571309" y="331782"/>
                  </a:cubicBezTo>
                  <a:cubicBezTo>
                    <a:pt x="578809" y="336904"/>
                    <a:pt x="585027" y="344394"/>
                    <a:pt x="588975" y="352812"/>
                  </a:cubicBezTo>
                  <a:lnTo>
                    <a:pt x="425448" y="352812"/>
                  </a:lnTo>
                  <a:cubicBezTo>
                    <a:pt x="429395" y="344325"/>
                    <a:pt x="435514" y="336854"/>
                    <a:pt x="443014" y="331880"/>
                  </a:cubicBezTo>
                  <a:lnTo>
                    <a:pt x="443211" y="331742"/>
                  </a:lnTo>
                  <a:cubicBezTo>
                    <a:pt x="469364" y="313840"/>
                    <a:pt x="485055" y="284194"/>
                    <a:pt x="485055" y="252446"/>
                  </a:cubicBezTo>
                  <a:lnTo>
                    <a:pt x="485055" y="2524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442" name="Google Shape;1442;p40"/>
          <p:cNvGrpSpPr/>
          <p:nvPr/>
        </p:nvGrpSpPr>
        <p:grpSpPr>
          <a:xfrm>
            <a:off x="5187450" y="1513920"/>
            <a:ext cx="618000" cy="618000"/>
            <a:chOff x="3816150" y="4169195"/>
            <a:chExt cx="618000" cy="618000"/>
          </a:xfrm>
        </p:grpSpPr>
        <p:sp>
          <p:nvSpPr>
            <p:cNvPr id="1443" name="Google Shape;1443;p40"/>
            <p:cNvSpPr/>
            <p:nvPr/>
          </p:nvSpPr>
          <p:spPr>
            <a:xfrm>
              <a:off x="3816150" y="4169195"/>
              <a:ext cx="618000" cy="6180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1444" name="Google Shape;1444;p40"/>
            <p:cNvGrpSpPr/>
            <p:nvPr/>
          </p:nvGrpSpPr>
          <p:grpSpPr>
            <a:xfrm>
              <a:off x="3905117" y="4258163"/>
              <a:ext cx="440065" cy="440065"/>
              <a:chOff x="5478366" y="2435976"/>
              <a:chExt cx="440065" cy="440065"/>
            </a:xfrm>
          </p:grpSpPr>
          <p:sp>
            <p:nvSpPr>
              <p:cNvPr id="1445" name="Google Shape;1445;p40"/>
              <p:cNvSpPr/>
              <p:nvPr/>
            </p:nvSpPr>
            <p:spPr>
              <a:xfrm>
                <a:off x="5478366" y="2435976"/>
                <a:ext cx="440065" cy="440065"/>
              </a:xfrm>
              <a:custGeom>
                <a:rect b="b" l="l" r="r" t="t"/>
                <a:pathLst>
                  <a:path extrusionOk="0" h="749047" w="749047">
                    <a:moveTo>
                      <a:pt x="749756" y="352015"/>
                    </a:moveTo>
                    <a:cubicBezTo>
                      <a:pt x="749756" y="318283"/>
                      <a:pt x="745799" y="295812"/>
                      <a:pt x="745799" y="295812"/>
                    </a:cubicBezTo>
                    <a:lnTo>
                      <a:pt x="705257" y="294361"/>
                    </a:lnTo>
                    <a:cubicBezTo>
                      <a:pt x="689388" y="410596"/>
                      <a:pt x="596148" y="494146"/>
                      <a:pt x="480258" y="495064"/>
                    </a:cubicBezTo>
                    <a:cubicBezTo>
                      <a:pt x="420136" y="495064"/>
                      <a:pt x="363518" y="471576"/>
                      <a:pt x="320855" y="428903"/>
                    </a:cubicBezTo>
                    <a:cubicBezTo>
                      <a:pt x="278183" y="386240"/>
                      <a:pt x="254694" y="329622"/>
                      <a:pt x="254694" y="269501"/>
                    </a:cubicBezTo>
                    <a:cubicBezTo>
                      <a:pt x="255267" y="151499"/>
                      <a:pt x="341945" y="59946"/>
                      <a:pt x="455407" y="44501"/>
                    </a:cubicBezTo>
                    <a:lnTo>
                      <a:pt x="453947" y="3960"/>
                    </a:lnTo>
                    <a:cubicBezTo>
                      <a:pt x="436173" y="1986"/>
                      <a:pt x="416949" y="-77"/>
                      <a:pt x="397753" y="2"/>
                    </a:cubicBezTo>
                    <a:cubicBezTo>
                      <a:pt x="303733" y="2"/>
                      <a:pt x="215327" y="36616"/>
                      <a:pt x="148841" y="103102"/>
                    </a:cubicBezTo>
                    <a:cubicBezTo>
                      <a:pt x="82354" y="169589"/>
                      <a:pt x="45741" y="257984"/>
                      <a:pt x="45741" y="352005"/>
                    </a:cubicBezTo>
                    <a:cubicBezTo>
                      <a:pt x="45741" y="415363"/>
                      <a:pt x="62488" y="476215"/>
                      <a:pt x="93871" y="529566"/>
                    </a:cubicBezTo>
                    <a:cubicBezTo>
                      <a:pt x="92470" y="531855"/>
                      <a:pt x="91138" y="534194"/>
                      <a:pt x="89904" y="536592"/>
                    </a:cubicBezTo>
                    <a:cubicBezTo>
                      <a:pt x="39020" y="544014"/>
                      <a:pt x="-978" y="592184"/>
                      <a:pt x="18" y="642466"/>
                    </a:cubicBezTo>
                    <a:cubicBezTo>
                      <a:pt x="18" y="701620"/>
                      <a:pt x="48149" y="749740"/>
                      <a:pt x="107293" y="749740"/>
                    </a:cubicBezTo>
                    <a:lnTo>
                      <a:pt x="363212" y="749740"/>
                    </a:lnTo>
                    <a:cubicBezTo>
                      <a:pt x="395651" y="749740"/>
                      <a:pt x="423571" y="730052"/>
                      <a:pt x="435650" y="701985"/>
                    </a:cubicBezTo>
                    <a:cubicBezTo>
                      <a:pt x="515341" y="693507"/>
                      <a:pt x="589190" y="658384"/>
                      <a:pt x="646656" y="600918"/>
                    </a:cubicBezTo>
                    <a:cubicBezTo>
                      <a:pt x="713143" y="534431"/>
                      <a:pt x="749756" y="446036"/>
                      <a:pt x="749756" y="352015"/>
                    </a:cubicBezTo>
                    <a:lnTo>
                      <a:pt x="749756" y="352015"/>
                    </a:lnTo>
                    <a:close/>
                    <a:moveTo>
                      <a:pt x="363203" y="705814"/>
                    </a:moveTo>
                    <a:lnTo>
                      <a:pt x="107283" y="705814"/>
                    </a:lnTo>
                    <a:cubicBezTo>
                      <a:pt x="72357" y="705814"/>
                      <a:pt x="43945" y="677392"/>
                      <a:pt x="43945" y="642475"/>
                    </a:cubicBezTo>
                    <a:cubicBezTo>
                      <a:pt x="43945" y="607559"/>
                      <a:pt x="70985" y="580114"/>
                      <a:pt x="105497" y="579157"/>
                    </a:cubicBezTo>
                    <a:lnTo>
                      <a:pt x="120576" y="578742"/>
                    </a:lnTo>
                    <a:cubicBezTo>
                      <a:pt x="128027" y="548198"/>
                      <a:pt x="151752" y="521700"/>
                      <a:pt x="185346" y="522253"/>
                    </a:cubicBezTo>
                    <a:cubicBezTo>
                      <a:pt x="224940" y="523931"/>
                      <a:pt x="244184" y="548899"/>
                      <a:pt x="253046" y="592450"/>
                    </a:cubicBezTo>
                    <a:cubicBezTo>
                      <a:pt x="296824" y="569229"/>
                      <a:pt x="338925" y="575022"/>
                      <a:pt x="346653" y="635577"/>
                    </a:cubicBezTo>
                    <a:lnTo>
                      <a:pt x="364130" y="636021"/>
                    </a:lnTo>
                    <a:cubicBezTo>
                      <a:pt x="383197" y="636505"/>
                      <a:pt x="398128" y="651821"/>
                      <a:pt x="398128" y="670898"/>
                    </a:cubicBezTo>
                    <a:cubicBezTo>
                      <a:pt x="398128" y="689974"/>
                      <a:pt x="382467" y="705804"/>
                      <a:pt x="363222" y="705804"/>
                    </a:cubicBezTo>
                    <a:lnTo>
                      <a:pt x="363222" y="705804"/>
                    </a:lnTo>
                    <a:close/>
                    <a:moveTo>
                      <a:pt x="440930" y="657052"/>
                    </a:moveTo>
                    <a:cubicBezTo>
                      <a:pt x="435453" y="626725"/>
                      <a:pt x="410514" y="600562"/>
                      <a:pt x="381608" y="594246"/>
                    </a:cubicBezTo>
                    <a:cubicBezTo>
                      <a:pt x="366983" y="554948"/>
                      <a:pt x="321862" y="529102"/>
                      <a:pt x="280610" y="536296"/>
                    </a:cubicBezTo>
                    <a:cubicBezTo>
                      <a:pt x="262461" y="501331"/>
                      <a:pt x="225848" y="478327"/>
                      <a:pt x="185336" y="478327"/>
                    </a:cubicBezTo>
                    <a:cubicBezTo>
                      <a:pt x="163605" y="478327"/>
                      <a:pt x="142959" y="484929"/>
                      <a:pt x="125689" y="496495"/>
                    </a:cubicBezTo>
                    <a:cubicBezTo>
                      <a:pt x="102161" y="452490"/>
                      <a:pt x="89667" y="403175"/>
                      <a:pt x="89667" y="352015"/>
                    </a:cubicBezTo>
                    <a:cubicBezTo>
                      <a:pt x="89667" y="209775"/>
                      <a:pt x="186570" y="89750"/>
                      <a:pt x="317816" y="54449"/>
                    </a:cubicBezTo>
                    <a:cubicBezTo>
                      <a:pt x="252237" y="104148"/>
                      <a:pt x="210758" y="182862"/>
                      <a:pt x="210758" y="269501"/>
                    </a:cubicBezTo>
                    <a:cubicBezTo>
                      <a:pt x="210758" y="341366"/>
                      <a:pt x="238825" y="409008"/>
                      <a:pt x="289788" y="459970"/>
                    </a:cubicBezTo>
                    <a:cubicBezTo>
                      <a:pt x="340751" y="510943"/>
                      <a:pt x="408392" y="539010"/>
                      <a:pt x="480258" y="539000"/>
                    </a:cubicBezTo>
                    <a:cubicBezTo>
                      <a:pt x="566896" y="539000"/>
                      <a:pt x="645610" y="497531"/>
                      <a:pt x="695309" y="431953"/>
                    </a:cubicBezTo>
                    <a:cubicBezTo>
                      <a:pt x="663650" y="549669"/>
                      <a:pt x="563817" y="639732"/>
                      <a:pt x="440930" y="657052"/>
                    </a:cubicBezTo>
                    <a:lnTo>
                      <a:pt x="440930" y="65705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6" name="Google Shape;1446;p40"/>
              <p:cNvSpPr/>
              <p:nvPr/>
            </p:nvSpPr>
            <p:spPr>
              <a:xfrm>
                <a:off x="5780637" y="2479916"/>
                <a:ext cx="93347" cy="92767"/>
              </a:xfrm>
              <a:custGeom>
                <a:rect b="b" l="l" r="r" t="t"/>
                <a:pathLst>
                  <a:path extrusionOk="0" h="157901" w="158888">
                    <a:moveTo>
                      <a:pt x="21969" y="138006"/>
                    </a:moveTo>
                    <a:lnTo>
                      <a:pt x="57714" y="117371"/>
                    </a:lnTo>
                    <a:lnTo>
                      <a:pt x="57714" y="158642"/>
                    </a:lnTo>
                    <a:lnTo>
                      <a:pt x="101640" y="158642"/>
                    </a:lnTo>
                    <a:lnTo>
                      <a:pt x="101640" y="117371"/>
                    </a:lnTo>
                    <a:lnTo>
                      <a:pt x="137384" y="138006"/>
                    </a:lnTo>
                    <a:lnTo>
                      <a:pt x="159353" y="99962"/>
                    </a:lnTo>
                    <a:lnTo>
                      <a:pt x="123608" y="79326"/>
                    </a:lnTo>
                    <a:lnTo>
                      <a:pt x="159353" y="58690"/>
                    </a:lnTo>
                    <a:lnTo>
                      <a:pt x="137384" y="20646"/>
                    </a:lnTo>
                    <a:lnTo>
                      <a:pt x="101640" y="41282"/>
                    </a:lnTo>
                    <a:lnTo>
                      <a:pt x="101640" y="0"/>
                    </a:lnTo>
                    <a:lnTo>
                      <a:pt x="57714" y="0"/>
                    </a:lnTo>
                    <a:lnTo>
                      <a:pt x="57714" y="41282"/>
                    </a:lnTo>
                    <a:lnTo>
                      <a:pt x="21969" y="20646"/>
                    </a:lnTo>
                    <a:lnTo>
                      <a:pt x="0" y="58690"/>
                    </a:lnTo>
                    <a:lnTo>
                      <a:pt x="35746" y="79326"/>
                    </a:lnTo>
                    <a:lnTo>
                      <a:pt x="0" y="99962"/>
                    </a:lnTo>
                    <a:lnTo>
                      <a:pt x="21969" y="13800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47" name="Google Shape;1447;p40"/>
              <p:cNvSpPr/>
              <p:nvPr/>
            </p:nvSpPr>
            <p:spPr>
              <a:xfrm>
                <a:off x="5688168" y="2572385"/>
                <a:ext cx="93347" cy="92767"/>
              </a:xfrm>
              <a:custGeom>
                <a:rect b="b" l="l" r="r" t="t"/>
                <a:pathLst>
                  <a:path extrusionOk="0" h="157901" w="158888">
                    <a:moveTo>
                      <a:pt x="57713" y="0"/>
                    </a:moveTo>
                    <a:lnTo>
                      <a:pt x="57713" y="41272"/>
                    </a:lnTo>
                    <a:lnTo>
                      <a:pt x="21968" y="20636"/>
                    </a:lnTo>
                    <a:lnTo>
                      <a:pt x="0" y="58680"/>
                    </a:lnTo>
                    <a:lnTo>
                      <a:pt x="35745" y="79316"/>
                    </a:lnTo>
                    <a:lnTo>
                      <a:pt x="0" y="99952"/>
                    </a:lnTo>
                    <a:lnTo>
                      <a:pt x="21968" y="137996"/>
                    </a:lnTo>
                    <a:lnTo>
                      <a:pt x="57713" y="117361"/>
                    </a:lnTo>
                    <a:lnTo>
                      <a:pt x="57713" y="158642"/>
                    </a:lnTo>
                    <a:lnTo>
                      <a:pt x="101649" y="158642"/>
                    </a:lnTo>
                    <a:lnTo>
                      <a:pt x="101649" y="117361"/>
                    </a:lnTo>
                    <a:lnTo>
                      <a:pt x="137394" y="137996"/>
                    </a:lnTo>
                    <a:lnTo>
                      <a:pt x="159363" y="99952"/>
                    </a:lnTo>
                    <a:lnTo>
                      <a:pt x="123617" y="79316"/>
                    </a:lnTo>
                    <a:lnTo>
                      <a:pt x="159363" y="58680"/>
                    </a:lnTo>
                    <a:lnTo>
                      <a:pt x="137394" y="20636"/>
                    </a:lnTo>
                    <a:lnTo>
                      <a:pt x="101649" y="41272"/>
                    </a:lnTo>
                    <a:lnTo>
                      <a:pt x="101649" y="0"/>
                    </a:lnTo>
                    <a:lnTo>
                      <a:pt x="57713"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grpSp>
        <p:nvGrpSpPr>
          <p:cNvPr id="1448" name="Google Shape;1448;p40"/>
          <p:cNvGrpSpPr/>
          <p:nvPr/>
        </p:nvGrpSpPr>
        <p:grpSpPr>
          <a:xfrm>
            <a:off x="3414750" y="1513933"/>
            <a:ext cx="618000" cy="618000"/>
            <a:chOff x="3075550" y="4169195"/>
            <a:chExt cx="618000" cy="618000"/>
          </a:xfrm>
        </p:grpSpPr>
        <p:sp>
          <p:nvSpPr>
            <p:cNvPr id="1449" name="Google Shape;1449;p40"/>
            <p:cNvSpPr/>
            <p:nvPr/>
          </p:nvSpPr>
          <p:spPr>
            <a:xfrm>
              <a:off x="3075550" y="4169195"/>
              <a:ext cx="618000" cy="618000"/>
            </a:xfrm>
            <a:prstGeom prst="ellipse">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latin typeface="Barlow"/>
                <a:ea typeface="Barlow"/>
                <a:cs typeface="Barlow"/>
                <a:sym typeface="Barlow"/>
              </a:endParaRPr>
            </a:p>
          </p:txBody>
        </p:sp>
        <p:grpSp>
          <p:nvGrpSpPr>
            <p:cNvPr id="1450" name="Google Shape;1450;p40"/>
            <p:cNvGrpSpPr/>
            <p:nvPr/>
          </p:nvGrpSpPr>
          <p:grpSpPr>
            <a:xfrm>
              <a:off x="3204602" y="4258163"/>
              <a:ext cx="359896" cy="440065"/>
              <a:chOff x="5518047" y="1081627"/>
              <a:chExt cx="359896" cy="440065"/>
            </a:xfrm>
          </p:grpSpPr>
          <p:sp>
            <p:nvSpPr>
              <p:cNvPr id="1451" name="Google Shape;1451;p40"/>
              <p:cNvSpPr/>
              <p:nvPr/>
            </p:nvSpPr>
            <p:spPr>
              <a:xfrm>
                <a:off x="5518047" y="1081627"/>
                <a:ext cx="153066" cy="440065"/>
              </a:xfrm>
              <a:custGeom>
                <a:rect b="b" l="l" r="r" t="t"/>
                <a:pathLst>
                  <a:path extrusionOk="0" h="749047" w="260538">
                    <a:moveTo>
                      <a:pt x="217470" y="106939"/>
                    </a:moveTo>
                    <a:lnTo>
                      <a:pt x="204098" y="112357"/>
                    </a:lnTo>
                    <a:cubicBezTo>
                      <a:pt x="197052" y="90764"/>
                      <a:pt x="174827" y="66496"/>
                      <a:pt x="152671" y="54318"/>
                    </a:cubicBezTo>
                    <a:lnTo>
                      <a:pt x="152671" y="0"/>
                    </a:lnTo>
                    <a:lnTo>
                      <a:pt x="108735" y="0"/>
                    </a:lnTo>
                    <a:lnTo>
                      <a:pt x="108735" y="54318"/>
                    </a:lnTo>
                    <a:cubicBezTo>
                      <a:pt x="88928" y="64878"/>
                      <a:pt x="64364" y="89965"/>
                      <a:pt x="57308" y="112357"/>
                    </a:cubicBezTo>
                    <a:lnTo>
                      <a:pt x="43936" y="106939"/>
                    </a:lnTo>
                    <a:lnTo>
                      <a:pt x="43936" y="54002"/>
                    </a:lnTo>
                    <a:lnTo>
                      <a:pt x="0" y="54002"/>
                    </a:lnTo>
                    <a:lnTo>
                      <a:pt x="0" y="501171"/>
                    </a:lnTo>
                    <a:cubicBezTo>
                      <a:pt x="0" y="529652"/>
                      <a:pt x="17053" y="554976"/>
                      <a:pt x="43452" y="565684"/>
                    </a:cubicBezTo>
                    <a:lnTo>
                      <a:pt x="108735" y="592172"/>
                    </a:lnTo>
                    <a:lnTo>
                      <a:pt x="108735" y="749758"/>
                    </a:lnTo>
                    <a:lnTo>
                      <a:pt x="152671" y="749758"/>
                    </a:lnTo>
                    <a:lnTo>
                      <a:pt x="152671" y="592172"/>
                    </a:lnTo>
                    <a:lnTo>
                      <a:pt x="217954" y="565684"/>
                    </a:lnTo>
                    <a:cubicBezTo>
                      <a:pt x="244353" y="554976"/>
                      <a:pt x="261406" y="529642"/>
                      <a:pt x="261406" y="501171"/>
                    </a:cubicBezTo>
                    <a:lnTo>
                      <a:pt x="261406" y="54002"/>
                    </a:lnTo>
                    <a:lnTo>
                      <a:pt x="217470" y="54002"/>
                    </a:lnTo>
                    <a:lnTo>
                      <a:pt x="217470" y="106939"/>
                    </a:lnTo>
                    <a:close/>
                    <a:moveTo>
                      <a:pt x="108735" y="544771"/>
                    </a:moveTo>
                    <a:lnTo>
                      <a:pt x="59973" y="524984"/>
                    </a:lnTo>
                    <a:cubicBezTo>
                      <a:pt x="50222" y="521027"/>
                      <a:pt x="43936" y="511681"/>
                      <a:pt x="43936" y="501171"/>
                    </a:cubicBezTo>
                    <a:lnTo>
                      <a:pt x="43936" y="463008"/>
                    </a:lnTo>
                    <a:lnTo>
                      <a:pt x="108735" y="489298"/>
                    </a:lnTo>
                    <a:lnTo>
                      <a:pt x="108735" y="544762"/>
                    </a:lnTo>
                    <a:close/>
                    <a:moveTo>
                      <a:pt x="108735" y="441879"/>
                    </a:moveTo>
                    <a:lnTo>
                      <a:pt x="59963" y="422092"/>
                    </a:lnTo>
                    <a:cubicBezTo>
                      <a:pt x="50222" y="418134"/>
                      <a:pt x="43936" y="408788"/>
                      <a:pt x="43936" y="398278"/>
                    </a:cubicBezTo>
                    <a:lnTo>
                      <a:pt x="43936" y="360115"/>
                    </a:lnTo>
                    <a:lnTo>
                      <a:pt x="108735" y="386406"/>
                    </a:lnTo>
                    <a:lnTo>
                      <a:pt x="108735" y="441869"/>
                    </a:lnTo>
                    <a:close/>
                    <a:moveTo>
                      <a:pt x="108735" y="338986"/>
                    </a:moveTo>
                    <a:lnTo>
                      <a:pt x="59963" y="319199"/>
                    </a:lnTo>
                    <a:cubicBezTo>
                      <a:pt x="50222" y="315251"/>
                      <a:pt x="43936" y="305895"/>
                      <a:pt x="43936" y="295385"/>
                    </a:cubicBezTo>
                    <a:lnTo>
                      <a:pt x="43936" y="257222"/>
                    </a:lnTo>
                    <a:lnTo>
                      <a:pt x="108735" y="283513"/>
                    </a:lnTo>
                    <a:lnTo>
                      <a:pt x="108735" y="338976"/>
                    </a:lnTo>
                    <a:close/>
                    <a:moveTo>
                      <a:pt x="108735" y="236103"/>
                    </a:moveTo>
                    <a:lnTo>
                      <a:pt x="59973" y="216316"/>
                    </a:lnTo>
                    <a:cubicBezTo>
                      <a:pt x="50222" y="212368"/>
                      <a:pt x="43936" y="203012"/>
                      <a:pt x="43936" y="192502"/>
                    </a:cubicBezTo>
                    <a:lnTo>
                      <a:pt x="43936" y="154339"/>
                    </a:lnTo>
                    <a:lnTo>
                      <a:pt x="108735" y="180630"/>
                    </a:lnTo>
                    <a:lnTo>
                      <a:pt x="108735" y="236093"/>
                    </a:lnTo>
                    <a:close/>
                    <a:moveTo>
                      <a:pt x="130703" y="142141"/>
                    </a:moveTo>
                    <a:lnTo>
                      <a:pt x="98136" y="128927"/>
                    </a:lnTo>
                    <a:cubicBezTo>
                      <a:pt x="104077" y="110541"/>
                      <a:pt x="120578" y="98363"/>
                      <a:pt x="130693" y="92392"/>
                    </a:cubicBezTo>
                    <a:cubicBezTo>
                      <a:pt x="140809" y="98373"/>
                      <a:pt x="157319" y="110551"/>
                      <a:pt x="163260" y="128937"/>
                    </a:cubicBezTo>
                    <a:lnTo>
                      <a:pt x="130703" y="142151"/>
                    </a:lnTo>
                    <a:close/>
                    <a:moveTo>
                      <a:pt x="217470" y="501171"/>
                    </a:moveTo>
                    <a:cubicBezTo>
                      <a:pt x="217470" y="511681"/>
                      <a:pt x="211174" y="521027"/>
                      <a:pt x="201433" y="524984"/>
                    </a:cubicBezTo>
                    <a:lnTo>
                      <a:pt x="152671" y="544771"/>
                    </a:lnTo>
                    <a:lnTo>
                      <a:pt x="152671" y="489308"/>
                    </a:lnTo>
                    <a:lnTo>
                      <a:pt x="217470" y="463018"/>
                    </a:lnTo>
                    <a:lnTo>
                      <a:pt x="217470" y="501181"/>
                    </a:lnTo>
                    <a:close/>
                    <a:moveTo>
                      <a:pt x="217470" y="398278"/>
                    </a:moveTo>
                    <a:cubicBezTo>
                      <a:pt x="217470" y="408788"/>
                      <a:pt x="211174" y="418134"/>
                      <a:pt x="201433" y="422092"/>
                    </a:cubicBezTo>
                    <a:lnTo>
                      <a:pt x="152671" y="441879"/>
                    </a:lnTo>
                    <a:lnTo>
                      <a:pt x="152671" y="386416"/>
                    </a:lnTo>
                    <a:lnTo>
                      <a:pt x="217470" y="360125"/>
                    </a:lnTo>
                    <a:lnTo>
                      <a:pt x="217470" y="398288"/>
                    </a:lnTo>
                    <a:close/>
                    <a:moveTo>
                      <a:pt x="217470" y="295395"/>
                    </a:moveTo>
                    <a:cubicBezTo>
                      <a:pt x="217470" y="305905"/>
                      <a:pt x="211174" y="315251"/>
                      <a:pt x="201433" y="319209"/>
                    </a:cubicBezTo>
                    <a:lnTo>
                      <a:pt x="152671" y="338996"/>
                    </a:lnTo>
                    <a:lnTo>
                      <a:pt x="152671" y="283533"/>
                    </a:lnTo>
                    <a:lnTo>
                      <a:pt x="217470" y="257242"/>
                    </a:lnTo>
                    <a:lnTo>
                      <a:pt x="217470" y="295405"/>
                    </a:lnTo>
                    <a:close/>
                    <a:moveTo>
                      <a:pt x="217470" y="192502"/>
                    </a:moveTo>
                    <a:cubicBezTo>
                      <a:pt x="217470" y="203012"/>
                      <a:pt x="211174" y="212358"/>
                      <a:pt x="201433" y="216316"/>
                    </a:cubicBezTo>
                    <a:lnTo>
                      <a:pt x="152671" y="236103"/>
                    </a:lnTo>
                    <a:lnTo>
                      <a:pt x="152671" y="180640"/>
                    </a:lnTo>
                    <a:lnTo>
                      <a:pt x="217470" y="154349"/>
                    </a:lnTo>
                    <a:lnTo>
                      <a:pt x="217470" y="19251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52" name="Google Shape;1452;p40"/>
              <p:cNvSpPr/>
              <p:nvPr/>
            </p:nvSpPr>
            <p:spPr>
              <a:xfrm>
                <a:off x="5724877" y="1081627"/>
                <a:ext cx="153066" cy="440065"/>
              </a:xfrm>
              <a:custGeom>
                <a:rect b="b" l="l" r="r" t="t"/>
                <a:pathLst>
                  <a:path extrusionOk="0" h="749047" w="260538">
                    <a:moveTo>
                      <a:pt x="217470" y="54002"/>
                    </a:moveTo>
                    <a:lnTo>
                      <a:pt x="217470" y="106939"/>
                    </a:lnTo>
                    <a:lnTo>
                      <a:pt x="204098" y="112357"/>
                    </a:lnTo>
                    <a:cubicBezTo>
                      <a:pt x="197052" y="90764"/>
                      <a:pt x="174837" y="66496"/>
                      <a:pt x="152671" y="54318"/>
                    </a:cubicBezTo>
                    <a:lnTo>
                      <a:pt x="152671" y="0"/>
                    </a:lnTo>
                    <a:lnTo>
                      <a:pt x="108735" y="0"/>
                    </a:lnTo>
                    <a:lnTo>
                      <a:pt x="108735" y="54318"/>
                    </a:lnTo>
                    <a:cubicBezTo>
                      <a:pt x="88928" y="64878"/>
                      <a:pt x="64375" y="89965"/>
                      <a:pt x="57308" y="112357"/>
                    </a:cubicBezTo>
                    <a:lnTo>
                      <a:pt x="43936" y="106939"/>
                    </a:lnTo>
                    <a:lnTo>
                      <a:pt x="43936" y="54002"/>
                    </a:lnTo>
                    <a:lnTo>
                      <a:pt x="0" y="54002"/>
                    </a:lnTo>
                    <a:lnTo>
                      <a:pt x="0" y="501171"/>
                    </a:lnTo>
                    <a:cubicBezTo>
                      <a:pt x="0" y="529652"/>
                      <a:pt x="17053" y="554976"/>
                      <a:pt x="43452" y="565684"/>
                    </a:cubicBezTo>
                    <a:lnTo>
                      <a:pt x="108735" y="592172"/>
                    </a:lnTo>
                    <a:lnTo>
                      <a:pt x="108735" y="749758"/>
                    </a:lnTo>
                    <a:lnTo>
                      <a:pt x="152671" y="749758"/>
                    </a:lnTo>
                    <a:lnTo>
                      <a:pt x="152671" y="592172"/>
                    </a:lnTo>
                    <a:lnTo>
                      <a:pt x="217954" y="565684"/>
                    </a:lnTo>
                    <a:cubicBezTo>
                      <a:pt x="244353" y="554976"/>
                      <a:pt x="261407" y="529642"/>
                      <a:pt x="261407" y="501171"/>
                    </a:cubicBezTo>
                    <a:lnTo>
                      <a:pt x="261407" y="54002"/>
                    </a:lnTo>
                    <a:lnTo>
                      <a:pt x="217470" y="54002"/>
                    </a:lnTo>
                    <a:close/>
                    <a:moveTo>
                      <a:pt x="108735" y="544771"/>
                    </a:moveTo>
                    <a:lnTo>
                      <a:pt x="59973" y="524984"/>
                    </a:lnTo>
                    <a:cubicBezTo>
                      <a:pt x="50232" y="521027"/>
                      <a:pt x="43936" y="511681"/>
                      <a:pt x="43936" y="501171"/>
                    </a:cubicBezTo>
                    <a:lnTo>
                      <a:pt x="43936" y="463008"/>
                    </a:lnTo>
                    <a:lnTo>
                      <a:pt x="108735" y="489298"/>
                    </a:lnTo>
                    <a:lnTo>
                      <a:pt x="108735" y="544762"/>
                    </a:lnTo>
                    <a:close/>
                    <a:moveTo>
                      <a:pt x="108735" y="441879"/>
                    </a:moveTo>
                    <a:lnTo>
                      <a:pt x="59973" y="422092"/>
                    </a:lnTo>
                    <a:cubicBezTo>
                      <a:pt x="50232" y="418134"/>
                      <a:pt x="43936" y="408788"/>
                      <a:pt x="43936" y="398278"/>
                    </a:cubicBezTo>
                    <a:lnTo>
                      <a:pt x="43936" y="360115"/>
                    </a:lnTo>
                    <a:lnTo>
                      <a:pt x="108735" y="386406"/>
                    </a:lnTo>
                    <a:lnTo>
                      <a:pt x="108735" y="441869"/>
                    </a:lnTo>
                    <a:close/>
                    <a:moveTo>
                      <a:pt x="108735" y="338986"/>
                    </a:moveTo>
                    <a:lnTo>
                      <a:pt x="59973" y="319199"/>
                    </a:lnTo>
                    <a:cubicBezTo>
                      <a:pt x="50232" y="315251"/>
                      <a:pt x="43936" y="305895"/>
                      <a:pt x="43936" y="295385"/>
                    </a:cubicBezTo>
                    <a:lnTo>
                      <a:pt x="43936" y="257222"/>
                    </a:lnTo>
                    <a:lnTo>
                      <a:pt x="108735" y="283513"/>
                    </a:lnTo>
                    <a:lnTo>
                      <a:pt x="108735" y="338976"/>
                    </a:lnTo>
                    <a:close/>
                    <a:moveTo>
                      <a:pt x="108735" y="236103"/>
                    </a:moveTo>
                    <a:lnTo>
                      <a:pt x="59973" y="216316"/>
                    </a:lnTo>
                    <a:cubicBezTo>
                      <a:pt x="50232" y="212368"/>
                      <a:pt x="43936" y="203012"/>
                      <a:pt x="43936" y="192502"/>
                    </a:cubicBezTo>
                    <a:lnTo>
                      <a:pt x="43936" y="154339"/>
                    </a:lnTo>
                    <a:lnTo>
                      <a:pt x="108735" y="180630"/>
                    </a:lnTo>
                    <a:lnTo>
                      <a:pt x="108735" y="236093"/>
                    </a:lnTo>
                    <a:close/>
                    <a:moveTo>
                      <a:pt x="130703" y="142141"/>
                    </a:moveTo>
                    <a:lnTo>
                      <a:pt x="98136" y="128927"/>
                    </a:lnTo>
                    <a:cubicBezTo>
                      <a:pt x="104077" y="110541"/>
                      <a:pt x="120578" y="98363"/>
                      <a:pt x="130703" y="92392"/>
                    </a:cubicBezTo>
                    <a:cubicBezTo>
                      <a:pt x="140819" y="98373"/>
                      <a:pt x="157319" y="110551"/>
                      <a:pt x="163261" y="128937"/>
                    </a:cubicBezTo>
                    <a:lnTo>
                      <a:pt x="130703" y="142151"/>
                    </a:lnTo>
                    <a:close/>
                    <a:moveTo>
                      <a:pt x="217470" y="501171"/>
                    </a:moveTo>
                    <a:cubicBezTo>
                      <a:pt x="217470" y="511681"/>
                      <a:pt x="211184" y="521027"/>
                      <a:pt x="201443" y="524984"/>
                    </a:cubicBezTo>
                    <a:lnTo>
                      <a:pt x="152671" y="544771"/>
                    </a:lnTo>
                    <a:lnTo>
                      <a:pt x="152671" y="489308"/>
                    </a:lnTo>
                    <a:lnTo>
                      <a:pt x="217470" y="463018"/>
                    </a:lnTo>
                    <a:lnTo>
                      <a:pt x="217470" y="501181"/>
                    </a:lnTo>
                    <a:close/>
                    <a:moveTo>
                      <a:pt x="217470" y="398278"/>
                    </a:moveTo>
                    <a:cubicBezTo>
                      <a:pt x="217470" y="408788"/>
                      <a:pt x="211184" y="418134"/>
                      <a:pt x="201443" y="422092"/>
                    </a:cubicBezTo>
                    <a:lnTo>
                      <a:pt x="152671" y="441879"/>
                    </a:lnTo>
                    <a:lnTo>
                      <a:pt x="152671" y="386416"/>
                    </a:lnTo>
                    <a:lnTo>
                      <a:pt x="217470" y="360125"/>
                    </a:lnTo>
                    <a:lnTo>
                      <a:pt x="217470" y="398288"/>
                    </a:lnTo>
                    <a:close/>
                    <a:moveTo>
                      <a:pt x="217470" y="295395"/>
                    </a:moveTo>
                    <a:cubicBezTo>
                      <a:pt x="217470" y="305905"/>
                      <a:pt x="211184" y="315251"/>
                      <a:pt x="201443" y="319209"/>
                    </a:cubicBezTo>
                    <a:lnTo>
                      <a:pt x="152671" y="338996"/>
                    </a:lnTo>
                    <a:lnTo>
                      <a:pt x="152671" y="283533"/>
                    </a:lnTo>
                    <a:lnTo>
                      <a:pt x="217470" y="257242"/>
                    </a:lnTo>
                    <a:lnTo>
                      <a:pt x="217470" y="295405"/>
                    </a:lnTo>
                    <a:close/>
                    <a:moveTo>
                      <a:pt x="217470" y="192502"/>
                    </a:moveTo>
                    <a:cubicBezTo>
                      <a:pt x="217470" y="203012"/>
                      <a:pt x="211184" y="212358"/>
                      <a:pt x="201443" y="216316"/>
                    </a:cubicBezTo>
                    <a:lnTo>
                      <a:pt x="152671" y="236103"/>
                    </a:lnTo>
                    <a:lnTo>
                      <a:pt x="152671" y="180640"/>
                    </a:lnTo>
                    <a:lnTo>
                      <a:pt x="217470" y="154349"/>
                    </a:lnTo>
                    <a:lnTo>
                      <a:pt x="217470" y="19251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sp>
        <p:nvSpPr>
          <p:cNvPr id="1453" name="Google Shape;1453;p40"/>
          <p:cNvSpPr txBox="1"/>
          <p:nvPr>
            <p:ph idx="4294967295" type="subTitle"/>
          </p:nvPr>
        </p:nvSpPr>
        <p:spPr>
          <a:xfrm>
            <a:off x="5805450" y="3887014"/>
            <a:ext cx="21897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454" name="Google Shape;1454;p40"/>
          <p:cNvSpPr txBox="1"/>
          <p:nvPr>
            <p:ph idx="4294967295" type="title"/>
          </p:nvPr>
        </p:nvSpPr>
        <p:spPr>
          <a:xfrm>
            <a:off x="5805450" y="3610688"/>
            <a:ext cx="2189700" cy="420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sz="1800"/>
              <a:t>Neptune</a:t>
            </a:r>
            <a:endParaRPr sz="1800"/>
          </a:p>
        </p:txBody>
      </p:sp>
      <p:sp>
        <p:nvSpPr>
          <p:cNvPr id="1455" name="Google Shape;1455;p40"/>
          <p:cNvSpPr txBox="1"/>
          <p:nvPr>
            <p:ph idx="4294967295" type="title"/>
          </p:nvPr>
        </p:nvSpPr>
        <p:spPr>
          <a:xfrm>
            <a:off x="1225051" y="3610688"/>
            <a:ext cx="2189700" cy="420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sz="1800"/>
              <a:t>Earth</a:t>
            </a:r>
            <a:endParaRPr sz="1800"/>
          </a:p>
        </p:txBody>
      </p:sp>
      <p:sp>
        <p:nvSpPr>
          <p:cNvPr id="1456" name="Google Shape;1456;p40"/>
          <p:cNvSpPr txBox="1"/>
          <p:nvPr>
            <p:ph idx="4294967295" type="subTitle"/>
          </p:nvPr>
        </p:nvSpPr>
        <p:spPr>
          <a:xfrm>
            <a:off x="1225050" y="3887014"/>
            <a:ext cx="2189700" cy="572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Earth is the third planet from the Sun</a:t>
            </a:r>
            <a:endParaRPr/>
          </a:p>
        </p:txBody>
      </p:sp>
      <p:cxnSp>
        <p:nvCxnSpPr>
          <p:cNvPr id="1457" name="Google Shape;1457;p40"/>
          <p:cNvCxnSpPr>
            <a:stCxn id="1449" idx="6"/>
            <a:endCxn id="1413" idx="1"/>
          </p:cNvCxnSpPr>
          <p:nvPr/>
        </p:nvCxnSpPr>
        <p:spPr>
          <a:xfrm>
            <a:off x="4032750" y="1822933"/>
            <a:ext cx="408300" cy="874800"/>
          </a:xfrm>
          <a:prstGeom prst="curvedConnector2">
            <a:avLst/>
          </a:prstGeom>
          <a:noFill/>
          <a:ln cap="flat" cmpd="sng" w="9525">
            <a:solidFill>
              <a:schemeClr val="accent3"/>
            </a:solidFill>
            <a:prstDash val="solid"/>
            <a:round/>
            <a:headEnd len="med" w="med" type="oval"/>
            <a:tailEnd len="med" w="med" type="none"/>
          </a:ln>
        </p:spPr>
      </p:cxnSp>
      <p:cxnSp>
        <p:nvCxnSpPr>
          <p:cNvPr id="1458" name="Google Shape;1458;p40"/>
          <p:cNvCxnSpPr>
            <a:stCxn id="1443" idx="3"/>
            <a:endCxn id="1413" idx="0"/>
          </p:cNvCxnSpPr>
          <p:nvPr/>
        </p:nvCxnSpPr>
        <p:spPr>
          <a:xfrm rot="5400000">
            <a:off x="4685754" y="2015016"/>
            <a:ext cx="565800" cy="618600"/>
          </a:xfrm>
          <a:prstGeom prst="curvedConnector3">
            <a:avLst>
              <a:gd fmla="val 58009" name="adj1"/>
            </a:avLst>
          </a:prstGeom>
          <a:noFill/>
          <a:ln cap="flat" cmpd="sng" w="9525">
            <a:solidFill>
              <a:schemeClr val="accent3"/>
            </a:solidFill>
            <a:prstDash val="solid"/>
            <a:round/>
            <a:headEnd len="med" w="med" type="oval"/>
            <a:tailEnd len="med" w="med" type="none"/>
          </a:ln>
        </p:spPr>
      </p:cxnSp>
      <p:cxnSp>
        <p:nvCxnSpPr>
          <p:cNvPr id="1459" name="Google Shape;1459;p40"/>
          <p:cNvCxnSpPr>
            <a:stCxn id="1422" idx="6"/>
            <a:endCxn id="1413" idx="3"/>
          </p:cNvCxnSpPr>
          <p:nvPr/>
        </p:nvCxnSpPr>
        <p:spPr>
          <a:xfrm>
            <a:off x="3575538" y="2935197"/>
            <a:ext cx="865500" cy="199500"/>
          </a:xfrm>
          <a:prstGeom prst="curvedConnector4">
            <a:avLst>
              <a:gd fmla="val 44765" name="adj1"/>
              <a:gd fmla="val 129112" name="adj2"/>
            </a:avLst>
          </a:prstGeom>
          <a:noFill/>
          <a:ln cap="flat" cmpd="sng" w="9525">
            <a:solidFill>
              <a:schemeClr val="accent3"/>
            </a:solidFill>
            <a:prstDash val="solid"/>
            <a:round/>
            <a:headEnd len="med" w="med" type="oval"/>
            <a:tailEnd len="med" w="med" type="none"/>
          </a:ln>
        </p:spPr>
      </p:cxnSp>
      <p:cxnSp>
        <p:nvCxnSpPr>
          <p:cNvPr id="1460" name="Google Shape;1460;p40"/>
          <p:cNvCxnSpPr>
            <a:stCxn id="1440" idx="7"/>
            <a:endCxn id="1413" idx="4"/>
          </p:cNvCxnSpPr>
          <p:nvPr/>
        </p:nvCxnSpPr>
        <p:spPr>
          <a:xfrm rot="-5400000">
            <a:off x="3999096" y="3168515"/>
            <a:ext cx="603600" cy="717300"/>
          </a:xfrm>
          <a:prstGeom prst="curvedConnector3">
            <a:avLst>
              <a:gd fmla="val 57499" name="adj1"/>
            </a:avLst>
          </a:prstGeom>
          <a:noFill/>
          <a:ln cap="flat" cmpd="sng" w="9525">
            <a:solidFill>
              <a:schemeClr val="accent3"/>
            </a:solidFill>
            <a:prstDash val="solid"/>
            <a:round/>
            <a:headEnd len="med" w="med" type="oval"/>
            <a:tailEnd len="med" w="med" type="none"/>
          </a:ln>
        </p:spPr>
      </p:cxnSp>
      <p:cxnSp>
        <p:nvCxnSpPr>
          <p:cNvPr id="1461" name="Google Shape;1461;p40"/>
          <p:cNvCxnSpPr>
            <a:stCxn id="1429" idx="2"/>
            <a:endCxn id="1413" idx="5"/>
          </p:cNvCxnSpPr>
          <p:nvPr/>
        </p:nvCxnSpPr>
        <p:spPr>
          <a:xfrm rot="10800000">
            <a:off x="4877850" y="3134861"/>
            <a:ext cx="309600" cy="912600"/>
          </a:xfrm>
          <a:prstGeom prst="curvedConnector2">
            <a:avLst/>
          </a:prstGeom>
          <a:noFill/>
          <a:ln cap="flat" cmpd="sng" w="9525">
            <a:solidFill>
              <a:schemeClr val="accent3"/>
            </a:solidFill>
            <a:prstDash val="solid"/>
            <a:round/>
            <a:headEnd len="med" w="med" type="oval"/>
            <a:tailEnd len="med" w="med" type="none"/>
          </a:ln>
        </p:spPr>
      </p:cxnSp>
      <p:cxnSp>
        <p:nvCxnSpPr>
          <p:cNvPr id="1462" name="Google Shape;1462;p40"/>
          <p:cNvCxnSpPr>
            <a:stCxn id="1419" idx="2"/>
            <a:endCxn id="1413" idx="7"/>
          </p:cNvCxnSpPr>
          <p:nvPr/>
        </p:nvCxnSpPr>
        <p:spPr>
          <a:xfrm rot="10800000">
            <a:off x="4877850" y="2697890"/>
            <a:ext cx="690600" cy="237300"/>
          </a:xfrm>
          <a:prstGeom prst="curvedConnector4">
            <a:avLst>
              <a:gd fmla="val 43442" name="adj1"/>
              <a:gd fmla="val 116294" name="adj2"/>
            </a:avLst>
          </a:prstGeom>
          <a:noFill/>
          <a:ln cap="flat" cmpd="sng" w="9525">
            <a:solidFill>
              <a:schemeClr val="accent3"/>
            </a:solidFill>
            <a:prstDash val="solid"/>
            <a:round/>
            <a:headEnd len="med" w="med" type="oval"/>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66" name="Shape 1466"/>
        <p:cNvGrpSpPr/>
        <p:nvPr/>
      </p:nvGrpSpPr>
      <p:grpSpPr>
        <a:xfrm>
          <a:off x="0" y="0"/>
          <a:ext cx="0" cy="0"/>
          <a:chOff x="0" y="0"/>
          <a:chExt cx="0" cy="0"/>
        </a:xfrm>
      </p:grpSpPr>
      <p:sp>
        <p:nvSpPr>
          <p:cNvPr id="1467" name="Google Shape;1467;p4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1468" name="Google Shape;1468;p41"/>
          <p:cNvGraphicFramePr/>
          <p:nvPr/>
        </p:nvGraphicFramePr>
        <p:xfrm>
          <a:off x="849688" y="1337897"/>
          <a:ext cx="3000000" cy="3000000"/>
        </p:xfrm>
        <a:graphic>
          <a:graphicData uri="http://schemas.openxmlformats.org/drawingml/2006/table">
            <a:tbl>
              <a:tblPr>
                <a:noFill/>
                <a:tableStyleId>{709DC677-48C2-4556-A1C1-02B6219928D2}</a:tableStyleId>
              </a:tblPr>
              <a:tblGrid>
                <a:gridCol w="1842100"/>
                <a:gridCol w="2024625"/>
                <a:gridCol w="3577850"/>
              </a:tblGrid>
              <a:tr h="544350">
                <a:tc>
                  <a:txBody>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Aspect</a:t>
                      </a:r>
                      <a:endParaRPr sz="1800">
                        <a:solidFill>
                          <a:schemeClr val="dk1"/>
                        </a:solidFill>
                        <a:latin typeface="Cherry Swash"/>
                        <a:ea typeface="Cherry Swash"/>
                        <a:cs typeface="Cherry Swash"/>
                        <a:sym typeface="Cherry Swash"/>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Information</a:t>
                      </a:r>
                      <a:endParaRPr sz="1800">
                        <a:solidFill>
                          <a:schemeClr val="dk1"/>
                        </a:solidFill>
                        <a:latin typeface="Cherry Swash"/>
                        <a:ea typeface="Cherry Swash"/>
                        <a:cs typeface="Cherry Swash"/>
                        <a:sym typeface="Cherry Swash"/>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Details</a:t>
                      </a:r>
                      <a:endParaRPr sz="1800">
                        <a:solidFill>
                          <a:schemeClr val="dk1"/>
                        </a:solidFill>
                        <a:latin typeface="Cherry Swash"/>
                        <a:ea typeface="Cherry Swash"/>
                        <a:cs typeface="Cherry Swash"/>
                        <a:sym typeface="Cherry Swash"/>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solidFill>
                      <a:schemeClr val="accent2"/>
                    </a:solidFill>
                  </a:tcPr>
                </a:tc>
              </a:tr>
              <a:tr h="544350">
                <a:tc>
                  <a:txBody>
                    <a:bodyPr/>
                    <a:lstStyle/>
                    <a:p>
                      <a:pPr indent="0" lvl="0" marL="0" rtl="0" algn="l">
                        <a:spcBef>
                          <a:spcPts val="0"/>
                        </a:spcBef>
                        <a:spcAft>
                          <a:spcPts val="0"/>
                        </a:spcAft>
                        <a:buNone/>
                      </a:pPr>
                      <a:r>
                        <a:rPr b="1" lang="en">
                          <a:solidFill>
                            <a:schemeClr val="dk1"/>
                          </a:solidFill>
                          <a:latin typeface="Bellota Text"/>
                          <a:ea typeface="Bellota Text"/>
                          <a:cs typeface="Bellota Text"/>
                          <a:sym typeface="Bellota Text"/>
                        </a:rPr>
                        <a:t>Date of equinox</a:t>
                      </a:r>
                      <a:endParaRPr b="1">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Mercury</a:t>
                      </a:r>
                      <a:r>
                        <a:rPr lang="en">
                          <a:solidFill>
                            <a:schemeClr val="dk1"/>
                          </a:solidFill>
                          <a:latin typeface="Bellota Text"/>
                          <a:ea typeface="Bellota Text"/>
                          <a:cs typeface="Bellota Text"/>
                          <a:sym typeface="Bellota Text"/>
                        </a:rPr>
                        <a:t> is very small</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Mercury is the closest planet to the Sun</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tcPr>
                </a:tc>
              </a:tr>
              <a:tr h="544350">
                <a:tc>
                  <a:txBody>
                    <a:bodyPr/>
                    <a:lstStyle/>
                    <a:p>
                      <a:pPr indent="0" lvl="0" marL="0" rtl="0" algn="l">
                        <a:spcBef>
                          <a:spcPts val="0"/>
                        </a:spcBef>
                        <a:spcAft>
                          <a:spcPts val="0"/>
                        </a:spcAft>
                        <a:buNone/>
                      </a:pPr>
                      <a:r>
                        <a:rPr b="1" lang="en">
                          <a:solidFill>
                            <a:schemeClr val="dk1"/>
                          </a:solidFill>
                          <a:latin typeface="Bellota Text"/>
                          <a:ea typeface="Bellota Text"/>
                          <a:cs typeface="Bellota Text"/>
                          <a:sym typeface="Bellota Text"/>
                        </a:rPr>
                        <a:t>Day-Length equality</a:t>
                      </a:r>
                      <a:endParaRPr b="1">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Venus is very hot</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Venus has a toxic atmosphere</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544350">
                <a:tc>
                  <a:txBody>
                    <a:bodyPr/>
                    <a:lstStyle/>
                    <a:p>
                      <a:pPr indent="0" lvl="0" marL="0" rtl="0" algn="l">
                        <a:spcBef>
                          <a:spcPts val="0"/>
                        </a:spcBef>
                        <a:spcAft>
                          <a:spcPts val="0"/>
                        </a:spcAft>
                        <a:buNone/>
                      </a:pPr>
                      <a:r>
                        <a:rPr b="1" lang="en">
                          <a:solidFill>
                            <a:schemeClr val="dk1"/>
                          </a:solidFill>
                          <a:latin typeface="Bellota Text"/>
                          <a:ea typeface="Bellota Text"/>
                          <a:cs typeface="Bellota Text"/>
                          <a:sym typeface="Bellota Text"/>
                        </a:rPr>
                        <a:t>Earth's tilt </a:t>
                      </a:r>
                      <a:endParaRPr b="1">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Earth has life</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Earth is the third planet from the Sun</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544350">
                <a:tc>
                  <a:txBody>
                    <a:bodyPr/>
                    <a:lstStyle/>
                    <a:p>
                      <a:pPr indent="0" lvl="0" marL="0" rtl="0" algn="l">
                        <a:spcBef>
                          <a:spcPts val="0"/>
                        </a:spcBef>
                        <a:spcAft>
                          <a:spcPts val="0"/>
                        </a:spcAft>
                        <a:buNone/>
                      </a:pPr>
                      <a:r>
                        <a:rPr b="1" lang="en">
                          <a:solidFill>
                            <a:schemeClr val="dk1"/>
                          </a:solidFill>
                          <a:latin typeface="Bellota Text"/>
                          <a:ea typeface="Bellota Text"/>
                          <a:cs typeface="Bellota Text"/>
                          <a:sym typeface="Bellota Text"/>
                        </a:rPr>
                        <a:t>Sun's path</a:t>
                      </a:r>
                      <a:endParaRPr b="1">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Mars is cold</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Mars is full of iron oxide dust</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544350">
                <a:tc>
                  <a:txBody>
                    <a:bodyPr/>
                    <a:lstStyle/>
                    <a:p>
                      <a:pPr indent="0" lvl="0" marL="0" rtl="0" algn="l">
                        <a:spcBef>
                          <a:spcPts val="0"/>
                        </a:spcBef>
                        <a:spcAft>
                          <a:spcPts val="0"/>
                        </a:spcAft>
                        <a:buNone/>
                      </a:pPr>
                      <a:r>
                        <a:rPr b="1" lang="en">
                          <a:solidFill>
                            <a:schemeClr val="dk1"/>
                          </a:solidFill>
                          <a:latin typeface="Bellota Text"/>
                          <a:ea typeface="Bellota Text"/>
                          <a:cs typeface="Bellota Text"/>
                          <a:sym typeface="Bellota Text"/>
                        </a:rPr>
                        <a:t>Cultural significance</a:t>
                      </a:r>
                      <a:endParaRPr b="1">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Jupiter is big</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c>
                  <a:txBody>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Jupiter doesn’t have a solid surface</a:t>
                      </a:r>
                      <a:endParaRPr>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72" name="Shape 1472"/>
        <p:cNvGrpSpPr/>
        <p:nvPr/>
      </p:nvGrpSpPr>
      <p:grpSpPr>
        <a:xfrm>
          <a:off x="0" y="0"/>
          <a:ext cx="0" cy="0"/>
          <a:chOff x="0" y="0"/>
          <a:chExt cx="0" cy="0"/>
        </a:xfrm>
      </p:grpSpPr>
      <p:sp>
        <p:nvSpPr>
          <p:cNvPr id="1473" name="Google Shape;1473;p42"/>
          <p:cNvSpPr txBox="1"/>
          <p:nvPr>
            <p:ph type="title"/>
          </p:nvPr>
        </p:nvSpPr>
        <p:spPr>
          <a:xfrm>
            <a:off x="720000" y="521225"/>
            <a:ext cx="7704000" cy="572700"/>
          </a:xfrm>
          <a:prstGeom prst="rect">
            <a:avLst/>
          </a:prstGeom>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t>This is a g</a:t>
            </a:r>
            <a:r>
              <a:rPr lang="en"/>
              <a:t>raph</a:t>
            </a:r>
            <a:endParaRPr/>
          </a:p>
        </p:txBody>
      </p:sp>
      <p:sp>
        <p:nvSpPr>
          <p:cNvPr id="1474" name="Google Shape;1474;p42"/>
          <p:cNvSpPr txBox="1"/>
          <p:nvPr/>
        </p:nvSpPr>
        <p:spPr>
          <a:xfrm>
            <a:off x="6308100" y="1400725"/>
            <a:ext cx="16389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Mars</a:t>
            </a:r>
            <a:endParaRPr sz="1800">
              <a:solidFill>
                <a:schemeClr val="dk1"/>
              </a:solidFill>
              <a:latin typeface="Cherry Swash"/>
              <a:ea typeface="Cherry Swash"/>
              <a:cs typeface="Cherry Swash"/>
              <a:sym typeface="Cherry Swash"/>
            </a:endParaRPr>
          </a:p>
        </p:txBody>
      </p:sp>
      <p:sp>
        <p:nvSpPr>
          <p:cNvPr id="1475" name="Google Shape;1475;p42"/>
          <p:cNvSpPr txBox="1"/>
          <p:nvPr/>
        </p:nvSpPr>
        <p:spPr>
          <a:xfrm>
            <a:off x="6308100" y="1733774"/>
            <a:ext cx="1638900" cy="77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Despite being red, Mars is actually a cold place</a:t>
            </a:r>
            <a:endParaRPr>
              <a:solidFill>
                <a:schemeClr val="dk1"/>
              </a:solidFill>
              <a:latin typeface="Bellota Text"/>
              <a:ea typeface="Bellota Text"/>
              <a:cs typeface="Bellota Text"/>
              <a:sym typeface="Bellota Text"/>
            </a:endParaRPr>
          </a:p>
        </p:txBody>
      </p:sp>
      <p:sp>
        <p:nvSpPr>
          <p:cNvPr id="1476" name="Google Shape;1476;p42"/>
          <p:cNvSpPr txBox="1"/>
          <p:nvPr/>
        </p:nvSpPr>
        <p:spPr>
          <a:xfrm>
            <a:off x="6308100" y="2801322"/>
            <a:ext cx="1638900" cy="409200"/>
          </a:xfrm>
          <a:prstGeom prst="rect">
            <a:avLst/>
          </a:prstGeom>
          <a:noFill/>
          <a:ln>
            <a:noFill/>
          </a:ln>
        </p:spPr>
        <p:txBody>
          <a:bodyPr anchorCtr="0" anchor="b" bIns="91425" lIns="91425" spcFirstLastPara="1" rIns="91425" wrap="square" tIns="91425">
            <a:noAutofit/>
          </a:bodyPr>
          <a:lstStyle/>
          <a:p>
            <a:pPr indent="0" lvl="0" marL="0" rtl="0" algn="l">
              <a:spcBef>
                <a:spcPts val="0"/>
              </a:spcBef>
              <a:spcAft>
                <a:spcPts val="0"/>
              </a:spcAft>
              <a:buNone/>
            </a:pPr>
            <a:r>
              <a:rPr lang="en" sz="1800">
                <a:solidFill>
                  <a:schemeClr val="dk1"/>
                </a:solidFill>
                <a:latin typeface="Cherry Swash"/>
                <a:ea typeface="Cherry Swash"/>
                <a:cs typeface="Cherry Swash"/>
                <a:sym typeface="Cherry Swash"/>
              </a:rPr>
              <a:t>Neptune</a:t>
            </a:r>
            <a:endParaRPr sz="1800">
              <a:solidFill>
                <a:schemeClr val="dk1"/>
              </a:solidFill>
              <a:latin typeface="Cherry Swash"/>
              <a:ea typeface="Cherry Swash"/>
              <a:cs typeface="Cherry Swash"/>
              <a:sym typeface="Cherry Swash"/>
            </a:endParaRPr>
          </a:p>
        </p:txBody>
      </p:sp>
      <p:sp>
        <p:nvSpPr>
          <p:cNvPr id="1477" name="Google Shape;1477;p42"/>
          <p:cNvSpPr txBox="1"/>
          <p:nvPr/>
        </p:nvSpPr>
        <p:spPr>
          <a:xfrm>
            <a:off x="6308100" y="3134325"/>
            <a:ext cx="1638900" cy="77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1"/>
                </a:solidFill>
                <a:latin typeface="Bellota Text"/>
                <a:ea typeface="Bellota Text"/>
                <a:cs typeface="Bellota Text"/>
                <a:sym typeface="Bellota Text"/>
              </a:rPr>
              <a:t>Neptune is the farthest planet from the Sun</a:t>
            </a:r>
            <a:endParaRPr>
              <a:solidFill>
                <a:schemeClr val="dk1"/>
              </a:solidFill>
              <a:latin typeface="Bellota Text"/>
              <a:ea typeface="Bellota Text"/>
              <a:cs typeface="Bellota Text"/>
              <a:sym typeface="Bellota Text"/>
            </a:endParaRPr>
          </a:p>
        </p:txBody>
      </p:sp>
      <p:sp>
        <p:nvSpPr>
          <p:cNvPr id="1478" name="Google Shape;1478;p42"/>
          <p:cNvSpPr txBox="1"/>
          <p:nvPr>
            <p:ph idx="4294967295" type="subTitle"/>
          </p:nvPr>
        </p:nvSpPr>
        <p:spPr>
          <a:xfrm>
            <a:off x="720000" y="4347534"/>
            <a:ext cx="7704000" cy="2388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t>Follow the link in the graph to modify its data and then paste the new one here. </a:t>
            </a:r>
            <a:r>
              <a:rPr b="1" lang="en" sz="1000" u="sng">
                <a:hlinkClick r:id="rId3"/>
              </a:rPr>
              <a:t>For more info, click here</a:t>
            </a:r>
            <a:endParaRPr b="1" sz="1000" u="sng"/>
          </a:p>
        </p:txBody>
      </p:sp>
      <p:sp>
        <p:nvSpPr>
          <p:cNvPr id="1479" name="Google Shape;1479;p42"/>
          <p:cNvSpPr/>
          <p:nvPr/>
        </p:nvSpPr>
        <p:spPr>
          <a:xfrm flipH="1" rot="10800000">
            <a:off x="6150251" y="1503456"/>
            <a:ext cx="157858" cy="157858"/>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480" name="Google Shape;1480;p42"/>
          <p:cNvSpPr/>
          <p:nvPr/>
        </p:nvSpPr>
        <p:spPr>
          <a:xfrm flipH="1" rot="10800000">
            <a:off x="6150251" y="2906769"/>
            <a:ext cx="157858" cy="157858"/>
          </a:xfrm>
          <a:custGeom>
            <a:rect b="b" l="l" r="r" t="t"/>
            <a:pathLst>
              <a:path extrusionOk="0" h="59738" w="59738">
                <a:moveTo>
                  <a:pt x="60016" y="30008"/>
                </a:moveTo>
                <a:cubicBezTo>
                  <a:pt x="60016" y="46585"/>
                  <a:pt x="46575" y="60016"/>
                  <a:pt x="30008" y="60016"/>
                </a:cubicBezTo>
                <a:cubicBezTo>
                  <a:pt x="13441" y="60016"/>
                  <a:pt x="0" y="46575"/>
                  <a:pt x="0" y="30008"/>
                </a:cubicBezTo>
                <a:cubicBezTo>
                  <a:pt x="0" y="13441"/>
                  <a:pt x="13441" y="0"/>
                  <a:pt x="30008" y="0"/>
                </a:cubicBezTo>
                <a:cubicBezTo>
                  <a:pt x="46575" y="0"/>
                  <a:pt x="60016" y="13441"/>
                  <a:pt x="60016" y="30008"/>
                </a:cubicBezTo>
                <a:close/>
              </a:path>
            </a:pathLst>
          </a:custGeom>
          <a:solidFill>
            <a:schemeClr val="accent3"/>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1481" name="Google Shape;1481;p42" title="Chart">
            <a:hlinkClick r:id="rId4"/>
          </p:cNvPr>
          <p:cNvPicPr preferRelativeResize="0"/>
          <p:nvPr/>
        </p:nvPicPr>
        <p:blipFill>
          <a:blip r:embed="rId5">
            <a:alphaModFix/>
          </a:blip>
          <a:stretch>
            <a:fillRect/>
          </a:stretch>
        </p:blipFill>
        <p:spPr>
          <a:xfrm>
            <a:off x="1196998" y="1223725"/>
            <a:ext cx="4629399" cy="2862501"/>
          </a:xfrm>
          <a:prstGeom prst="rect">
            <a:avLst/>
          </a:prstGeom>
          <a:noFill/>
          <a:ln>
            <a:noFill/>
          </a:ln>
        </p:spPr>
      </p:pic>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85" name="Shape 1485"/>
        <p:cNvGrpSpPr/>
        <p:nvPr/>
      </p:nvGrpSpPr>
      <p:grpSpPr>
        <a:xfrm>
          <a:off x="0" y="0"/>
          <a:ext cx="0" cy="0"/>
          <a:chOff x="0" y="0"/>
          <a:chExt cx="0" cy="0"/>
        </a:xfrm>
      </p:grpSpPr>
      <p:sp>
        <p:nvSpPr>
          <p:cNvPr id="1486" name="Google Shape;1486;p43"/>
          <p:cNvSpPr txBox="1"/>
          <p:nvPr>
            <p:ph type="title"/>
          </p:nvPr>
        </p:nvSpPr>
        <p:spPr>
          <a:xfrm>
            <a:off x="2381250" y="1952850"/>
            <a:ext cx="4381500" cy="9081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21 million</a:t>
            </a:r>
            <a:endParaRPr/>
          </a:p>
        </p:txBody>
      </p:sp>
      <p:sp>
        <p:nvSpPr>
          <p:cNvPr id="1487" name="Google Shape;1487;p43"/>
          <p:cNvSpPr txBox="1"/>
          <p:nvPr>
            <p:ph idx="1" type="subTitle"/>
          </p:nvPr>
        </p:nvSpPr>
        <p:spPr>
          <a:xfrm>
            <a:off x="2381250" y="2816250"/>
            <a:ext cx="4381500" cy="374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pic>
        <p:nvPicPr>
          <p:cNvPr id="1488" name="Google Shape;1488;p43"/>
          <p:cNvPicPr preferRelativeResize="0"/>
          <p:nvPr/>
        </p:nvPicPr>
        <p:blipFill>
          <a:blip r:embed="rId3">
            <a:alphaModFix/>
          </a:blip>
          <a:stretch>
            <a:fillRect/>
          </a:stretch>
        </p:blipFill>
        <p:spPr>
          <a:xfrm>
            <a:off x="559900" y="2516547"/>
            <a:ext cx="2410943" cy="2410976"/>
          </a:xfrm>
          <a:prstGeom prst="rect">
            <a:avLst/>
          </a:prstGeom>
          <a:noFill/>
          <a:ln>
            <a:noFill/>
          </a:ln>
        </p:spPr>
      </p:pic>
      <p:pic>
        <p:nvPicPr>
          <p:cNvPr id="1489" name="Google Shape;1489;p43"/>
          <p:cNvPicPr preferRelativeResize="0"/>
          <p:nvPr/>
        </p:nvPicPr>
        <p:blipFill>
          <a:blip r:embed="rId4">
            <a:alphaModFix/>
          </a:blip>
          <a:stretch>
            <a:fillRect/>
          </a:stretch>
        </p:blipFill>
        <p:spPr>
          <a:xfrm rot="-7561599">
            <a:off x="6098803" y="-73073"/>
            <a:ext cx="2850695" cy="2850695"/>
          </a:xfrm>
          <a:prstGeom prst="rect">
            <a:avLst/>
          </a:prstGeom>
          <a:noFill/>
          <a:ln>
            <a:noFill/>
          </a:ln>
        </p:spPr>
      </p:pic>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93" name="Shape 1493"/>
        <p:cNvGrpSpPr/>
        <p:nvPr/>
      </p:nvGrpSpPr>
      <p:grpSpPr>
        <a:xfrm>
          <a:off x="0" y="0"/>
          <a:ext cx="0" cy="0"/>
          <a:chOff x="0" y="0"/>
          <a:chExt cx="0" cy="0"/>
        </a:xfrm>
      </p:grpSpPr>
      <p:sp>
        <p:nvSpPr>
          <p:cNvPr id="1494" name="Google Shape;1494;p44"/>
          <p:cNvSpPr txBox="1"/>
          <p:nvPr>
            <p:ph type="title"/>
          </p:nvPr>
        </p:nvSpPr>
        <p:spPr>
          <a:xfrm>
            <a:off x="4185825" y="1152600"/>
            <a:ext cx="39030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1495" name="Google Shape;1495;p44"/>
          <p:cNvSpPr txBox="1"/>
          <p:nvPr>
            <p:ph idx="1" type="subTitle"/>
          </p:nvPr>
        </p:nvSpPr>
        <p:spPr>
          <a:xfrm>
            <a:off x="4185825" y="1907482"/>
            <a:ext cx="3903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1496" name="Google Shape;1496;p44"/>
          <p:cNvSpPr txBox="1"/>
          <p:nvPr>
            <p:ph idx="2" type="title"/>
          </p:nvPr>
        </p:nvSpPr>
        <p:spPr>
          <a:xfrm>
            <a:off x="4185825" y="2926794"/>
            <a:ext cx="3903000" cy="7548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1497" name="Google Shape;1497;p44"/>
          <p:cNvSpPr txBox="1"/>
          <p:nvPr>
            <p:ph idx="3" type="subTitle"/>
          </p:nvPr>
        </p:nvSpPr>
        <p:spPr>
          <a:xfrm>
            <a:off x="4185825" y="3681597"/>
            <a:ext cx="3903000" cy="309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pic>
        <p:nvPicPr>
          <p:cNvPr id="1498" name="Google Shape;1498;p44"/>
          <p:cNvPicPr preferRelativeResize="0"/>
          <p:nvPr/>
        </p:nvPicPr>
        <p:blipFill>
          <a:blip r:embed="rId3">
            <a:alphaModFix/>
          </a:blip>
          <a:stretch>
            <a:fillRect/>
          </a:stretch>
        </p:blipFill>
        <p:spPr>
          <a:xfrm rot="-1140557">
            <a:off x="1072409" y="2089551"/>
            <a:ext cx="2784879" cy="2784899"/>
          </a:xfrm>
          <a:prstGeom prst="rect">
            <a:avLst/>
          </a:prstGeom>
          <a:noFill/>
          <a:ln>
            <a:noFill/>
          </a:ln>
        </p:spPr>
      </p:pic>
      <p:pic>
        <p:nvPicPr>
          <p:cNvPr id="1499" name="Google Shape;1499;p44"/>
          <p:cNvPicPr preferRelativeResize="0"/>
          <p:nvPr/>
        </p:nvPicPr>
        <p:blipFill>
          <a:blip r:embed="rId4">
            <a:alphaModFix/>
          </a:blip>
          <a:stretch>
            <a:fillRect/>
          </a:stretch>
        </p:blipFill>
        <p:spPr>
          <a:xfrm>
            <a:off x="130628" y="416824"/>
            <a:ext cx="2485200" cy="2485200"/>
          </a:xfrm>
          <a:prstGeom prst="rect">
            <a:avLst/>
          </a:prstGeom>
          <a:noFill/>
          <a:ln>
            <a:noFill/>
          </a:ln>
        </p:spPr>
      </p:pic>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49" name="Shape 1149"/>
        <p:cNvGrpSpPr/>
        <p:nvPr/>
      </p:nvGrpSpPr>
      <p:grpSpPr>
        <a:xfrm>
          <a:off x="0" y="0"/>
          <a:ext cx="0" cy="0"/>
          <a:chOff x="0" y="0"/>
          <a:chExt cx="0" cy="0"/>
        </a:xfrm>
      </p:grpSpPr>
      <p:sp>
        <p:nvSpPr>
          <p:cNvPr id="1150" name="Google Shape;1150;p27"/>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1151" name="Google Shape;1151;p27"/>
          <p:cNvSpPr txBox="1"/>
          <p:nvPr>
            <p:ph idx="1" type="body"/>
          </p:nvPr>
        </p:nvSpPr>
        <p:spPr>
          <a:xfrm>
            <a:off x="720000" y="1212925"/>
            <a:ext cx="7704000" cy="359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You can delete this slide when you’re done editing the presentation</a:t>
            </a:r>
            <a:endParaRPr sz="1400"/>
          </a:p>
        </p:txBody>
      </p:sp>
      <p:graphicFrame>
        <p:nvGraphicFramePr>
          <p:cNvPr id="1152" name="Google Shape;1152;p27"/>
          <p:cNvGraphicFramePr/>
          <p:nvPr/>
        </p:nvGraphicFramePr>
        <p:xfrm>
          <a:off x="825925" y="1767225"/>
          <a:ext cx="3000000" cy="3000000"/>
        </p:xfrm>
        <a:graphic>
          <a:graphicData uri="http://schemas.openxmlformats.org/drawingml/2006/table">
            <a:tbl>
              <a:tblPr>
                <a:noFill/>
                <a:tableStyleId>{709DC677-48C2-4556-A1C1-02B6219928D2}</a:tableStyleId>
              </a:tblPr>
              <a:tblGrid>
                <a:gridCol w="2251250"/>
                <a:gridCol w="5053200"/>
              </a:tblGrid>
              <a:tr h="361525">
                <a:tc>
                  <a:txBody>
                    <a:bodyPr/>
                    <a:lstStyle/>
                    <a:p>
                      <a:pPr indent="0" lvl="0" marL="0" rtl="0" algn="l">
                        <a:spcBef>
                          <a:spcPts val="0"/>
                        </a:spcBef>
                        <a:spcAft>
                          <a:spcPts val="0"/>
                        </a:spcAft>
                        <a:buNone/>
                      </a:pPr>
                      <a:r>
                        <a:rPr b="1" lang="en" sz="1000" u="sng">
                          <a:solidFill>
                            <a:schemeClr val="hlink"/>
                          </a:solidFill>
                          <a:latin typeface="Bellota Text"/>
                          <a:ea typeface="Bellota Text"/>
                          <a:cs typeface="Bellota Text"/>
                          <a:sym typeface="Bellota Text"/>
                          <a:hlinkClick action="ppaction://hlinksldjump" r:id="rId3"/>
                        </a:rPr>
                        <a:t>Fonts</a:t>
                      </a:r>
                      <a:endParaRPr b="1" sz="1000" u="sng">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alpha val="0"/>
                        </a:schemeClr>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Bellota Text"/>
                          <a:ea typeface="Bellota Text"/>
                          <a:cs typeface="Bellota Text"/>
                          <a:sym typeface="Bellota Text"/>
                        </a:rPr>
                        <a:t>To view this template correctly in PowerPoint, download and install the fonts we used</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rgbClr val="595959">
                          <a:alpha val="0"/>
                        </a:srgbClr>
                      </a:solidFill>
                      <a:prstDash val="solid"/>
                      <a:round/>
                      <a:headEnd len="sm" w="sm" type="none"/>
                      <a:tailEnd len="sm" w="sm" type="none"/>
                    </a:lnT>
                    <a:lnB cap="flat" cmpd="sng" w="9525">
                      <a:solidFill>
                        <a:schemeClr val="accent3"/>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Bellota Text"/>
                          <a:ea typeface="Bellota Text"/>
                          <a:cs typeface="Bellota Text"/>
                          <a:sym typeface="Bellota Text"/>
                          <a:hlinkClick action="ppaction://hlinksldjump" r:id="rId4"/>
                        </a:rPr>
                        <a:t>Used</a:t>
                      </a:r>
                      <a:r>
                        <a:rPr b="1" lang="en" sz="1000">
                          <a:solidFill>
                            <a:schemeClr val="dk1"/>
                          </a:solidFill>
                          <a:latin typeface="Bellota Text"/>
                          <a:ea typeface="Bellota Text"/>
                          <a:cs typeface="Bellota Text"/>
                          <a:sym typeface="Bellota Text"/>
                        </a:rPr>
                        <a:t> </a:t>
                      </a:r>
                      <a:r>
                        <a:rPr lang="en" sz="1000">
                          <a:solidFill>
                            <a:schemeClr val="dk1"/>
                          </a:solidFill>
                          <a:latin typeface="Bellota Text"/>
                          <a:ea typeface="Bellota Text"/>
                          <a:cs typeface="Bellota Text"/>
                          <a:sym typeface="Bellota Text"/>
                        </a:rPr>
                        <a:t>and </a:t>
                      </a:r>
                      <a:r>
                        <a:rPr b="1" lang="en" sz="1000" u="sng">
                          <a:solidFill>
                            <a:schemeClr val="hlink"/>
                          </a:solidFill>
                          <a:latin typeface="Bellota Text"/>
                          <a:ea typeface="Bellota Text"/>
                          <a:cs typeface="Bellota Text"/>
                          <a:sym typeface="Bellota Text"/>
                          <a:hlinkClick action="ppaction://hlinksldjump" r:id="rId5"/>
                        </a:rPr>
                        <a:t>alternative</a:t>
                      </a:r>
                      <a:r>
                        <a:rPr b="1" lang="en" sz="1000" u="sng">
                          <a:solidFill>
                            <a:schemeClr val="hlink"/>
                          </a:solidFill>
                          <a:latin typeface="Bellota Text"/>
                          <a:ea typeface="Bellota Text"/>
                          <a:cs typeface="Bellota Text"/>
                          <a:sym typeface="Bellota Text"/>
                          <a:hlinkClick action="ppaction://hlinksldjump" r:id="rId6"/>
                        </a:rPr>
                        <a:t> resources</a:t>
                      </a:r>
                      <a:endParaRPr b="1" sz="1000" u="sng">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accent2"/>
                    </a:solidFill>
                  </a:tcPr>
                </a:tc>
                <a:tc>
                  <a:txBody>
                    <a:bodyPr/>
                    <a:lstStyle/>
                    <a:p>
                      <a:pPr indent="0" lvl="0" marL="0" marR="0" rtl="0" algn="l">
                        <a:lnSpc>
                          <a:spcPct val="100000"/>
                        </a:lnSpc>
                        <a:spcBef>
                          <a:spcPts val="0"/>
                        </a:spcBef>
                        <a:spcAft>
                          <a:spcPts val="1600"/>
                        </a:spcAft>
                        <a:buNone/>
                      </a:pPr>
                      <a:r>
                        <a:rPr lang="en" sz="1000">
                          <a:solidFill>
                            <a:schemeClr val="dk1"/>
                          </a:solidFill>
                          <a:latin typeface="Bellota Text"/>
                          <a:ea typeface="Bellota Text"/>
                          <a:cs typeface="Bellota Text"/>
                          <a:sym typeface="Bellota Text"/>
                        </a:rPr>
                        <a:t>An assortment of graphic resources that are suitable for use in this presentation</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Bellota Text"/>
                          <a:ea typeface="Bellota Text"/>
                          <a:cs typeface="Bellota Text"/>
                          <a:sym typeface="Bellota Text"/>
                          <a:hlinkClick action="ppaction://hlinksldjump" r:id="rId7"/>
                        </a:rPr>
                        <a:t>Thanks slide</a:t>
                      </a:r>
                      <a:endParaRPr b="1" sz="1000" u="sng">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Bellota Text"/>
                          <a:ea typeface="Bellota Text"/>
                          <a:cs typeface="Bellota Text"/>
                          <a:sym typeface="Bellota Text"/>
                        </a:rPr>
                        <a:t>You must keep it so that proper credits for our design are given</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Bellota Text"/>
                          <a:ea typeface="Bellota Text"/>
                          <a:cs typeface="Bellota Text"/>
                          <a:sym typeface="Bellota Text"/>
                          <a:hlinkClick action="ppaction://hlinksldjump" r:id="rId8"/>
                        </a:rPr>
                        <a:t>Colors</a:t>
                      </a:r>
                      <a:endParaRPr b="1" sz="1000" u="sng">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Bellota Text"/>
                          <a:ea typeface="Bellota Text"/>
                          <a:cs typeface="Bellota Text"/>
                          <a:sym typeface="Bellota Text"/>
                        </a:rPr>
                        <a:t>All the colors used in this presentation</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61525">
                <a:tc>
                  <a:txBody>
                    <a:bodyPr/>
                    <a:lstStyle/>
                    <a:p>
                      <a:pPr indent="0" lvl="0" marL="0" rtl="0" algn="l">
                        <a:spcBef>
                          <a:spcPts val="0"/>
                        </a:spcBef>
                        <a:spcAft>
                          <a:spcPts val="0"/>
                        </a:spcAft>
                        <a:buNone/>
                      </a:pPr>
                      <a:r>
                        <a:rPr b="1" lang="en" sz="1000" u="sng">
                          <a:solidFill>
                            <a:schemeClr val="hlink"/>
                          </a:solidFill>
                          <a:latin typeface="Bellota Text"/>
                          <a:ea typeface="Bellota Text"/>
                          <a:cs typeface="Bellota Text"/>
                          <a:sym typeface="Bellota Text"/>
                          <a:hlinkClick action="ppaction://hlinksldjump" r:id="rId9"/>
                        </a:rPr>
                        <a:t>Icons</a:t>
                      </a:r>
                      <a:r>
                        <a:rPr b="1" lang="en" sz="1000">
                          <a:solidFill>
                            <a:schemeClr val="dk1"/>
                          </a:solidFill>
                          <a:latin typeface="Bellota Text"/>
                          <a:ea typeface="Bellota Text"/>
                          <a:cs typeface="Bellota Text"/>
                          <a:sym typeface="Bellota Text"/>
                        </a:rPr>
                        <a:t> </a:t>
                      </a:r>
                      <a:r>
                        <a:rPr lang="en" sz="1000">
                          <a:solidFill>
                            <a:schemeClr val="dk1"/>
                          </a:solidFill>
                          <a:latin typeface="Bellota Text"/>
                          <a:ea typeface="Bellota Text"/>
                          <a:cs typeface="Bellota Text"/>
                          <a:sym typeface="Bellota Text"/>
                        </a:rPr>
                        <a:t>and </a:t>
                      </a:r>
                      <a:r>
                        <a:rPr b="1" lang="en" sz="1000" u="sng">
                          <a:solidFill>
                            <a:schemeClr val="hlink"/>
                          </a:solidFill>
                          <a:latin typeface="Bellota Text"/>
                          <a:ea typeface="Bellota Text"/>
                          <a:cs typeface="Bellota Text"/>
                          <a:sym typeface="Bellota Text"/>
                          <a:hlinkClick action="ppaction://hlinksldjump" r:id="rId10"/>
                        </a:rPr>
                        <a:t>infographic resources</a:t>
                      </a:r>
                      <a:endParaRPr b="1" sz="1000" u="sng">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solidFill>
                      <a:schemeClr val="accent2"/>
                    </a:solidFill>
                  </a:tcPr>
                </a:tc>
                <a:tc>
                  <a:txBody>
                    <a:bodyPr/>
                    <a:lstStyle/>
                    <a:p>
                      <a:pPr indent="0" lvl="0" marL="0" rtl="0" algn="l">
                        <a:spcBef>
                          <a:spcPts val="0"/>
                        </a:spcBef>
                        <a:spcAft>
                          <a:spcPts val="0"/>
                        </a:spcAft>
                        <a:buNone/>
                      </a:pPr>
                      <a:r>
                        <a:rPr lang="en" sz="1000">
                          <a:solidFill>
                            <a:schemeClr val="dk1"/>
                          </a:solidFill>
                          <a:latin typeface="Bellota Text"/>
                          <a:ea typeface="Bellota Text"/>
                          <a:cs typeface="Bellota Text"/>
                          <a:sym typeface="Bellota Text"/>
                        </a:rPr>
                        <a:t>These can be used in the template, and their size and color can be edited</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solidFill>
                      <a:prstDash val="solid"/>
                      <a:round/>
                      <a:headEnd len="sm" w="sm" type="none"/>
                      <a:tailEnd len="sm" w="sm" type="none"/>
                    </a:lnB>
                  </a:tcPr>
                </a:tc>
              </a:tr>
              <a:tr h="361525">
                <a:tc>
                  <a:txBody>
                    <a:bodyPr/>
                    <a:lstStyle/>
                    <a:p>
                      <a:pPr indent="0" lvl="0" marL="0" rtl="0" algn="l">
                        <a:spcBef>
                          <a:spcPts val="0"/>
                        </a:spcBef>
                        <a:spcAft>
                          <a:spcPts val="0"/>
                        </a:spcAft>
                        <a:buNone/>
                      </a:pPr>
                      <a:r>
                        <a:rPr lang="en" sz="1000">
                          <a:solidFill>
                            <a:schemeClr val="dk1"/>
                          </a:solidFill>
                          <a:latin typeface="Bellota Text"/>
                          <a:ea typeface="Bellota Text"/>
                          <a:cs typeface="Bellota Text"/>
                          <a:sym typeface="Bellota Text"/>
                        </a:rPr>
                        <a:t>Editable presentation theme </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chemeClr val="accent3">
                          <a:alpha val="0"/>
                        </a:scheme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chemeClr val="accent3">
                          <a:alpha val="0"/>
                        </a:schemeClr>
                      </a:solidFill>
                      <a:prstDash val="solid"/>
                      <a:round/>
                      <a:headEnd len="sm" w="sm" type="none"/>
                      <a:tailEnd len="sm" w="sm" type="none"/>
                    </a:lnB>
                    <a:solidFill>
                      <a:schemeClr val="accent2"/>
                    </a:solidFill>
                  </a:tcPr>
                </a:tc>
                <a:tc>
                  <a:txBody>
                    <a:bodyPr/>
                    <a:lstStyle/>
                    <a:p>
                      <a:pPr indent="0" lvl="0" marL="0" rtl="0" algn="l">
                        <a:spcBef>
                          <a:spcPts val="0"/>
                        </a:spcBef>
                        <a:spcAft>
                          <a:spcPts val="1600"/>
                        </a:spcAft>
                        <a:buNone/>
                      </a:pPr>
                      <a:r>
                        <a:rPr lang="en" sz="1000">
                          <a:solidFill>
                            <a:schemeClr val="dk1"/>
                          </a:solidFill>
                          <a:latin typeface="Bellota Text"/>
                          <a:ea typeface="Bellota Text"/>
                          <a:cs typeface="Bellota Text"/>
                          <a:sym typeface="Bellota Text"/>
                        </a:rPr>
                        <a:t>You can edit the master slides easily. For more info, click </a:t>
                      </a:r>
                      <a:r>
                        <a:rPr b="1" lang="en" sz="1000" u="sng">
                          <a:solidFill>
                            <a:schemeClr val="dk1"/>
                          </a:solidFill>
                          <a:latin typeface="Bellota Text"/>
                          <a:ea typeface="Bellota Text"/>
                          <a:cs typeface="Bellota Text"/>
                          <a:sym typeface="Bellota Text"/>
                          <a:hlinkClick r:id="rId11">
                            <a:extLst>
                              <a:ext uri="{A12FA001-AC4F-418D-AE19-62706E023703}">
                                <ahyp:hlinkClr val="tx"/>
                              </a:ext>
                            </a:extLst>
                          </a:hlinkClick>
                        </a:rPr>
                        <a:t>here</a:t>
                      </a:r>
                      <a:endParaRPr sz="1000">
                        <a:solidFill>
                          <a:schemeClr val="dk1"/>
                        </a:solidFill>
                        <a:latin typeface="Bellota Text"/>
                        <a:ea typeface="Bellota Text"/>
                        <a:cs typeface="Bellota Text"/>
                        <a:sym typeface="Bellota Text"/>
                      </a:endParaRPr>
                    </a:p>
                  </a:txBody>
                  <a:tcPr marT="91425" marB="91425" marR="91425" marL="91425" anchor="ctr">
                    <a:lnL cap="flat" cmpd="sng" w="9525">
                      <a:solidFill>
                        <a:schemeClr val="accent3">
                          <a:alpha val="0"/>
                        </a:schemeClr>
                      </a:solidFill>
                      <a:prstDash val="solid"/>
                      <a:round/>
                      <a:headEnd len="sm" w="sm" type="none"/>
                      <a:tailEnd len="sm" w="sm" type="none"/>
                    </a:lnL>
                    <a:lnR cap="flat" cmpd="sng" w="9525">
                      <a:solidFill>
                        <a:srgbClr val="595959">
                          <a:alpha val="0"/>
                        </a:srgbClr>
                      </a:solidFill>
                      <a:prstDash val="solid"/>
                      <a:round/>
                      <a:headEnd len="sm" w="sm" type="none"/>
                      <a:tailEnd len="sm" w="sm" type="none"/>
                    </a:lnR>
                    <a:lnT cap="flat" cmpd="sng" w="9525">
                      <a:solidFill>
                        <a:schemeClr val="accent3"/>
                      </a:solidFill>
                      <a:prstDash val="solid"/>
                      <a:round/>
                      <a:headEnd len="sm" w="sm" type="none"/>
                      <a:tailEnd len="sm" w="sm" type="none"/>
                    </a:lnT>
                    <a:lnB cap="flat" cmpd="sng" w="9525">
                      <a:solidFill>
                        <a:srgbClr val="595959">
                          <a:alpha val="0"/>
                        </a:srgbClr>
                      </a:solidFill>
                      <a:prstDash val="solid"/>
                      <a:round/>
                      <a:headEnd len="sm" w="sm" type="none"/>
                      <a:tailEnd len="sm" w="sm" type="none"/>
                    </a:lnB>
                  </a:tcPr>
                </a:tc>
              </a:tr>
            </a:tbl>
          </a:graphicData>
        </a:graphic>
      </p:graphicFrame>
      <p:sp>
        <p:nvSpPr>
          <p:cNvPr id="1153" name="Google Shape;1153;p27"/>
          <p:cNvSpPr txBox="1"/>
          <p:nvPr/>
        </p:nvSpPr>
        <p:spPr>
          <a:xfrm>
            <a:off x="720000" y="4133675"/>
            <a:ext cx="17043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Bellota Text"/>
                <a:ea typeface="Bellota Text"/>
                <a:cs typeface="Bellota Text"/>
                <a:sym typeface="Bellota Text"/>
              </a:rPr>
              <a:t>For more info:</a:t>
            </a:r>
            <a:br>
              <a:rPr b="1" lang="en" sz="1000">
                <a:solidFill>
                  <a:schemeClr val="dk1"/>
                </a:solidFill>
                <a:latin typeface="Bellota Text"/>
                <a:ea typeface="Bellota Text"/>
                <a:cs typeface="Bellota Text"/>
                <a:sym typeface="Bellota Text"/>
              </a:rPr>
            </a:br>
            <a:r>
              <a:rPr b="1" lang="en" sz="1000" u="sng">
                <a:solidFill>
                  <a:schemeClr val="dk1"/>
                </a:solidFill>
                <a:latin typeface="Bellota Text"/>
                <a:ea typeface="Bellota Text"/>
                <a:cs typeface="Bellota Text"/>
                <a:sym typeface="Bellota Text"/>
                <a:hlinkClick r:id="rId12">
                  <a:extLst>
                    <a:ext uri="{A12FA001-AC4F-418D-AE19-62706E023703}">
                      <ahyp:hlinkClr val="tx"/>
                    </a:ext>
                  </a:extLst>
                </a:hlinkClick>
              </a:rPr>
              <a:t>SLIDESGO</a:t>
            </a:r>
            <a:r>
              <a:rPr b="1" lang="en" sz="1000">
                <a:solidFill>
                  <a:schemeClr val="dk1"/>
                </a:solidFill>
                <a:latin typeface="Bellota Text"/>
                <a:ea typeface="Bellota Text"/>
                <a:cs typeface="Bellota Text"/>
                <a:sym typeface="Bellota Text"/>
              </a:rPr>
              <a:t> | </a:t>
            </a:r>
            <a:r>
              <a:rPr b="1" lang="en" sz="1000" u="sng">
                <a:solidFill>
                  <a:schemeClr val="dk1"/>
                </a:solidFill>
                <a:latin typeface="Bellota Text"/>
                <a:ea typeface="Bellota Text"/>
                <a:cs typeface="Bellota Text"/>
                <a:sym typeface="Bellota Text"/>
                <a:hlinkClick r:id="rId13">
                  <a:extLst>
                    <a:ext uri="{A12FA001-AC4F-418D-AE19-62706E023703}">
                      <ahyp:hlinkClr val="tx"/>
                    </a:ext>
                  </a:extLst>
                </a:hlinkClick>
              </a:rPr>
              <a:t>BLOG</a:t>
            </a:r>
            <a:r>
              <a:rPr b="1" lang="en" sz="1000">
                <a:solidFill>
                  <a:schemeClr val="dk1"/>
                </a:solidFill>
                <a:latin typeface="Bellota Text"/>
                <a:ea typeface="Bellota Text"/>
                <a:cs typeface="Bellota Text"/>
                <a:sym typeface="Bellota Text"/>
              </a:rPr>
              <a:t> | </a:t>
            </a:r>
            <a:r>
              <a:rPr b="1" lang="en" sz="1000" u="sng">
                <a:solidFill>
                  <a:schemeClr val="dk1"/>
                </a:solidFill>
                <a:latin typeface="Bellota Text"/>
                <a:ea typeface="Bellota Text"/>
                <a:cs typeface="Bellota Text"/>
                <a:sym typeface="Bellota Text"/>
                <a:hlinkClick r:id="rId14">
                  <a:extLst>
                    <a:ext uri="{A12FA001-AC4F-418D-AE19-62706E023703}">
                      <ahyp:hlinkClr val="tx"/>
                    </a:ext>
                  </a:extLst>
                </a:hlinkClick>
              </a:rPr>
              <a:t>FAQs</a:t>
            </a:r>
            <a:endParaRPr b="1" sz="1000" u="sng">
              <a:solidFill>
                <a:schemeClr val="dk1"/>
              </a:solidFill>
              <a:latin typeface="Bellota Text"/>
              <a:ea typeface="Bellota Text"/>
              <a:cs typeface="Bellota Text"/>
              <a:sym typeface="Bellota Text"/>
            </a:endParaRPr>
          </a:p>
        </p:txBody>
      </p:sp>
      <p:sp>
        <p:nvSpPr>
          <p:cNvPr id="1154" name="Google Shape;1154;p27"/>
          <p:cNvSpPr txBox="1"/>
          <p:nvPr/>
        </p:nvSpPr>
        <p:spPr>
          <a:xfrm>
            <a:off x="2424653" y="4133675"/>
            <a:ext cx="3394800" cy="4617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b="1" lang="en" sz="1000">
                <a:solidFill>
                  <a:schemeClr val="dk1"/>
                </a:solidFill>
                <a:latin typeface="Bellota Text"/>
                <a:ea typeface="Bellota Text"/>
                <a:cs typeface="Bellota Text"/>
                <a:sym typeface="Bellota Text"/>
              </a:rPr>
              <a:t>You can visit our sister </a:t>
            </a:r>
            <a:r>
              <a:rPr b="1" lang="en" sz="1000">
                <a:solidFill>
                  <a:schemeClr val="dk1"/>
                </a:solidFill>
                <a:latin typeface="Bellota Text"/>
                <a:ea typeface="Bellota Text"/>
                <a:cs typeface="Bellota Text"/>
                <a:sym typeface="Bellota Text"/>
              </a:rPr>
              <a:t>projects</a:t>
            </a:r>
            <a:r>
              <a:rPr b="1" lang="en" sz="1000">
                <a:solidFill>
                  <a:schemeClr val="dk1"/>
                </a:solidFill>
                <a:latin typeface="Bellota Text"/>
                <a:ea typeface="Bellota Text"/>
                <a:cs typeface="Bellota Text"/>
                <a:sym typeface="Bellota Text"/>
              </a:rPr>
              <a:t>:</a:t>
            </a:r>
            <a:br>
              <a:rPr b="1" lang="en" sz="1000">
                <a:solidFill>
                  <a:schemeClr val="dk1"/>
                </a:solidFill>
                <a:latin typeface="Bellota Text"/>
                <a:ea typeface="Bellota Text"/>
                <a:cs typeface="Bellota Text"/>
                <a:sym typeface="Bellota Text"/>
              </a:rPr>
            </a:br>
            <a:r>
              <a:rPr b="1" lang="en" sz="1000" u="sng">
                <a:solidFill>
                  <a:schemeClr val="dk1"/>
                </a:solidFill>
                <a:latin typeface="Bellota Text"/>
                <a:ea typeface="Bellota Text"/>
                <a:cs typeface="Bellota Text"/>
                <a:sym typeface="Bellota Text"/>
                <a:hlinkClick r:id="rId15">
                  <a:extLst>
                    <a:ext uri="{A12FA001-AC4F-418D-AE19-62706E023703}">
                      <ahyp:hlinkClr val="tx"/>
                    </a:ext>
                  </a:extLst>
                </a:hlinkClick>
              </a:rPr>
              <a:t>FREEPIK</a:t>
            </a:r>
            <a:r>
              <a:rPr b="1" lang="en" sz="1000">
                <a:solidFill>
                  <a:schemeClr val="dk1"/>
                </a:solidFill>
                <a:latin typeface="Bellota Text"/>
                <a:ea typeface="Bellota Text"/>
                <a:cs typeface="Bellota Text"/>
                <a:sym typeface="Bellota Text"/>
              </a:rPr>
              <a:t> | </a:t>
            </a:r>
            <a:r>
              <a:rPr b="1" lang="en" sz="1000" u="sng">
                <a:solidFill>
                  <a:schemeClr val="dk1"/>
                </a:solidFill>
                <a:latin typeface="Bellota Text"/>
                <a:ea typeface="Bellota Text"/>
                <a:cs typeface="Bellota Text"/>
                <a:sym typeface="Bellota Text"/>
                <a:hlinkClick r:id="rId16">
                  <a:extLst>
                    <a:ext uri="{A12FA001-AC4F-418D-AE19-62706E023703}">
                      <ahyp:hlinkClr val="tx"/>
                    </a:ext>
                  </a:extLst>
                </a:hlinkClick>
              </a:rPr>
              <a:t>FLATICON</a:t>
            </a:r>
            <a:r>
              <a:rPr b="1" lang="en" sz="1000">
                <a:solidFill>
                  <a:schemeClr val="dk1"/>
                </a:solidFill>
                <a:latin typeface="Bellota Text"/>
                <a:ea typeface="Bellota Text"/>
                <a:cs typeface="Bellota Text"/>
                <a:sym typeface="Bellota Text"/>
              </a:rPr>
              <a:t> | </a:t>
            </a:r>
            <a:r>
              <a:rPr b="1" lang="en" sz="1000" u="sng">
                <a:solidFill>
                  <a:schemeClr val="dk1"/>
                </a:solidFill>
                <a:latin typeface="Bellota Text"/>
                <a:ea typeface="Bellota Text"/>
                <a:cs typeface="Bellota Text"/>
                <a:sym typeface="Bellota Text"/>
                <a:hlinkClick r:id="rId17">
                  <a:extLst>
                    <a:ext uri="{A12FA001-AC4F-418D-AE19-62706E023703}">
                      <ahyp:hlinkClr val="tx"/>
                    </a:ext>
                  </a:extLst>
                </a:hlinkClick>
              </a:rPr>
              <a:t>STORYSET</a:t>
            </a:r>
            <a:r>
              <a:rPr b="1" lang="en" sz="1000">
                <a:solidFill>
                  <a:schemeClr val="dk1"/>
                </a:solidFill>
                <a:latin typeface="Bellota Text"/>
                <a:ea typeface="Bellota Text"/>
                <a:cs typeface="Bellota Text"/>
                <a:sym typeface="Bellota Text"/>
              </a:rPr>
              <a:t> | </a:t>
            </a:r>
            <a:r>
              <a:rPr b="1" lang="en" sz="1000" u="sng">
                <a:solidFill>
                  <a:schemeClr val="dk1"/>
                </a:solidFill>
                <a:latin typeface="Bellota Text"/>
                <a:ea typeface="Bellota Text"/>
                <a:cs typeface="Bellota Text"/>
                <a:sym typeface="Bellota Text"/>
                <a:hlinkClick r:id="rId18">
                  <a:extLst>
                    <a:ext uri="{A12FA001-AC4F-418D-AE19-62706E023703}">
                      <ahyp:hlinkClr val="tx"/>
                    </a:ext>
                  </a:extLst>
                </a:hlinkClick>
              </a:rPr>
              <a:t>WEPIK</a:t>
            </a:r>
            <a:r>
              <a:rPr b="1" lang="en" sz="1000">
                <a:solidFill>
                  <a:schemeClr val="dk1"/>
                </a:solidFill>
                <a:latin typeface="Bellota Text"/>
                <a:ea typeface="Bellota Text"/>
                <a:cs typeface="Bellota Text"/>
                <a:sym typeface="Bellota Text"/>
              </a:rPr>
              <a:t> | </a:t>
            </a:r>
            <a:r>
              <a:rPr b="1" lang="en" sz="1000" u="sng">
                <a:solidFill>
                  <a:schemeClr val="dk1"/>
                </a:solidFill>
                <a:latin typeface="Bellota Text"/>
                <a:ea typeface="Bellota Text"/>
                <a:cs typeface="Bellota Text"/>
                <a:sym typeface="Bellota Text"/>
                <a:hlinkClick r:id="rId19">
                  <a:extLst>
                    <a:ext uri="{A12FA001-AC4F-418D-AE19-62706E023703}">
                      <ahyp:hlinkClr val="tx"/>
                    </a:ext>
                  </a:extLst>
                </a:hlinkClick>
              </a:rPr>
              <a:t>VIDEVO</a:t>
            </a:r>
            <a:endParaRPr b="1" sz="1000">
              <a:solidFill>
                <a:schemeClr val="dk1"/>
              </a:solidFill>
              <a:latin typeface="Bellota Text"/>
              <a:ea typeface="Bellota Text"/>
              <a:cs typeface="Bellota Text"/>
              <a:sym typeface="Bellota Text"/>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03" name="Shape 1503"/>
        <p:cNvGrpSpPr/>
        <p:nvPr/>
      </p:nvGrpSpPr>
      <p:grpSpPr>
        <a:xfrm>
          <a:off x="0" y="0"/>
          <a:ext cx="0" cy="0"/>
          <a:chOff x="0" y="0"/>
          <a:chExt cx="0" cy="0"/>
        </a:xfrm>
      </p:grpSpPr>
      <p:pic>
        <p:nvPicPr>
          <p:cNvPr id="1504" name="Google Shape;1504;p45"/>
          <p:cNvPicPr preferRelativeResize="0"/>
          <p:nvPr/>
        </p:nvPicPr>
        <p:blipFill>
          <a:blip r:embed="rId3">
            <a:alphaModFix/>
          </a:blip>
          <a:stretch>
            <a:fillRect/>
          </a:stretch>
        </p:blipFill>
        <p:spPr>
          <a:xfrm rot="952082">
            <a:off x="174173" y="2736730"/>
            <a:ext cx="2547879" cy="2547839"/>
          </a:xfrm>
          <a:prstGeom prst="rect">
            <a:avLst/>
          </a:prstGeom>
          <a:noFill/>
          <a:ln>
            <a:noFill/>
          </a:ln>
        </p:spPr>
      </p:pic>
      <p:pic>
        <p:nvPicPr>
          <p:cNvPr id="1505" name="Google Shape;1505;p45"/>
          <p:cNvPicPr preferRelativeResize="0"/>
          <p:nvPr/>
        </p:nvPicPr>
        <p:blipFill>
          <a:blip r:embed="rId4">
            <a:alphaModFix/>
          </a:blip>
          <a:stretch>
            <a:fillRect/>
          </a:stretch>
        </p:blipFill>
        <p:spPr>
          <a:xfrm rot="-5784354">
            <a:off x="6135283" y="296232"/>
            <a:ext cx="2329084" cy="2329084"/>
          </a:xfrm>
          <a:prstGeom prst="rect">
            <a:avLst/>
          </a:prstGeom>
          <a:noFill/>
          <a:ln>
            <a:noFill/>
          </a:ln>
        </p:spPr>
      </p:pic>
      <p:sp>
        <p:nvSpPr>
          <p:cNvPr id="1506" name="Google Shape;1506;p45"/>
          <p:cNvSpPr txBox="1"/>
          <p:nvPr>
            <p:ph type="title"/>
          </p:nvPr>
        </p:nvSpPr>
        <p:spPr>
          <a:xfrm>
            <a:off x="2787340" y="881313"/>
            <a:ext cx="3569400" cy="84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t>
            </a:r>
            <a:r>
              <a:rPr lang="en"/>
              <a:t>hanks!</a:t>
            </a:r>
            <a:endParaRPr/>
          </a:p>
        </p:txBody>
      </p:sp>
      <p:sp>
        <p:nvSpPr>
          <p:cNvPr id="1507" name="Google Shape;1507;p45"/>
          <p:cNvSpPr txBox="1"/>
          <p:nvPr>
            <p:ph idx="1" type="subTitle"/>
          </p:nvPr>
        </p:nvSpPr>
        <p:spPr>
          <a:xfrm>
            <a:off x="2787300" y="1722513"/>
            <a:ext cx="3569400" cy="1231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1" lang="en"/>
              <a:t>D</a:t>
            </a:r>
            <a:r>
              <a:rPr b="1" lang="en"/>
              <a:t>o you have any questions?</a:t>
            </a:r>
            <a:endParaRPr b="1"/>
          </a:p>
          <a:p>
            <a:pPr indent="0" lvl="0" marL="0" rtl="0" algn="ctr">
              <a:spcBef>
                <a:spcPts val="1000"/>
              </a:spcBef>
              <a:spcAft>
                <a:spcPts val="0"/>
              </a:spcAft>
              <a:buNone/>
            </a:pPr>
            <a:r>
              <a:rPr lang="en"/>
              <a:t>youremail@freepik.com</a:t>
            </a:r>
            <a:endParaRPr/>
          </a:p>
          <a:p>
            <a:pPr indent="0" lvl="0" marL="0" rtl="0" algn="ctr">
              <a:spcBef>
                <a:spcPts val="0"/>
              </a:spcBef>
              <a:spcAft>
                <a:spcPts val="0"/>
              </a:spcAft>
              <a:buNone/>
            </a:pPr>
            <a:r>
              <a:rPr lang="en"/>
              <a:t>+34 654 321 432</a:t>
            </a:r>
            <a:endParaRPr/>
          </a:p>
          <a:p>
            <a:pPr indent="0" lvl="0" marL="0" rtl="0" algn="ctr">
              <a:spcBef>
                <a:spcPts val="0"/>
              </a:spcBef>
              <a:spcAft>
                <a:spcPts val="0"/>
              </a:spcAft>
              <a:buNone/>
            </a:pPr>
            <a:r>
              <a:rPr lang="en"/>
              <a:t>yourwebsite.com</a:t>
            </a:r>
            <a:endParaRPr/>
          </a:p>
        </p:txBody>
      </p:sp>
      <p:sp>
        <p:nvSpPr>
          <p:cNvPr id="1508" name="Google Shape;1508;p45"/>
          <p:cNvSpPr txBox="1"/>
          <p:nvPr/>
        </p:nvSpPr>
        <p:spPr>
          <a:xfrm>
            <a:off x="2099100" y="3931288"/>
            <a:ext cx="4945800" cy="3309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chemeClr val="dk1"/>
                </a:solidFill>
                <a:latin typeface="Bellota Text"/>
                <a:ea typeface="Bellota Text"/>
                <a:cs typeface="Bellota Text"/>
                <a:sym typeface="Bellota Text"/>
              </a:rPr>
              <a:t>Please keep this slide for attribution</a:t>
            </a:r>
            <a:endParaRPr sz="1200">
              <a:solidFill>
                <a:schemeClr val="dk1"/>
              </a:solidFill>
              <a:latin typeface="Bellota Text"/>
              <a:ea typeface="Bellota Text"/>
              <a:cs typeface="Bellota Text"/>
              <a:sym typeface="Bellota Text"/>
            </a:endParaRPr>
          </a:p>
        </p:txBody>
      </p:sp>
      <p:grpSp>
        <p:nvGrpSpPr>
          <p:cNvPr id="1509" name="Google Shape;1509;p45"/>
          <p:cNvGrpSpPr/>
          <p:nvPr/>
        </p:nvGrpSpPr>
        <p:grpSpPr>
          <a:xfrm>
            <a:off x="4828783" y="3073027"/>
            <a:ext cx="311475" cy="218995"/>
            <a:chOff x="3476576" y="2633631"/>
            <a:chExt cx="417024" cy="293244"/>
          </a:xfrm>
        </p:grpSpPr>
        <p:sp>
          <p:nvSpPr>
            <p:cNvPr id="1510" name="Google Shape;1510;p4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 name="Google Shape;1512;p45"/>
          <p:cNvGrpSpPr/>
          <p:nvPr/>
        </p:nvGrpSpPr>
        <p:grpSpPr>
          <a:xfrm>
            <a:off x="4003757" y="3063292"/>
            <a:ext cx="238493" cy="238446"/>
            <a:chOff x="860977" y="2620616"/>
            <a:chExt cx="319311" cy="319290"/>
          </a:xfrm>
        </p:grpSpPr>
        <p:sp>
          <p:nvSpPr>
            <p:cNvPr id="1513" name="Google Shape;1513;p4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 name="Google Shape;1516;p45"/>
          <p:cNvGrpSpPr/>
          <p:nvPr/>
        </p:nvGrpSpPr>
        <p:grpSpPr>
          <a:xfrm>
            <a:off x="4401416" y="3048835"/>
            <a:ext cx="268187" cy="267785"/>
            <a:chOff x="2344476" y="2571761"/>
            <a:chExt cx="417671" cy="417045"/>
          </a:xfrm>
        </p:grpSpPr>
        <p:sp>
          <p:nvSpPr>
            <p:cNvPr id="1517" name="Google Shape;1517;p4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22" name="Shape 1522"/>
        <p:cNvGrpSpPr/>
        <p:nvPr/>
      </p:nvGrpSpPr>
      <p:grpSpPr>
        <a:xfrm>
          <a:off x="0" y="0"/>
          <a:ext cx="0" cy="0"/>
          <a:chOff x="0" y="0"/>
          <a:chExt cx="0" cy="0"/>
        </a:xfrm>
      </p:grpSpPr>
      <p:sp>
        <p:nvSpPr>
          <p:cNvPr id="1523" name="Google Shape;1523;p46"/>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Icon pack</a:t>
            </a:r>
            <a:endParaRPr/>
          </a:p>
        </p:txBody>
      </p:sp>
      <p:sp>
        <p:nvSpPr>
          <p:cNvPr id="1524" name="Google Shape;1524;p46"/>
          <p:cNvSpPr/>
          <p:nvPr/>
        </p:nvSpPr>
        <p:spPr>
          <a:xfrm>
            <a:off x="1489844" y="1378404"/>
            <a:ext cx="250760" cy="387632"/>
          </a:xfrm>
          <a:custGeom>
            <a:rect b="b" l="l" r="r" t="t"/>
            <a:pathLst>
              <a:path extrusionOk="0" h="749047" w="484561">
                <a:moveTo>
                  <a:pt x="461093" y="200279"/>
                </a:moveTo>
                <a:cubicBezTo>
                  <a:pt x="451185" y="189966"/>
                  <a:pt x="435671" y="178350"/>
                  <a:pt x="412765" y="171827"/>
                </a:cubicBezTo>
                <a:cubicBezTo>
                  <a:pt x="424342" y="151013"/>
                  <a:pt x="427085" y="131828"/>
                  <a:pt x="426809" y="117528"/>
                </a:cubicBezTo>
                <a:cubicBezTo>
                  <a:pt x="424766" y="87912"/>
                  <a:pt x="418894" y="80787"/>
                  <a:pt x="413792" y="70987"/>
                </a:cubicBezTo>
                <a:cubicBezTo>
                  <a:pt x="404328" y="66082"/>
                  <a:pt x="396028" y="59657"/>
                  <a:pt x="367250" y="57980"/>
                </a:cubicBezTo>
                <a:cubicBezTo>
                  <a:pt x="352960" y="57703"/>
                  <a:pt x="333765" y="60447"/>
                  <a:pt x="312962" y="72023"/>
                </a:cubicBezTo>
                <a:cubicBezTo>
                  <a:pt x="306428" y="49117"/>
                  <a:pt x="294813" y="33613"/>
                  <a:pt x="284500" y="23695"/>
                </a:cubicBezTo>
                <a:cubicBezTo>
                  <a:pt x="262117" y="4204"/>
                  <a:pt x="252929" y="3316"/>
                  <a:pt x="242389" y="0"/>
                </a:cubicBezTo>
                <a:cubicBezTo>
                  <a:pt x="232224" y="3217"/>
                  <a:pt x="221823" y="4550"/>
                  <a:pt x="200279" y="23695"/>
                </a:cubicBezTo>
                <a:cubicBezTo>
                  <a:pt x="189966" y="33603"/>
                  <a:pt x="178340" y="49117"/>
                  <a:pt x="171817" y="72023"/>
                </a:cubicBezTo>
                <a:cubicBezTo>
                  <a:pt x="151013" y="60447"/>
                  <a:pt x="131818" y="57703"/>
                  <a:pt x="117528" y="57970"/>
                </a:cubicBezTo>
                <a:cubicBezTo>
                  <a:pt x="87912" y="60013"/>
                  <a:pt x="80787" y="65885"/>
                  <a:pt x="70987" y="70987"/>
                </a:cubicBezTo>
                <a:cubicBezTo>
                  <a:pt x="66072" y="80451"/>
                  <a:pt x="59657" y="88751"/>
                  <a:pt x="57970" y="117528"/>
                </a:cubicBezTo>
                <a:cubicBezTo>
                  <a:pt x="57684" y="131818"/>
                  <a:pt x="60437" y="151013"/>
                  <a:pt x="72013" y="171817"/>
                </a:cubicBezTo>
                <a:cubicBezTo>
                  <a:pt x="49117" y="178350"/>
                  <a:pt x="33604" y="189966"/>
                  <a:pt x="23695" y="200279"/>
                </a:cubicBezTo>
                <a:cubicBezTo>
                  <a:pt x="4204" y="222661"/>
                  <a:pt x="3306" y="231849"/>
                  <a:pt x="0" y="242389"/>
                </a:cubicBezTo>
                <a:cubicBezTo>
                  <a:pt x="3217" y="252554"/>
                  <a:pt x="4540" y="262956"/>
                  <a:pt x="23695" y="284500"/>
                </a:cubicBezTo>
                <a:cubicBezTo>
                  <a:pt x="33604" y="294803"/>
                  <a:pt x="49117" y="306438"/>
                  <a:pt x="72013" y="312962"/>
                </a:cubicBezTo>
                <a:cubicBezTo>
                  <a:pt x="60437" y="333765"/>
                  <a:pt x="57693" y="352960"/>
                  <a:pt x="57970" y="367250"/>
                </a:cubicBezTo>
                <a:cubicBezTo>
                  <a:pt x="60013" y="396867"/>
                  <a:pt x="65875" y="403992"/>
                  <a:pt x="70987" y="413792"/>
                </a:cubicBezTo>
                <a:cubicBezTo>
                  <a:pt x="80451" y="418697"/>
                  <a:pt x="88751" y="425121"/>
                  <a:pt x="117528" y="426809"/>
                </a:cubicBezTo>
                <a:cubicBezTo>
                  <a:pt x="131818" y="427085"/>
                  <a:pt x="151013" y="424342"/>
                  <a:pt x="171817" y="412756"/>
                </a:cubicBezTo>
                <a:cubicBezTo>
                  <a:pt x="178350" y="435661"/>
                  <a:pt x="189966" y="451175"/>
                  <a:pt x="200279" y="461083"/>
                </a:cubicBezTo>
                <a:cubicBezTo>
                  <a:pt x="208549" y="468288"/>
                  <a:pt x="215013" y="472946"/>
                  <a:pt x="220411" y="476124"/>
                </a:cubicBezTo>
                <a:lnTo>
                  <a:pt x="220411" y="516201"/>
                </a:lnTo>
                <a:cubicBezTo>
                  <a:pt x="198118" y="496878"/>
                  <a:pt x="169054" y="485183"/>
                  <a:pt x="137325" y="485183"/>
                </a:cubicBezTo>
                <a:lnTo>
                  <a:pt x="88030" y="485183"/>
                </a:lnTo>
                <a:lnTo>
                  <a:pt x="88030" y="534478"/>
                </a:lnTo>
                <a:cubicBezTo>
                  <a:pt x="88030" y="607113"/>
                  <a:pt x="149829" y="661787"/>
                  <a:pt x="220411" y="661510"/>
                </a:cubicBezTo>
                <a:lnTo>
                  <a:pt x="220411" y="749758"/>
                </a:lnTo>
                <a:lnTo>
                  <a:pt x="264357" y="749758"/>
                </a:lnTo>
                <a:lnTo>
                  <a:pt x="264357" y="705624"/>
                </a:lnTo>
                <a:cubicBezTo>
                  <a:pt x="335088" y="705910"/>
                  <a:pt x="396738" y="651168"/>
                  <a:pt x="396738" y="578592"/>
                </a:cubicBezTo>
                <a:lnTo>
                  <a:pt x="396738" y="529307"/>
                </a:lnTo>
                <a:lnTo>
                  <a:pt x="347443" y="529307"/>
                </a:lnTo>
                <a:cubicBezTo>
                  <a:pt x="315695" y="529307"/>
                  <a:pt x="286641" y="541002"/>
                  <a:pt x="264357" y="560325"/>
                </a:cubicBezTo>
                <a:lnTo>
                  <a:pt x="264357" y="476173"/>
                </a:lnTo>
                <a:cubicBezTo>
                  <a:pt x="269884" y="472966"/>
                  <a:pt x="276397" y="468278"/>
                  <a:pt x="284490" y="461083"/>
                </a:cubicBezTo>
                <a:cubicBezTo>
                  <a:pt x="294803" y="451175"/>
                  <a:pt x="306428" y="435671"/>
                  <a:pt x="312952" y="412756"/>
                </a:cubicBezTo>
                <a:cubicBezTo>
                  <a:pt x="333755" y="424332"/>
                  <a:pt x="352950" y="427075"/>
                  <a:pt x="367240" y="426809"/>
                </a:cubicBezTo>
                <a:cubicBezTo>
                  <a:pt x="396857" y="424766"/>
                  <a:pt x="403982" y="418894"/>
                  <a:pt x="413782" y="413792"/>
                </a:cubicBezTo>
                <a:cubicBezTo>
                  <a:pt x="418687" y="404328"/>
                  <a:pt x="425111" y="396028"/>
                  <a:pt x="426799" y="367250"/>
                </a:cubicBezTo>
                <a:cubicBezTo>
                  <a:pt x="427075" y="352960"/>
                  <a:pt x="424332" y="333765"/>
                  <a:pt x="412756" y="312952"/>
                </a:cubicBezTo>
                <a:cubicBezTo>
                  <a:pt x="435661" y="306428"/>
                  <a:pt x="451175" y="294803"/>
                  <a:pt x="461083" y="284500"/>
                </a:cubicBezTo>
                <a:cubicBezTo>
                  <a:pt x="480574" y="262117"/>
                  <a:pt x="481463" y="252929"/>
                  <a:pt x="484779" y="242389"/>
                </a:cubicBezTo>
                <a:cubicBezTo>
                  <a:pt x="481561" y="232224"/>
                  <a:pt x="480239" y="221813"/>
                  <a:pt x="461083" y="200279"/>
                </a:cubicBezTo>
                <a:lnTo>
                  <a:pt x="461083" y="200279"/>
                </a:lnTo>
                <a:close/>
                <a:moveTo>
                  <a:pt x="380830" y="103949"/>
                </a:moveTo>
                <a:cubicBezTo>
                  <a:pt x="384432" y="115880"/>
                  <a:pt x="387343" y="142398"/>
                  <a:pt x="357727" y="172014"/>
                </a:cubicBezTo>
                <a:cubicBezTo>
                  <a:pt x="351618" y="178123"/>
                  <a:pt x="345302" y="183887"/>
                  <a:pt x="338917" y="189245"/>
                </a:cubicBezTo>
                <a:cubicBezTo>
                  <a:pt x="328841" y="171018"/>
                  <a:pt x="313751" y="155938"/>
                  <a:pt x="295523" y="145862"/>
                </a:cubicBezTo>
                <a:cubicBezTo>
                  <a:pt x="300882" y="139477"/>
                  <a:pt x="306655" y="133161"/>
                  <a:pt x="312764" y="127062"/>
                </a:cubicBezTo>
                <a:cubicBezTo>
                  <a:pt x="342381" y="97435"/>
                  <a:pt x="368888" y="100347"/>
                  <a:pt x="380830" y="103949"/>
                </a:cubicBezTo>
                <a:lnTo>
                  <a:pt x="380830" y="103949"/>
                </a:lnTo>
                <a:close/>
                <a:moveTo>
                  <a:pt x="273970" y="380790"/>
                </a:moveTo>
                <a:cubicBezTo>
                  <a:pt x="271769" y="417512"/>
                  <a:pt x="252722" y="432631"/>
                  <a:pt x="242379" y="438168"/>
                </a:cubicBezTo>
                <a:cubicBezTo>
                  <a:pt x="232353" y="432750"/>
                  <a:pt x="213039" y="417591"/>
                  <a:pt x="210819" y="380790"/>
                </a:cubicBezTo>
                <a:cubicBezTo>
                  <a:pt x="219533" y="371494"/>
                  <a:pt x="227556" y="361941"/>
                  <a:pt x="234701" y="352309"/>
                </a:cubicBezTo>
                <a:cubicBezTo>
                  <a:pt x="237248" y="352486"/>
                  <a:pt x="247551" y="352486"/>
                  <a:pt x="250087" y="352309"/>
                </a:cubicBezTo>
                <a:cubicBezTo>
                  <a:pt x="257232" y="361931"/>
                  <a:pt x="265246" y="371494"/>
                  <a:pt x="273970" y="380790"/>
                </a:cubicBezTo>
                <a:lnTo>
                  <a:pt x="273970" y="380790"/>
                </a:lnTo>
                <a:close/>
                <a:moveTo>
                  <a:pt x="242399" y="308669"/>
                </a:moveTo>
                <a:cubicBezTo>
                  <a:pt x="205855" y="308669"/>
                  <a:pt x="176110" y="278934"/>
                  <a:pt x="176110" y="242379"/>
                </a:cubicBezTo>
                <a:cubicBezTo>
                  <a:pt x="176110" y="205825"/>
                  <a:pt x="205845" y="176100"/>
                  <a:pt x="242399" y="176100"/>
                </a:cubicBezTo>
                <a:cubicBezTo>
                  <a:pt x="278953" y="176100"/>
                  <a:pt x="308678" y="205835"/>
                  <a:pt x="308678" y="242379"/>
                </a:cubicBezTo>
                <a:cubicBezTo>
                  <a:pt x="308678" y="278924"/>
                  <a:pt x="278953" y="308669"/>
                  <a:pt x="242399" y="308669"/>
                </a:cubicBezTo>
                <a:lnTo>
                  <a:pt x="242399" y="308669"/>
                </a:lnTo>
                <a:close/>
                <a:moveTo>
                  <a:pt x="242409" y="46601"/>
                </a:moveTo>
                <a:cubicBezTo>
                  <a:pt x="252436" y="52019"/>
                  <a:pt x="271749" y="67187"/>
                  <a:pt x="273970" y="103978"/>
                </a:cubicBezTo>
                <a:cubicBezTo>
                  <a:pt x="265255" y="113275"/>
                  <a:pt x="257232" y="122838"/>
                  <a:pt x="250087" y="132460"/>
                </a:cubicBezTo>
                <a:cubicBezTo>
                  <a:pt x="247551" y="132282"/>
                  <a:pt x="237248" y="132282"/>
                  <a:pt x="234701" y="132460"/>
                </a:cubicBezTo>
                <a:cubicBezTo>
                  <a:pt x="227556" y="122838"/>
                  <a:pt x="219543" y="113275"/>
                  <a:pt x="210819" y="103978"/>
                </a:cubicBezTo>
                <a:cubicBezTo>
                  <a:pt x="213010" y="67266"/>
                  <a:pt x="232066" y="52137"/>
                  <a:pt x="242409" y="46601"/>
                </a:cubicBezTo>
                <a:lnTo>
                  <a:pt x="242409" y="46601"/>
                </a:lnTo>
                <a:close/>
                <a:moveTo>
                  <a:pt x="103969" y="103929"/>
                </a:moveTo>
                <a:cubicBezTo>
                  <a:pt x="115564" y="100485"/>
                  <a:pt x="142339" y="97366"/>
                  <a:pt x="172024" y="127042"/>
                </a:cubicBezTo>
                <a:cubicBezTo>
                  <a:pt x="178133" y="133151"/>
                  <a:pt x="183896" y="139467"/>
                  <a:pt x="189255" y="145852"/>
                </a:cubicBezTo>
                <a:cubicBezTo>
                  <a:pt x="171027" y="155928"/>
                  <a:pt x="155948" y="171008"/>
                  <a:pt x="145872" y="189236"/>
                </a:cubicBezTo>
                <a:cubicBezTo>
                  <a:pt x="139487" y="183877"/>
                  <a:pt x="133171" y="178113"/>
                  <a:pt x="127062" y="172005"/>
                </a:cubicBezTo>
                <a:cubicBezTo>
                  <a:pt x="97425" y="142368"/>
                  <a:pt x="100357" y="115851"/>
                  <a:pt x="103969" y="103929"/>
                </a:cubicBezTo>
                <a:lnTo>
                  <a:pt x="103969" y="103929"/>
                </a:lnTo>
                <a:close/>
                <a:moveTo>
                  <a:pt x="46621" y="242389"/>
                </a:moveTo>
                <a:cubicBezTo>
                  <a:pt x="52167" y="232047"/>
                  <a:pt x="67286" y="213000"/>
                  <a:pt x="103988" y="210809"/>
                </a:cubicBezTo>
                <a:cubicBezTo>
                  <a:pt x="113285" y="219533"/>
                  <a:pt x="122848" y="227546"/>
                  <a:pt x="132470" y="234692"/>
                </a:cubicBezTo>
                <a:cubicBezTo>
                  <a:pt x="132292" y="237238"/>
                  <a:pt x="132292" y="247541"/>
                  <a:pt x="132470" y="250087"/>
                </a:cubicBezTo>
                <a:cubicBezTo>
                  <a:pt x="122848" y="257232"/>
                  <a:pt x="113285" y="265246"/>
                  <a:pt x="103988" y="273970"/>
                </a:cubicBezTo>
                <a:cubicBezTo>
                  <a:pt x="67286" y="271779"/>
                  <a:pt x="52167" y="252732"/>
                  <a:pt x="46621" y="242399"/>
                </a:cubicBezTo>
                <a:lnTo>
                  <a:pt x="46621" y="242399"/>
                </a:lnTo>
                <a:close/>
                <a:moveTo>
                  <a:pt x="103959" y="380820"/>
                </a:moveTo>
                <a:cubicBezTo>
                  <a:pt x="100357" y="368888"/>
                  <a:pt x="97445" y="342371"/>
                  <a:pt x="127062" y="312754"/>
                </a:cubicBezTo>
                <a:cubicBezTo>
                  <a:pt x="133171" y="306645"/>
                  <a:pt x="139487" y="300892"/>
                  <a:pt x="145872" y="295523"/>
                </a:cubicBezTo>
                <a:cubicBezTo>
                  <a:pt x="155948" y="313751"/>
                  <a:pt x="171037" y="328841"/>
                  <a:pt x="189265" y="338917"/>
                </a:cubicBezTo>
                <a:cubicBezTo>
                  <a:pt x="183906" y="345302"/>
                  <a:pt x="178133" y="351608"/>
                  <a:pt x="172024" y="357717"/>
                </a:cubicBezTo>
                <a:cubicBezTo>
                  <a:pt x="142408" y="387333"/>
                  <a:pt x="115900" y="384422"/>
                  <a:pt x="103959" y="380820"/>
                </a:cubicBezTo>
                <a:lnTo>
                  <a:pt x="103959" y="380820"/>
                </a:lnTo>
                <a:close/>
                <a:moveTo>
                  <a:pt x="131986" y="534468"/>
                </a:moveTo>
                <a:lnTo>
                  <a:pt x="131986" y="529119"/>
                </a:lnTo>
                <a:cubicBezTo>
                  <a:pt x="181597" y="526919"/>
                  <a:pt x="222622" y="567944"/>
                  <a:pt x="220421" y="617554"/>
                </a:cubicBezTo>
                <a:lnTo>
                  <a:pt x="215072" y="617554"/>
                </a:lnTo>
                <a:cubicBezTo>
                  <a:pt x="169261" y="617554"/>
                  <a:pt x="131986" y="580280"/>
                  <a:pt x="131986" y="534468"/>
                </a:cubicBezTo>
                <a:lnTo>
                  <a:pt x="131986" y="534468"/>
                </a:lnTo>
                <a:close/>
                <a:moveTo>
                  <a:pt x="347463" y="573243"/>
                </a:moveTo>
                <a:lnTo>
                  <a:pt x="352812" y="573243"/>
                </a:lnTo>
                <a:cubicBezTo>
                  <a:pt x="355013" y="622913"/>
                  <a:pt x="313939" y="664372"/>
                  <a:pt x="264377" y="661500"/>
                </a:cubicBezTo>
                <a:lnTo>
                  <a:pt x="264377" y="656339"/>
                </a:lnTo>
                <a:cubicBezTo>
                  <a:pt x="264377" y="610528"/>
                  <a:pt x="301652" y="573243"/>
                  <a:pt x="347463" y="573243"/>
                </a:cubicBezTo>
                <a:lnTo>
                  <a:pt x="347463" y="573243"/>
                </a:lnTo>
                <a:close/>
                <a:moveTo>
                  <a:pt x="380830" y="380840"/>
                </a:moveTo>
                <a:cubicBezTo>
                  <a:pt x="369234" y="384294"/>
                  <a:pt x="342460" y="387402"/>
                  <a:pt x="312774" y="357727"/>
                </a:cubicBezTo>
                <a:cubicBezTo>
                  <a:pt x="306665" y="351618"/>
                  <a:pt x="300902" y="345312"/>
                  <a:pt x="295543" y="338927"/>
                </a:cubicBezTo>
                <a:cubicBezTo>
                  <a:pt x="313771" y="328850"/>
                  <a:pt x="328850" y="313761"/>
                  <a:pt x="338927" y="295543"/>
                </a:cubicBezTo>
                <a:cubicBezTo>
                  <a:pt x="345312" y="300902"/>
                  <a:pt x="351628" y="306655"/>
                  <a:pt x="357737" y="312764"/>
                </a:cubicBezTo>
                <a:cubicBezTo>
                  <a:pt x="387373" y="342391"/>
                  <a:pt x="384442" y="368908"/>
                  <a:pt x="380830" y="380840"/>
                </a:cubicBezTo>
                <a:lnTo>
                  <a:pt x="380830" y="380840"/>
                </a:lnTo>
                <a:close/>
                <a:moveTo>
                  <a:pt x="380800" y="273960"/>
                </a:moveTo>
                <a:cubicBezTo>
                  <a:pt x="371504" y="265246"/>
                  <a:pt x="361941" y="257222"/>
                  <a:pt x="352319" y="250077"/>
                </a:cubicBezTo>
                <a:cubicBezTo>
                  <a:pt x="352496" y="247531"/>
                  <a:pt x="352496" y="237238"/>
                  <a:pt x="352319" y="234682"/>
                </a:cubicBezTo>
                <a:cubicBezTo>
                  <a:pt x="361941" y="227537"/>
                  <a:pt x="371504" y="219523"/>
                  <a:pt x="380800" y="210799"/>
                </a:cubicBezTo>
                <a:cubicBezTo>
                  <a:pt x="417502" y="212990"/>
                  <a:pt x="432622" y="232037"/>
                  <a:pt x="438168" y="242379"/>
                </a:cubicBezTo>
                <a:cubicBezTo>
                  <a:pt x="432622" y="252722"/>
                  <a:pt x="417502" y="271769"/>
                  <a:pt x="380800" y="273950"/>
                </a:cubicBezTo>
                <a:lnTo>
                  <a:pt x="380800" y="27395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5" name="Google Shape;1525;p46"/>
          <p:cNvSpPr/>
          <p:nvPr/>
        </p:nvSpPr>
        <p:spPr>
          <a:xfrm>
            <a:off x="7334582" y="3847051"/>
            <a:ext cx="387632" cy="387632"/>
          </a:xfrm>
          <a:custGeom>
            <a:rect b="b" l="l" r="r" t="t"/>
            <a:pathLst>
              <a:path extrusionOk="0" h="749047" w="749047">
                <a:moveTo>
                  <a:pt x="683617" y="176455"/>
                </a:moveTo>
                <a:lnTo>
                  <a:pt x="661511" y="176455"/>
                </a:lnTo>
                <a:lnTo>
                  <a:pt x="661511" y="154309"/>
                </a:lnTo>
                <a:cubicBezTo>
                  <a:pt x="661511" y="117864"/>
                  <a:pt x="631904" y="88228"/>
                  <a:pt x="595488" y="88228"/>
                </a:cubicBezTo>
                <a:lnTo>
                  <a:pt x="573283" y="88228"/>
                </a:lnTo>
                <a:lnTo>
                  <a:pt x="573283" y="66082"/>
                </a:lnTo>
                <a:cubicBezTo>
                  <a:pt x="573283" y="29646"/>
                  <a:pt x="543676" y="0"/>
                  <a:pt x="507162" y="0"/>
                </a:cubicBezTo>
                <a:lnTo>
                  <a:pt x="242478" y="0"/>
                </a:lnTo>
                <a:cubicBezTo>
                  <a:pt x="206063" y="0"/>
                  <a:pt x="176456" y="29646"/>
                  <a:pt x="176456" y="66082"/>
                </a:cubicBezTo>
                <a:lnTo>
                  <a:pt x="176456" y="88228"/>
                </a:lnTo>
                <a:lnTo>
                  <a:pt x="154349" y="88228"/>
                </a:lnTo>
                <a:cubicBezTo>
                  <a:pt x="117835" y="88228"/>
                  <a:pt x="88228" y="117874"/>
                  <a:pt x="88228" y="154309"/>
                </a:cubicBezTo>
                <a:lnTo>
                  <a:pt x="88228" y="176455"/>
                </a:lnTo>
                <a:lnTo>
                  <a:pt x="66023" y="176455"/>
                </a:lnTo>
                <a:cubicBezTo>
                  <a:pt x="29607" y="176455"/>
                  <a:pt x="0" y="206092"/>
                  <a:pt x="0" y="242537"/>
                </a:cubicBezTo>
                <a:cubicBezTo>
                  <a:pt x="0" y="278983"/>
                  <a:pt x="29607" y="308619"/>
                  <a:pt x="66023" y="308619"/>
                </a:cubicBezTo>
                <a:lnTo>
                  <a:pt x="88228" y="308619"/>
                </a:lnTo>
                <a:lnTo>
                  <a:pt x="88228" y="330765"/>
                </a:lnTo>
                <a:cubicBezTo>
                  <a:pt x="88228" y="367201"/>
                  <a:pt x="117835" y="396847"/>
                  <a:pt x="154349" y="396847"/>
                </a:cubicBezTo>
                <a:lnTo>
                  <a:pt x="176456" y="396847"/>
                </a:lnTo>
                <a:lnTo>
                  <a:pt x="176456" y="419002"/>
                </a:lnTo>
                <a:cubicBezTo>
                  <a:pt x="175666" y="453267"/>
                  <a:pt x="206359" y="485824"/>
                  <a:pt x="242478" y="485075"/>
                </a:cubicBezTo>
                <a:lnTo>
                  <a:pt x="264683" y="485075"/>
                </a:lnTo>
                <a:lnTo>
                  <a:pt x="264683" y="585046"/>
                </a:lnTo>
                <a:cubicBezTo>
                  <a:pt x="264683" y="635841"/>
                  <a:pt x="237346" y="681672"/>
                  <a:pt x="193036" y="705831"/>
                </a:cubicBezTo>
                <a:lnTo>
                  <a:pt x="110235" y="705831"/>
                </a:lnTo>
                <a:lnTo>
                  <a:pt x="110235" y="749768"/>
                </a:lnTo>
                <a:lnTo>
                  <a:pt x="639602" y="749768"/>
                </a:lnTo>
                <a:lnTo>
                  <a:pt x="639602" y="705831"/>
                </a:lnTo>
                <a:lnTo>
                  <a:pt x="556703" y="705831"/>
                </a:lnTo>
                <a:cubicBezTo>
                  <a:pt x="512392" y="681672"/>
                  <a:pt x="485055" y="635841"/>
                  <a:pt x="485055" y="585046"/>
                </a:cubicBezTo>
                <a:lnTo>
                  <a:pt x="485055" y="485075"/>
                </a:lnTo>
                <a:lnTo>
                  <a:pt x="507260" y="485075"/>
                </a:lnTo>
                <a:cubicBezTo>
                  <a:pt x="541505" y="485864"/>
                  <a:pt x="574072" y="455133"/>
                  <a:pt x="573283" y="419002"/>
                </a:cubicBezTo>
                <a:lnTo>
                  <a:pt x="573283" y="396847"/>
                </a:lnTo>
                <a:lnTo>
                  <a:pt x="595488" y="396847"/>
                </a:lnTo>
                <a:cubicBezTo>
                  <a:pt x="631904" y="396847"/>
                  <a:pt x="661511" y="367201"/>
                  <a:pt x="661511" y="330765"/>
                </a:cubicBezTo>
                <a:lnTo>
                  <a:pt x="661511" y="308619"/>
                </a:lnTo>
                <a:lnTo>
                  <a:pt x="683716" y="308619"/>
                </a:lnTo>
                <a:cubicBezTo>
                  <a:pt x="720132" y="308619"/>
                  <a:pt x="749738" y="278973"/>
                  <a:pt x="749738" y="242537"/>
                </a:cubicBezTo>
                <a:cubicBezTo>
                  <a:pt x="749738" y="206101"/>
                  <a:pt x="720132" y="176455"/>
                  <a:pt x="683716" y="176455"/>
                </a:cubicBezTo>
                <a:lnTo>
                  <a:pt x="683716" y="176455"/>
                </a:lnTo>
                <a:close/>
                <a:moveTo>
                  <a:pt x="220373" y="66072"/>
                </a:moveTo>
                <a:cubicBezTo>
                  <a:pt x="220373" y="53864"/>
                  <a:pt x="230340" y="43926"/>
                  <a:pt x="242478" y="43926"/>
                </a:cubicBezTo>
                <a:lnTo>
                  <a:pt x="507162" y="43926"/>
                </a:lnTo>
                <a:cubicBezTo>
                  <a:pt x="519399" y="43926"/>
                  <a:pt x="529367" y="53864"/>
                  <a:pt x="529367" y="66072"/>
                </a:cubicBezTo>
                <a:lnTo>
                  <a:pt x="529367" y="88218"/>
                </a:lnTo>
                <a:lnTo>
                  <a:pt x="220373" y="88218"/>
                </a:lnTo>
                <a:lnTo>
                  <a:pt x="220373" y="66072"/>
                </a:lnTo>
                <a:close/>
                <a:moveTo>
                  <a:pt x="132145" y="154309"/>
                </a:moveTo>
                <a:cubicBezTo>
                  <a:pt x="132145" y="142102"/>
                  <a:pt x="142112" y="132164"/>
                  <a:pt x="154251" y="132164"/>
                </a:cubicBezTo>
                <a:lnTo>
                  <a:pt x="595488" y="132164"/>
                </a:lnTo>
                <a:cubicBezTo>
                  <a:pt x="607626" y="132164"/>
                  <a:pt x="617595" y="142102"/>
                  <a:pt x="617595" y="154309"/>
                </a:cubicBezTo>
                <a:lnTo>
                  <a:pt x="617595" y="176455"/>
                </a:lnTo>
                <a:lnTo>
                  <a:pt x="132145" y="176455"/>
                </a:lnTo>
                <a:lnTo>
                  <a:pt x="132145" y="154309"/>
                </a:lnTo>
                <a:close/>
                <a:moveTo>
                  <a:pt x="132145" y="330765"/>
                </a:moveTo>
                <a:lnTo>
                  <a:pt x="132145" y="308619"/>
                </a:lnTo>
                <a:lnTo>
                  <a:pt x="264683" y="308619"/>
                </a:lnTo>
                <a:lnTo>
                  <a:pt x="264683" y="352920"/>
                </a:lnTo>
                <a:lnTo>
                  <a:pt x="154349" y="352920"/>
                </a:lnTo>
                <a:cubicBezTo>
                  <a:pt x="142112" y="352920"/>
                  <a:pt x="132145" y="342983"/>
                  <a:pt x="132145" y="330775"/>
                </a:cubicBezTo>
                <a:lnTo>
                  <a:pt x="132145" y="330775"/>
                </a:lnTo>
                <a:close/>
                <a:moveTo>
                  <a:pt x="242478" y="441148"/>
                </a:moveTo>
                <a:cubicBezTo>
                  <a:pt x="232215" y="441207"/>
                  <a:pt x="220373" y="432227"/>
                  <a:pt x="220373" y="419002"/>
                </a:cubicBezTo>
                <a:lnTo>
                  <a:pt x="220373" y="396847"/>
                </a:lnTo>
                <a:lnTo>
                  <a:pt x="264683" y="396847"/>
                </a:lnTo>
                <a:lnTo>
                  <a:pt x="264683" y="441158"/>
                </a:lnTo>
                <a:lnTo>
                  <a:pt x="242578" y="441158"/>
                </a:lnTo>
                <a:close/>
                <a:moveTo>
                  <a:pt x="281460" y="680498"/>
                </a:moveTo>
                <a:cubicBezTo>
                  <a:pt x="299224" y="651790"/>
                  <a:pt x="308600" y="618778"/>
                  <a:pt x="308600" y="585036"/>
                </a:cubicBezTo>
                <a:lnTo>
                  <a:pt x="308600" y="544406"/>
                </a:lnTo>
                <a:lnTo>
                  <a:pt x="396828" y="500292"/>
                </a:lnTo>
                <a:lnTo>
                  <a:pt x="396828" y="441138"/>
                </a:lnTo>
                <a:lnTo>
                  <a:pt x="352911" y="441138"/>
                </a:lnTo>
                <a:lnTo>
                  <a:pt x="352911" y="473143"/>
                </a:lnTo>
                <a:lnTo>
                  <a:pt x="308600" y="495289"/>
                </a:lnTo>
                <a:lnTo>
                  <a:pt x="308600" y="308609"/>
                </a:lnTo>
                <a:lnTo>
                  <a:pt x="352911" y="308609"/>
                </a:lnTo>
                <a:lnTo>
                  <a:pt x="352911" y="396837"/>
                </a:lnTo>
                <a:lnTo>
                  <a:pt x="396828" y="396837"/>
                </a:lnTo>
                <a:lnTo>
                  <a:pt x="396828" y="308609"/>
                </a:lnTo>
                <a:lnTo>
                  <a:pt x="441138" y="308609"/>
                </a:lnTo>
                <a:lnTo>
                  <a:pt x="441138" y="537755"/>
                </a:lnTo>
                <a:lnTo>
                  <a:pt x="352812" y="581918"/>
                </a:lnTo>
                <a:lnTo>
                  <a:pt x="352911" y="595626"/>
                </a:lnTo>
                <a:cubicBezTo>
                  <a:pt x="353306" y="641674"/>
                  <a:pt x="324883" y="685413"/>
                  <a:pt x="281855" y="705822"/>
                </a:cubicBezTo>
                <a:lnTo>
                  <a:pt x="262611" y="705822"/>
                </a:lnTo>
                <a:cubicBezTo>
                  <a:pt x="269618" y="697976"/>
                  <a:pt x="275934" y="689508"/>
                  <a:pt x="281460" y="680488"/>
                </a:cubicBezTo>
                <a:lnTo>
                  <a:pt x="281460" y="680488"/>
                </a:lnTo>
                <a:close/>
                <a:moveTo>
                  <a:pt x="487128" y="705831"/>
                </a:moveTo>
                <a:lnTo>
                  <a:pt x="354096" y="705831"/>
                </a:lnTo>
                <a:cubicBezTo>
                  <a:pt x="377090" y="680873"/>
                  <a:pt x="393965" y="644102"/>
                  <a:pt x="396334" y="609284"/>
                </a:cubicBezTo>
                <a:lnTo>
                  <a:pt x="441138" y="586872"/>
                </a:lnTo>
                <a:cubicBezTo>
                  <a:pt x="441435" y="630039"/>
                  <a:pt x="457916" y="672859"/>
                  <a:pt x="487128" y="705841"/>
                </a:cubicBezTo>
                <a:lnTo>
                  <a:pt x="487128" y="705841"/>
                </a:lnTo>
                <a:close/>
                <a:moveTo>
                  <a:pt x="529367" y="418993"/>
                </a:moveTo>
                <a:cubicBezTo>
                  <a:pt x="529367" y="429316"/>
                  <a:pt x="520485" y="441158"/>
                  <a:pt x="507162" y="441138"/>
                </a:cubicBezTo>
                <a:lnTo>
                  <a:pt x="485055" y="441138"/>
                </a:lnTo>
                <a:lnTo>
                  <a:pt x="485055" y="396837"/>
                </a:lnTo>
                <a:lnTo>
                  <a:pt x="529367" y="396837"/>
                </a:lnTo>
                <a:lnTo>
                  <a:pt x="529367" y="418983"/>
                </a:lnTo>
                <a:close/>
                <a:moveTo>
                  <a:pt x="617595" y="330765"/>
                </a:moveTo>
                <a:cubicBezTo>
                  <a:pt x="617595" y="342973"/>
                  <a:pt x="607626" y="352911"/>
                  <a:pt x="595488" y="352911"/>
                </a:cubicBezTo>
                <a:lnTo>
                  <a:pt x="485055" y="352911"/>
                </a:lnTo>
                <a:lnTo>
                  <a:pt x="485055" y="308609"/>
                </a:lnTo>
                <a:lnTo>
                  <a:pt x="617595" y="308609"/>
                </a:lnTo>
                <a:lnTo>
                  <a:pt x="617595" y="330755"/>
                </a:lnTo>
                <a:close/>
                <a:moveTo>
                  <a:pt x="683617" y="264673"/>
                </a:moveTo>
                <a:lnTo>
                  <a:pt x="66023" y="264673"/>
                </a:lnTo>
                <a:cubicBezTo>
                  <a:pt x="53885" y="264673"/>
                  <a:pt x="43916" y="254745"/>
                  <a:pt x="43916" y="242527"/>
                </a:cubicBezTo>
                <a:cubicBezTo>
                  <a:pt x="43916" y="230310"/>
                  <a:pt x="53885" y="220382"/>
                  <a:pt x="66023" y="220382"/>
                </a:cubicBezTo>
                <a:lnTo>
                  <a:pt x="683617" y="220382"/>
                </a:lnTo>
                <a:cubicBezTo>
                  <a:pt x="695855" y="220382"/>
                  <a:pt x="705822" y="230310"/>
                  <a:pt x="705822" y="242527"/>
                </a:cubicBezTo>
                <a:cubicBezTo>
                  <a:pt x="705822" y="254745"/>
                  <a:pt x="695855" y="264673"/>
                  <a:pt x="683617" y="264673"/>
                </a:cubicBezTo>
                <a:lnTo>
                  <a:pt x="683617" y="26467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6" name="Google Shape;1526;p46"/>
          <p:cNvSpPr/>
          <p:nvPr/>
        </p:nvSpPr>
        <p:spPr>
          <a:xfrm>
            <a:off x="6694281" y="3858449"/>
            <a:ext cx="387632" cy="365160"/>
          </a:xfrm>
          <a:custGeom>
            <a:rect b="b" l="l" r="r" t="t"/>
            <a:pathLst>
              <a:path extrusionOk="0" h="705624" w="749047">
                <a:moveTo>
                  <a:pt x="611476" y="220569"/>
                </a:moveTo>
                <a:lnTo>
                  <a:pt x="507162" y="220569"/>
                </a:lnTo>
                <a:lnTo>
                  <a:pt x="507162" y="220480"/>
                </a:lnTo>
                <a:cubicBezTo>
                  <a:pt x="507162" y="171609"/>
                  <a:pt x="480516" y="128848"/>
                  <a:pt x="440942" y="105952"/>
                </a:cubicBezTo>
                <a:lnTo>
                  <a:pt x="440942" y="66082"/>
                </a:lnTo>
                <a:cubicBezTo>
                  <a:pt x="440942" y="53874"/>
                  <a:pt x="450909" y="43936"/>
                  <a:pt x="463048" y="43936"/>
                </a:cubicBezTo>
                <a:lnTo>
                  <a:pt x="463048" y="0"/>
                </a:lnTo>
                <a:cubicBezTo>
                  <a:pt x="426632" y="0"/>
                  <a:pt x="397025" y="29646"/>
                  <a:pt x="397025" y="66082"/>
                </a:cubicBezTo>
                <a:lnTo>
                  <a:pt x="397025" y="90103"/>
                </a:lnTo>
                <a:cubicBezTo>
                  <a:pt x="389820" y="88879"/>
                  <a:pt x="382419" y="88237"/>
                  <a:pt x="374919" y="88237"/>
                </a:cubicBezTo>
                <a:cubicBezTo>
                  <a:pt x="367319" y="88237"/>
                  <a:pt x="359918" y="88889"/>
                  <a:pt x="352714" y="90103"/>
                </a:cubicBezTo>
                <a:lnTo>
                  <a:pt x="352714" y="66082"/>
                </a:lnTo>
                <a:cubicBezTo>
                  <a:pt x="352714" y="29646"/>
                  <a:pt x="323107" y="0"/>
                  <a:pt x="286592" y="0"/>
                </a:cubicBezTo>
                <a:lnTo>
                  <a:pt x="286592" y="43936"/>
                </a:lnTo>
                <a:cubicBezTo>
                  <a:pt x="298830" y="43936"/>
                  <a:pt x="308797" y="53874"/>
                  <a:pt x="308797" y="66082"/>
                </a:cubicBezTo>
                <a:lnTo>
                  <a:pt x="308797" y="105952"/>
                </a:lnTo>
                <a:cubicBezTo>
                  <a:pt x="269224" y="128848"/>
                  <a:pt x="242578" y="171609"/>
                  <a:pt x="242578" y="220480"/>
                </a:cubicBezTo>
                <a:lnTo>
                  <a:pt x="242578" y="220569"/>
                </a:lnTo>
                <a:lnTo>
                  <a:pt x="138263" y="220569"/>
                </a:lnTo>
                <a:cubicBezTo>
                  <a:pt x="61977" y="220569"/>
                  <a:pt x="0" y="282595"/>
                  <a:pt x="0" y="358822"/>
                </a:cubicBezTo>
                <a:cubicBezTo>
                  <a:pt x="0" y="415805"/>
                  <a:pt x="32667" y="464745"/>
                  <a:pt x="85366" y="486555"/>
                </a:cubicBezTo>
                <a:cubicBezTo>
                  <a:pt x="140533" y="510013"/>
                  <a:pt x="202509" y="494411"/>
                  <a:pt x="242676" y="449971"/>
                </a:cubicBezTo>
                <a:lnTo>
                  <a:pt x="242676" y="571299"/>
                </a:lnTo>
                <a:cubicBezTo>
                  <a:pt x="242676" y="604004"/>
                  <a:pt x="264190" y="636226"/>
                  <a:pt x="306824" y="667076"/>
                </a:cubicBezTo>
                <a:cubicBezTo>
                  <a:pt x="344819" y="693446"/>
                  <a:pt x="360411" y="698765"/>
                  <a:pt x="374919" y="705644"/>
                </a:cubicBezTo>
                <a:cubicBezTo>
                  <a:pt x="390215" y="698430"/>
                  <a:pt x="404032" y="693811"/>
                  <a:pt x="442916" y="667076"/>
                </a:cubicBezTo>
                <a:cubicBezTo>
                  <a:pt x="485548" y="636226"/>
                  <a:pt x="507162" y="604004"/>
                  <a:pt x="507162" y="571299"/>
                </a:cubicBezTo>
                <a:lnTo>
                  <a:pt x="507162" y="449971"/>
                </a:lnTo>
                <a:cubicBezTo>
                  <a:pt x="547032" y="494706"/>
                  <a:pt x="609206" y="509677"/>
                  <a:pt x="664372" y="486555"/>
                </a:cubicBezTo>
                <a:cubicBezTo>
                  <a:pt x="717073" y="464745"/>
                  <a:pt x="749738" y="415805"/>
                  <a:pt x="749738" y="358822"/>
                </a:cubicBezTo>
                <a:cubicBezTo>
                  <a:pt x="749738" y="282585"/>
                  <a:pt x="687762" y="220569"/>
                  <a:pt x="611476" y="220569"/>
                </a:cubicBezTo>
                <a:lnTo>
                  <a:pt x="611476" y="220569"/>
                </a:lnTo>
                <a:close/>
                <a:moveTo>
                  <a:pt x="286592" y="220480"/>
                </a:moveTo>
                <a:cubicBezTo>
                  <a:pt x="286592" y="171778"/>
                  <a:pt x="326166" y="132154"/>
                  <a:pt x="374919" y="132154"/>
                </a:cubicBezTo>
                <a:cubicBezTo>
                  <a:pt x="423572" y="132154"/>
                  <a:pt x="463147" y="171778"/>
                  <a:pt x="463147" y="220480"/>
                </a:cubicBezTo>
                <a:lnTo>
                  <a:pt x="463147" y="220569"/>
                </a:lnTo>
                <a:lnTo>
                  <a:pt x="286592" y="220569"/>
                </a:lnTo>
                <a:lnTo>
                  <a:pt x="286592" y="220480"/>
                </a:lnTo>
                <a:close/>
                <a:moveTo>
                  <a:pt x="286592" y="549321"/>
                </a:moveTo>
                <a:lnTo>
                  <a:pt x="286592" y="505020"/>
                </a:lnTo>
                <a:lnTo>
                  <a:pt x="463245" y="505020"/>
                </a:lnTo>
                <a:lnTo>
                  <a:pt x="463245" y="549321"/>
                </a:lnTo>
                <a:lnTo>
                  <a:pt x="286592" y="549321"/>
                </a:lnTo>
                <a:close/>
                <a:moveTo>
                  <a:pt x="286592" y="461093"/>
                </a:moveTo>
                <a:lnTo>
                  <a:pt x="286592" y="416792"/>
                </a:lnTo>
                <a:lnTo>
                  <a:pt x="463245" y="416792"/>
                </a:lnTo>
                <a:lnTo>
                  <a:pt x="463245" y="461093"/>
                </a:lnTo>
                <a:lnTo>
                  <a:pt x="286592" y="461093"/>
                </a:lnTo>
                <a:close/>
                <a:moveTo>
                  <a:pt x="319751" y="372865"/>
                </a:moveTo>
                <a:lnTo>
                  <a:pt x="374919" y="317718"/>
                </a:lnTo>
                <a:lnTo>
                  <a:pt x="429987" y="372876"/>
                </a:lnTo>
                <a:lnTo>
                  <a:pt x="319751" y="372876"/>
                </a:lnTo>
                <a:close/>
                <a:moveTo>
                  <a:pt x="204977" y="425526"/>
                </a:moveTo>
                <a:cubicBezTo>
                  <a:pt x="172113" y="458379"/>
                  <a:pt x="130269" y="457629"/>
                  <a:pt x="102143" y="445964"/>
                </a:cubicBezTo>
                <a:cubicBezTo>
                  <a:pt x="74017" y="434309"/>
                  <a:pt x="43916" y="405285"/>
                  <a:pt x="43916" y="358822"/>
                </a:cubicBezTo>
                <a:cubicBezTo>
                  <a:pt x="43916" y="306813"/>
                  <a:pt x="86254" y="264495"/>
                  <a:pt x="138263" y="264495"/>
                </a:cubicBezTo>
                <a:lnTo>
                  <a:pt x="365938" y="264495"/>
                </a:lnTo>
                <a:lnTo>
                  <a:pt x="204977" y="425516"/>
                </a:lnTo>
                <a:close/>
                <a:moveTo>
                  <a:pt x="417651" y="631094"/>
                </a:moveTo>
                <a:cubicBezTo>
                  <a:pt x="401367" y="642977"/>
                  <a:pt x="384689" y="652105"/>
                  <a:pt x="374919" y="657148"/>
                </a:cubicBezTo>
                <a:cubicBezTo>
                  <a:pt x="365050" y="652105"/>
                  <a:pt x="348371" y="642977"/>
                  <a:pt x="332087" y="631094"/>
                </a:cubicBezTo>
                <a:cubicBezTo>
                  <a:pt x="314225" y="618146"/>
                  <a:pt x="301297" y="605248"/>
                  <a:pt x="293896" y="593267"/>
                </a:cubicBezTo>
                <a:lnTo>
                  <a:pt x="455843" y="593267"/>
                </a:lnTo>
                <a:cubicBezTo>
                  <a:pt x="448442" y="605248"/>
                  <a:pt x="435514" y="618146"/>
                  <a:pt x="417651" y="631094"/>
                </a:cubicBezTo>
                <a:lnTo>
                  <a:pt x="417651" y="631094"/>
                </a:lnTo>
                <a:close/>
                <a:moveTo>
                  <a:pt x="647595" y="445964"/>
                </a:moveTo>
                <a:cubicBezTo>
                  <a:pt x="619469" y="457629"/>
                  <a:pt x="577626" y="458379"/>
                  <a:pt x="544762" y="425526"/>
                </a:cubicBezTo>
                <a:lnTo>
                  <a:pt x="383801" y="264505"/>
                </a:lnTo>
                <a:lnTo>
                  <a:pt x="611476" y="264505"/>
                </a:lnTo>
                <a:cubicBezTo>
                  <a:pt x="663485" y="264505"/>
                  <a:pt x="705822" y="306823"/>
                  <a:pt x="705822" y="358832"/>
                </a:cubicBezTo>
                <a:cubicBezTo>
                  <a:pt x="705822" y="405294"/>
                  <a:pt x="675722" y="434319"/>
                  <a:pt x="647595" y="445974"/>
                </a:cubicBezTo>
                <a:lnTo>
                  <a:pt x="647595" y="44597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27" name="Google Shape;1527;p46"/>
          <p:cNvGrpSpPr/>
          <p:nvPr/>
        </p:nvGrpSpPr>
        <p:grpSpPr>
          <a:xfrm>
            <a:off x="6028754" y="3847114"/>
            <a:ext cx="388049" cy="388049"/>
            <a:chOff x="6223955" y="3881241"/>
            <a:chExt cx="440065" cy="440065"/>
          </a:xfrm>
        </p:grpSpPr>
        <p:sp>
          <p:nvSpPr>
            <p:cNvPr id="1528" name="Google Shape;1528;p46"/>
            <p:cNvSpPr/>
            <p:nvPr/>
          </p:nvSpPr>
          <p:spPr>
            <a:xfrm>
              <a:off x="6223955" y="3881241"/>
              <a:ext cx="440065" cy="440065"/>
            </a:xfrm>
            <a:custGeom>
              <a:rect b="b" l="l" r="r" t="t"/>
              <a:pathLst>
                <a:path extrusionOk="0" h="749047" w="749047">
                  <a:moveTo>
                    <a:pt x="749738" y="374869"/>
                  </a:moveTo>
                  <a:cubicBezTo>
                    <a:pt x="745633" y="371800"/>
                    <a:pt x="724405" y="330499"/>
                    <a:pt x="677400" y="314689"/>
                  </a:cubicBezTo>
                  <a:cubicBezTo>
                    <a:pt x="708743" y="287599"/>
                    <a:pt x="715918" y="251420"/>
                    <a:pt x="721188" y="231366"/>
                  </a:cubicBezTo>
                  <a:cubicBezTo>
                    <a:pt x="716204" y="230043"/>
                    <a:pt x="680775" y="200022"/>
                    <a:pt x="631421" y="203397"/>
                  </a:cubicBezTo>
                  <a:cubicBezTo>
                    <a:pt x="650023" y="166340"/>
                    <a:pt x="642849" y="130319"/>
                    <a:pt x="640066" y="109821"/>
                  </a:cubicBezTo>
                  <a:cubicBezTo>
                    <a:pt x="635082" y="110551"/>
                    <a:pt x="590721" y="96350"/>
                    <a:pt x="546341" y="118466"/>
                  </a:cubicBezTo>
                  <a:cubicBezTo>
                    <a:pt x="549272" y="77165"/>
                    <a:pt x="528913" y="46414"/>
                    <a:pt x="518373" y="28551"/>
                  </a:cubicBezTo>
                  <a:cubicBezTo>
                    <a:pt x="513981" y="31186"/>
                    <a:pt x="467705" y="34995"/>
                    <a:pt x="435049" y="72339"/>
                  </a:cubicBezTo>
                  <a:cubicBezTo>
                    <a:pt x="422013" y="32943"/>
                    <a:pt x="391261" y="12593"/>
                    <a:pt x="374870" y="0"/>
                  </a:cubicBezTo>
                  <a:cubicBezTo>
                    <a:pt x="371800" y="4106"/>
                    <a:pt x="330499" y="25334"/>
                    <a:pt x="314689" y="72339"/>
                  </a:cubicBezTo>
                  <a:cubicBezTo>
                    <a:pt x="287599" y="40995"/>
                    <a:pt x="251420" y="33821"/>
                    <a:pt x="231366" y="28551"/>
                  </a:cubicBezTo>
                  <a:cubicBezTo>
                    <a:pt x="230044" y="33534"/>
                    <a:pt x="200023" y="68964"/>
                    <a:pt x="203398" y="118318"/>
                  </a:cubicBezTo>
                  <a:cubicBezTo>
                    <a:pt x="166488" y="99864"/>
                    <a:pt x="130318" y="107038"/>
                    <a:pt x="109821" y="109821"/>
                  </a:cubicBezTo>
                  <a:cubicBezTo>
                    <a:pt x="110552" y="114805"/>
                    <a:pt x="96350" y="159165"/>
                    <a:pt x="118466" y="203545"/>
                  </a:cubicBezTo>
                  <a:cubicBezTo>
                    <a:pt x="77165" y="200615"/>
                    <a:pt x="46414" y="220974"/>
                    <a:pt x="28551" y="231514"/>
                  </a:cubicBezTo>
                  <a:cubicBezTo>
                    <a:pt x="31186" y="235905"/>
                    <a:pt x="34995" y="282181"/>
                    <a:pt x="72339" y="314837"/>
                  </a:cubicBezTo>
                  <a:cubicBezTo>
                    <a:pt x="32942" y="327725"/>
                    <a:pt x="12593" y="358477"/>
                    <a:pt x="0" y="374879"/>
                  </a:cubicBezTo>
                  <a:cubicBezTo>
                    <a:pt x="4106" y="377948"/>
                    <a:pt x="25333" y="419250"/>
                    <a:pt x="72339" y="435060"/>
                  </a:cubicBezTo>
                  <a:cubicBezTo>
                    <a:pt x="40995" y="462149"/>
                    <a:pt x="33821" y="498329"/>
                    <a:pt x="28551" y="518382"/>
                  </a:cubicBezTo>
                  <a:cubicBezTo>
                    <a:pt x="33535" y="519705"/>
                    <a:pt x="68964" y="549726"/>
                    <a:pt x="118318" y="546351"/>
                  </a:cubicBezTo>
                  <a:cubicBezTo>
                    <a:pt x="99715" y="583408"/>
                    <a:pt x="106890" y="619430"/>
                    <a:pt x="109673" y="640075"/>
                  </a:cubicBezTo>
                  <a:cubicBezTo>
                    <a:pt x="114657" y="639345"/>
                    <a:pt x="159017" y="653556"/>
                    <a:pt x="203398" y="631430"/>
                  </a:cubicBezTo>
                  <a:cubicBezTo>
                    <a:pt x="200466" y="672732"/>
                    <a:pt x="220827" y="703483"/>
                    <a:pt x="231366" y="721345"/>
                  </a:cubicBezTo>
                  <a:cubicBezTo>
                    <a:pt x="235758" y="718710"/>
                    <a:pt x="282033" y="714901"/>
                    <a:pt x="314689" y="677557"/>
                  </a:cubicBezTo>
                  <a:cubicBezTo>
                    <a:pt x="327725" y="716806"/>
                    <a:pt x="358319" y="737303"/>
                    <a:pt x="374870" y="749896"/>
                  </a:cubicBezTo>
                  <a:cubicBezTo>
                    <a:pt x="377938" y="745800"/>
                    <a:pt x="419240" y="724573"/>
                    <a:pt x="435049" y="677557"/>
                  </a:cubicBezTo>
                  <a:cubicBezTo>
                    <a:pt x="462140" y="708901"/>
                    <a:pt x="498319" y="716076"/>
                    <a:pt x="518373" y="721345"/>
                  </a:cubicBezTo>
                  <a:cubicBezTo>
                    <a:pt x="519695" y="716362"/>
                    <a:pt x="549716" y="680932"/>
                    <a:pt x="546341" y="631588"/>
                  </a:cubicBezTo>
                  <a:cubicBezTo>
                    <a:pt x="583399" y="650181"/>
                    <a:pt x="619558" y="643006"/>
                    <a:pt x="640066" y="640223"/>
                  </a:cubicBezTo>
                  <a:cubicBezTo>
                    <a:pt x="639335" y="635250"/>
                    <a:pt x="653547" y="590879"/>
                    <a:pt x="631421" y="546499"/>
                  </a:cubicBezTo>
                  <a:cubicBezTo>
                    <a:pt x="672721" y="549429"/>
                    <a:pt x="703473" y="529080"/>
                    <a:pt x="721335" y="518530"/>
                  </a:cubicBezTo>
                  <a:cubicBezTo>
                    <a:pt x="718700" y="514139"/>
                    <a:pt x="714892" y="467863"/>
                    <a:pt x="677547" y="435207"/>
                  </a:cubicBezTo>
                  <a:cubicBezTo>
                    <a:pt x="716796" y="422032"/>
                    <a:pt x="737155" y="391271"/>
                    <a:pt x="749748" y="374879"/>
                  </a:cubicBezTo>
                  <a:lnTo>
                    <a:pt x="749748" y="374879"/>
                  </a:lnTo>
                  <a:close/>
                  <a:moveTo>
                    <a:pt x="374849" y="573441"/>
                  </a:moveTo>
                  <a:cubicBezTo>
                    <a:pt x="265305" y="573441"/>
                    <a:pt x="176278" y="484413"/>
                    <a:pt x="176278" y="374869"/>
                  </a:cubicBezTo>
                  <a:cubicBezTo>
                    <a:pt x="176278" y="265325"/>
                    <a:pt x="265305" y="176298"/>
                    <a:pt x="374849" y="176298"/>
                  </a:cubicBezTo>
                  <a:cubicBezTo>
                    <a:pt x="484394" y="176298"/>
                    <a:pt x="573421" y="265325"/>
                    <a:pt x="573421" y="374869"/>
                  </a:cubicBezTo>
                  <a:cubicBezTo>
                    <a:pt x="573421" y="484413"/>
                    <a:pt x="484394" y="573441"/>
                    <a:pt x="374849" y="573441"/>
                  </a:cubicBezTo>
                  <a:lnTo>
                    <a:pt x="374849" y="573441"/>
                  </a:lnTo>
                  <a:close/>
                  <a:moveTo>
                    <a:pt x="668458" y="253176"/>
                  </a:moveTo>
                  <a:cubicBezTo>
                    <a:pt x="662310" y="266499"/>
                    <a:pt x="651326" y="284214"/>
                    <a:pt x="633760" y="291536"/>
                  </a:cubicBezTo>
                  <a:lnTo>
                    <a:pt x="606374" y="302817"/>
                  </a:lnTo>
                  <a:cubicBezTo>
                    <a:pt x="601982" y="288606"/>
                    <a:pt x="596268" y="274838"/>
                    <a:pt x="589389" y="261960"/>
                  </a:cubicBezTo>
                  <a:lnTo>
                    <a:pt x="616765" y="250679"/>
                  </a:lnTo>
                  <a:cubicBezTo>
                    <a:pt x="634342" y="243357"/>
                    <a:pt x="654692" y="248054"/>
                    <a:pt x="668458" y="253176"/>
                  </a:cubicBezTo>
                  <a:lnTo>
                    <a:pt x="668458" y="253176"/>
                  </a:lnTo>
                  <a:close/>
                  <a:moveTo>
                    <a:pt x="599633" y="150086"/>
                  </a:moveTo>
                  <a:cubicBezTo>
                    <a:pt x="599040" y="164732"/>
                    <a:pt x="595686" y="185377"/>
                    <a:pt x="582204" y="198858"/>
                  </a:cubicBezTo>
                  <a:lnTo>
                    <a:pt x="561273" y="219790"/>
                  </a:lnTo>
                  <a:cubicBezTo>
                    <a:pt x="551749" y="208371"/>
                    <a:pt x="541347" y="197970"/>
                    <a:pt x="529929" y="188446"/>
                  </a:cubicBezTo>
                  <a:lnTo>
                    <a:pt x="550861" y="167514"/>
                  </a:lnTo>
                  <a:cubicBezTo>
                    <a:pt x="564341" y="154033"/>
                    <a:pt x="584988" y="150678"/>
                    <a:pt x="599633" y="150086"/>
                  </a:cubicBezTo>
                  <a:lnTo>
                    <a:pt x="599633" y="150086"/>
                  </a:lnTo>
                  <a:close/>
                  <a:moveTo>
                    <a:pt x="496394" y="81113"/>
                  </a:moveTo>
                  <a:cubicBezTo>
                    <a:pt x="501517" y="94879"/>
                    <a:pt x="506205" y="115229"/>
                    <a:pt x="499029" y="132796"/>
                  </a:cubicBezTo>
                  <a:lnTo>
                    <a:pt x="487750" y="160182"/>
                  </a:lnTo>
                  <a:cubicBezTo>
                    <a:pt x="474713" y="153293"/>
                    <a:pt x="461104" y="147589"/>
                    <a:pt x="446892" y="143197"/>
                  </a:cubicBezTo>
                  <a:lnTo>
                    <a:pt x="458173" y="115811"/>
                  </a:lnTo>
                  <a:cubicBezTo>
                    <a:pt x="465347" y="98383"/>
                    <a:pt x="483071" y="87251"/>
                    <a:pt x="496394" y="81113"/>
                  </a:cubicBezTo>
                  <a:lnTo>
                    <a:pt x="496394" y="81113"/>
                  </a:lnTo>
                  <a:close/>
                  <a:moveTo>
                    <a:pt x="374849" y="56953"/>
                  </a:moveTo>
                  <a:cubicBezTo>
                    <a:pt x="384807" y="67790"/>
                    <a:pt x="396956" y="84774"/>
                    <a:pt x="396956" y="103673"/>
                  </a:cubicBezTo>
                  <a:lnTo>
                    <a:pt x="396956" y="133249"/>
                  </a:lnTo>
                  <a:cubicBezTo>
                    <a:pt x="389633" y="132519"/>
                    <a:pt x="382311" y="132233"/>
                    <a:pt x="374849" y="132233"/>
                  </a:cubicBezTo>
                  <a:cubicBezTo>
                    <a:pt x="367389" y="132233"/>
                    <a:pt x="360066" y="132519"/>
                    <a:pt x="352744" y="133249"/>
                  </a:cubicBezTo>
                  <a:lnTo>
                    <a:pt x="352744" y="103821"/>
                  </a:lnTo>
                  <a:cubicBezTo>
                    <a:pt x="352744" y="84784"/>
                    <a:pt x="364892" y="67799"/>
                    <a:pt x="374849" y="56963"/>
                  </a:cubicBezTo>
                  <a:lnTo>
                    <a:pt x="374849" y="56963"/>
                  </a:lnTo>
                  <a:close/>
                  <a:moveTo>
                    <a:pt x="253166" y="81261"/>
                  </a:moveTo>
                  <a:cubicBezTo>
                    <a:pt x="266489" y="87409"/>
                    <a:pt x="284204" y="98393"/>
                    <a:pt x="291527" y="115959"/>
                  </a:cubicBezTo>
                  <a:lnTo>
                    <a:pt x="302807" y="143345"/>
                  </a:lnTo>
                  <a:cubicBezTo>
                    <a:pt x="288596" y="147737"/>
                    <a:pt x="274829" y="153451"/>
                    <a:pt x="261950" y="160330"/>
                  </a:cubicBezTo>
                  <a:lnTo>
                    <a:pt x="250669" y="132954"/>
                  </a:lnTo>
                  <a:cubicBezTo>
                    <a:pt x="243347" y="115377"/>
                    <a:pt x="248044" y="95027"/>
                    <a:pt x="253166" y="81261"/>
                  </a:cubicBezTo>
                  <a:lnTo>
                    <a:pt x="253166" y="81261"/>
                  </a:lnTo>
                  <a:close/>
                  <a:moveTo>
                    <a:pt x="198838" y="167514"/>
                  </a:moveTo>
                  <a:lnTo>
                    <a:pt x="219770" y="188446"/>
                  </a:lnTo>
                  <a:cubicBezTo>
                    <a:pt x="208352" y="197970"/>
                    <a:pt x="197950" y="208371"/>
                    <a:pt x="188427" y="219790"/>
                  </a:cubicBezTo>
                  <a:lnTo>
                    <a:pt x="167495" y="198858"/>
                  </a:lnTo>
                  <a:cubicBezTo>
                    <a:pt x="154014" y="185377"/>
                    <a:pt x="150658" y="164879"/>
                    <a:pt x="150067" y="150086"/>
                  </a:cubicBezTo>
                  <a:cubicBezTo>
                    <a:pt x="164850" y="150678"/>
                    <a:pt x="185357" y="154033"/>
                    <a:pt x="198838" y="167514"/>
                  </a:cubicBezTo>
                  <a:lnTo>
                    <a:pt x="198838" y="167514"/>
                  </a:lnTo>
                  <a:close/>
                  <a:moveTo>
                    <a:pt x="132785" y="250689"/>
                  </a:moveTo>
                  <a:lnTo>
                    <a:pt x="160172" y="261969"/>
                  </a:lnTo>
                  <a:cubicBezTo>
                    <a:pt x="153284" y="275006"/>
                    <a:pt x="147579" y="288615"/>
                    <a:pt x="143187" y="302826"/>
                  </a:cubicBezTo>
                  <a:lnTo>
                    <a:pt x="115801" y="291547"/>
                  </a:lnTo>
                  <a:cubicBezTo>
                    <a:pt x="98225" y="284223"/>
                    <a:pt x="87251" y="266509"/>
                    <a:pt x="81103" y="253186"/>
                  </a:cubicBezTo>
                  <a:cubicBezTo>
                    <a:pt x="95018" y="248202"/>
                    <a:pt x="115219" y="243366"/>
                    <a:pt x="132785" y="250689"/>
                  </a:cubicBezTo>
                  <a:lnTo>
                    <a:pt x="132785" y="250689"/>
                  </a:lnTo>
                  <a:close/>
                  <a:moveTo>
                    <a:pt x="103791" y="352763"/>
                  </a:moveTo>
                  <a:lnTo>
                    <a:pt x="133369" y="352763"/>
                  </a:lnTo>
                  <a:cubicBezTo>
                    <a:pt x="132638" y="360086"/>
                    <a:pt x="132352" y="367408"/>
                    <a:pt x="132352" y="374869"/>
                  </a:cubicBezTo>
                  <a:cubicBezTo>
                    <a:pt x="132352" y="382330"/>
                    <a:pt x="132638" y="389653"/>
                    <a:pt x="133369" y="396975"/>
                  </a:cubicBezTo>
                  <a:lnTo>
                    <a:pt x="103791" y="396975"/>
                  </a:lnTo>
                  <a:cubicBezTo>
                    <a:pt x="84754" y="396975"/>
                    <a:pt x="67769" y="384827"/>
                    <a:pt x="57072" y="374869"/>
                  </a:cubicBezTo>
                  <a:cubicBezTo>
                    <a:pt x="67769" y="364912"/>
                    <a:pt x="84754" y="352763"/>
                    <a:pt x="103791" y="352763"/>
                  </a:cubicBezTo>
                  <a:lnTo>
                    <a:pt x="103791" y="352763"/>
                  </a:lnTo>
                  <a:close/>
                  <a:moveTo>
                    <a:pt x="81241" y="496562"/>
                  </a:moveTo>
                  <a:cubicBezTo>
                    <a:pt x="87389" y="483239"/>
                    <a:pt x="98374" y="465524"/>
                    <a:pt x="115940" y="458202"/>
                  </a:cubicBezTo>
                  <a:lnTo>
                    <a:pt x="143326" y="446922"/>
                  </a:lnTo>
                  <a:cubicBezTo>
                    <a:pt x="147718" y="461133"/>
                    <a:pt x="153432" y="474900"/>
                    <a:pt x="160310" y="487779"/>
                  </a:cubicBezTo>
                  <a:lnTo>
                    <a:pt x="132934" y="499059"/>
                  </a:lnTo>
                  <a:cubicBezTo>
                    <a:pt x="115358" y="506382"/>
                    <a:pt x="95008" y="501694"/>
                    <a:pt x="81241" y="496562"/>
                  </a:cubicBezTo>
                  <a:lnTo>
                    <a:pt x="81241" y="496562"/>
                  </a:lnTo>
                  <a:close/>
                  <a:moveTo>
                    <a:pt x="150067" y="599652"/>
                  </a:moveTo>
                  <a:cubicBezTo>
                    <a:pt x="150658" y="585007"/>
                    <a:pt x="154014" y="564361"/>
                    <a:pt x="167495" y="550880"/>
                  </a:cubicBezTo>
                  <a:lnTo>
                    <a:pt x="188427" y="529949"/>
                  </a:lnTo>
                  <a:cubicBezTo>
                    <a:pt x="197950" y="541367"/>
                    <a:pt x="208352" y="551769"/>
                    <a:pt x="219770" y="561292"/>
                  </a:cubicBezTo>
                  <a:lnTo>
                    <a:pt x="198838" y="582224"/>
                  </a:lnTo>
                  <a:cubicBezTo>
                    <a:pt x="185357" y="595705"/>
                    <a:pt x="164712" y="599060"/>
                    <a:pt x="150067" y="599652"/>
                  </a:cubicBezTo>
                  <a:lnTo>
                    <a:pt x="150067" y="599652"/>
                  </a:lnTo>
                  <a:close/>
                  <a:moveTo>
                    <a:pt x="253304" y="668626"/>
                  </a:moveTo>
                  <a:cubicBezTo>
                    <a:pt x="248183" y="654859"/>
                    <a:pt x="243495" y="634509"/>
                    <a:pt x="250669" y="616943"/>
                  </a:cubicBezTo>
                  <a:lnTo>
                    <a:pt x="261950" y="589556"/>
                  </a:lnTo>
                  <a:cubicBezTo>
                    <a:pt x="274987" y="596445"/>
                    <a:pt x="288596" y="602149"/>
                    <a:pt x="302807" y="606541"/>
                  </a:cubicBezTo>
                  <a:lnTo>
                    <a:pt x="291527" y="633927"/>
                  </a:lnTo>
                  <a:cubicBezTo>
                    <a:pt x="284352" y="651355"/>
                    <a:pt x="266627" y="662487"/>
                    <a:pt x="253304" y="668626"/>
                  </a:cubicBezTo>
                  <a:lnTo>
                    <a:pt x="253304" y="668626"/>
                  </a:lnTo>
                  <a:close/>
                  <a:moveTo>
                    <a:pt x="374849" y="692785"/>
                  </a:moveTo>
                  <a:cubicBezTo>
                    <a:pt x="364892" y="681949"/>
                    <a:pt x="352744" y="664965"/>
                    <a:pt x="352744" y="646066"/>
                  </a:cubicBezTo>
                  <a:lnTo>
                    <a:pt x="352744" y="616489"/>
                  </a:lnTo>
                  <a:cubicBezTo>
                    <a:pt x="360066" y="617219"/>
                    <a:pt x="367389" y="617505"/>
                    <a:pt x="374849" y="617505"/>
                  </a:cubicBezTo>
                  <a:cubicBezTo>
                    <a:pt x="382311" y="617505"/>
                    <a:pt x="389633" y="617219"/>
                    <a:pt x="396956" y="616489"/>
                  </a:cubicBezTo>
                  <a:lnTo>
                    <a:pt x="396956" y="646066"/>
                  </a:lnTo>
                  <a:cubicBezTo>
                    <a:pt x="396956" y="664955"/>
                    <a:pt x="384807" y="681939"/>
                    <a:pt x="374849" y="692785"/>
                  </a:cubicBezTo>
                  <a:lnTo>
                    <a:pt x="374849" y="692785"/>
                  </a:lnTo>
                  <a:close/>
                  <a:moveTo>
                    <a:pt x="496543" y="668478"/>
                  </a:moveTo>
                  <a:cubicBezTo>
                    <a:pt x="483220" y="662330"/>
                    <a:pt x="465505" y="651345"/>
                    <a:pt x="458182" y="633779"/>
                  </a:cubicBezTo>
                  <a:lnTo>
                    <a:pt x="446902" y="606393"/>
                  </a:lnTo>
                  <a:cubicBezTo>
                    <a:pt x="461113" y="602001"/>
                    <a:pt x="474881" y="596287"/>
                    <a:pt x="487759" y="589409"/>
                  </a:cubicBezTo>
                  <a:lnTo>
                    <a:pt x="499039" y="616785"/>
                  </a:lnTo>
                  <a:cubicBezTo>
                    <a:pt x="506362" y="634361"/>
                    <a:pt x="501674" y="654711"/>
                    <a:pt x="496543" y="668478"/>
                  </a:cubicBezTo>
                  <a:lnTo>
                    <a:pt x="496543" y="668478"/>
                  </a:lnTo>
                  <a:close/>
                  <a:moveTo>
                    <a:pt x="550871" y="582224"/>
                  </a:moveTo>
                  <a:lnTo>
                    <a:pt x="529939" y="561292"/>
                  </a:lnTo>
                  <a:cubicBezTo>
                    <a:pt x="541357" y="551769"/>
                    <a:pt x="551758" y="541367"/>
                    <a:pt x="561282" y="529949"/>
                  </a:cubicBezTo>
                  <a:lnTo>
                    <a:pt x="582214" y="550880"/>
                  </a:lnTo>
                  <a:cubicBezTo>
                    <a:pt x="595695" y="564361"/>
                    <a:pt x="599051" y="584859"/>
                    <a:pt x="599643" y="599652"/>
                  </a:cubicBezTo>
                  <a:cubicBezTo>
                    <a:pt x="584859" y="599060"/>
                    <a:pt x="564352" y="595705"/>
                    <a:pt x="550871" y="582224"/>
                  </a:cubicBezTo>
                  <a:lnTo>
                    <a:pt x="550871" y="582224"/>
                  </a:lnTo>
                  <a:close/>
                  <a:moveTo>
                    <a:pt x="616923" y="499049"/>
                  </a:moveTo>
                  <a:lnTo>
                    <a:pt x="589537" y="487769"/>
                  </a:lnTo>
                  <a:cubicBezTo>
                    <a:pt x="596426" y="474732"/>
                    <a:pt x="602129" y="461123"/>
                    <a:pt x="606521" y="446912"/>
                  </a:cubicBezTo>
                  <a:lnTo>
                    <a:pt x="633907" y="458192"/>
                  </a:lnTo>
                  <a:cubicBezTo>
                    <a:pt x="651484" y="465515"/>
                    <a:pt x="662468" y="483230"/>
                    <a:pt x="668606" y="496552"/>
                  </a:cubicBezTo>
                  <a:cubicBezTo>
                    <a:pt x="654692" y="501536"/>
                    <a:pt x="634489" y="506372"/>
                    <a:pt x="616923" y="499049"/>
                  </a:cubicBezTo>
                  <a:lnTo>
                    <a:pt x="616923" y="499049"/>
                  </a:lnTo>
                  <a:close/>
                  <a:moveTo>
                    <a:pt x="645908" y="396975"/>
                  </a:moveTo>
                  <a:lnTo>
                    <a:pt x="616331" y="396975"/>
                  </a:lnTo>
                  <a:cubicBezTo>
                    <a:pt x="617062" y="389653"/>
                    <a:pt x="617347" y="382330"/>
                    <a:pt x="617347" y="374869"/>
                  </a:cubicBezTo>
                  <a:cubicBezTo>
                    <a:pt x="617347" y="367408"/>
                    <a:pt x="617062" y="360086"/>
                    <a:pt x="616331" y="352763"/>
                  </a:cubicBezTo>
                  <a:lnTo>
                    <a:pt x="645908" y="352763"/>
                  </a:lnTo>
                  <a:cubicBezTo>
                    <a:pt x="664945" y="352763"/>
                    <a:pt x="681929" y="364912"/>
                    <a:pt x="692627" y="374869"/>
                  </a:cubicBezTo>
                  <a:cubicBezTo>
                    <a:pt x="681929" y="384827"/>
                    <a:pt x="664945" y="396975"/>
                    <a:pt x="645908" y="396975"/>
                  </a:cubicBezTo>
                  <a:lnTo>
                    <a:pt x="645908" y="39697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29" name="Google Shape;1529;p46"/>
            <p:cNvSpPr/>
            <p:nvPr/>
          </p:nvSpPr>
          <p:spPr>
            <a:xfrm>
              <a:off x="6430762" y="4010477"/>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0" name="Google Shape;1530;p46"/>
            <p:cNvSpPr/>
            <p:nvPr/>
          </p:nvSpPr>
          <p:spPr>
            <a:xfrm>
              <a:off x="6430762" y="4062229"/>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1" name="Google Shape;1531;p46"/>
            <p:cNvSpPr/>
            <p:nvPr/>
          </p:nvSpPr>
          <p:spPr>
            <a:xfrm>
              <a:off x="6379102" y="4036399"/>
              <a:ext cx="25511" cy="25511"/>
            </a:xfrm>
            <a:custGeom>
              <a:rect b="b" l="l" r="r" t="t"/>
              <a:pathLst>
                <a:path extrusionOk="0" h="43423" w="43423">
                  <a:moveTo>
                    <a:pt x="0" y="0"/>
                  </a:moveTo>
                  <a:lnTo>
                    <a:pt x="43935" y="0"/>
                  </a:lnTo>
                  <a:lnTo>
                    <a:pt x="43935"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2" name="Google Shape;1532;p46"/>
            <p:cNvSpPr/>
            <p:nvPr/>
          </p:nvSpPr>
          <p:spPr>
            <a:xfrm>
              <a:off x="6379102" y="4088059"/>
              <a:ext cx="25511" cy="25511"/>
            </a:xfrm>
            <a:custGeom>
              <a:rect b="b" l="l" r="r" t="t"/>
              <a:pathLst>
                <a:path extrusionOk="0" h="43423" w="43423">
                  <a:moveTo>
                    <a:pt x="0" y="0"/>
                  </a:moveTo>
                  <a:lnTo>
                    <a:pt x="43935" y="0"/>
                  </a:lnTo>
                  <a:lnTo>
                    <a:pt x="43935"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3" name="Google Shape;1533;p46"/>
            <p:cNvSpPr/>
            <p:nvPr/>
          </p:nvSpPr>
          <p:spPr>
            <a:xfrm>
              <a:off x="6379102" y="4139724"/>
              <a:ext cx="25511" cy="25511"/>
            </a:xfrm>
            <a:custGeom>
              <a:rect b="b" l="l" r="r" t="t"/>
              <a:pathLst>
                <a:path extrusionOk="0" h="43423" w="43423">
                  <a:moveTo>
                    <a:pt x="0" y="0"/>
                  </a:moveTo>
                  <a:lnTo>
                    <a:pt x="43935" y="0"/>
                  </a:lnTo>
                  <a:lnTo>
                    <a:pt x="43935"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4" name="Google Shape;1534;p46"/>
            <p:cNvSpPr/>
            <p:nvPr/>
          </p:nvSpPr>
          <p:spPr>
            <a:xfrm>
              <a:off x="6482428" y="4036399"/>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5" name="Google Shape;1535;p46"/>
            <p:cNvSpPr/>
            <p:nvPr/>
          </p:nvSpPr>
          <p:spPr>
            <a:xfrm>
              <a:off x="6482428" y="4088059"/>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6" name="Google Shape;1536;p46"/>
            <p:cNvSpPr/>
            <p:nvPr/>
          </p:nvSpPr>
          <p:spPr>
            <a:xfrm>
              <a:off x="6482428" y="4139724"/>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7" name="Google Shape;1537;p46"/>
            <p:cNvSpPr/>
            <p:nvPr/>
          </p:nvSpPr>
          <p:spPr>
            <a:xfrm>
              <a:off x="6430762" y="4113888"/>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38" name="Google Shape;1538;p46"/>
            <p:cNvSpPr/>
            <p:nvPr/>
          </p:nvSpPr>
          <p:spPr>
            <a:xfrm>
              <a:off x="6430762" y="4165641"/>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39" name="Google Shape;1539;p46"/>
          <p:cNvSpPr/>
          <p:nvPr/>
        </p:nvSpPr>
        <p:spPr>
          <a:xfrm>
            <a:off x="5416806" y="3847046"/>
            <a:ext cx="296214" cy="387632"/>
          </a:xfrm>
          <a:custGeom>
            <a:rect b="b" l="l" r="r" t="t"/>
            <a:pathLst>
              <a:path extrusionOk="0" h="749047" w="572394">
                <a:moveTo>
                  <a:pt x="573312" y="330775"/>
                </a:moveTo>
                <a:cubicBezTo>
                  <a:pt x="573312" y="302037"/>
                  <a:pt x="554867" y="277542"/>
                  <a:pt x="529198" y="268463"/>
                </a:cubicBezTo>
                <a:lnTo>
                  <a:pt x="529198" y="242547"/>
                </a:lnTo>
                <a:cubicBezTo>
                  <a:pt x="529198" y="206111"/>
                  <a:pt x="499552" y="176465"/>
                  <a:pt x="463116" y="176465"/>
                </a:cubicBezTo>
                <a:lnTo>
                  <a:pt x="440970" y="176465"/>
                </a:lnTo>
                <a:lnTo>
                  <a:pt x="440970" y="154320"/>
                </a:lnTo>
                <a:cubicBezTo>
                  <a:pt x="440970" y="117884"/>
                  <a:pt x="411324" y="88238"/>
                  <a:pt x="374888" y="88238"/>
                </a:cubicBezTo>
                <a:lnTo>
                  <a:pt x="308619" y="88238"/>
                </a:lnTo>
                <a:lnTo>
                  <a:pt x="308619" y="43936"/>
                </a:lnTo>
                <a:lnTo>
                  <a:pt x="463116" y="43936"/>
                </a:lnTo>
                <a:lnTo>
                  <a:pt x="463116" y="0"/>
                </a:lnTo>
                <a:lnTo>
                  <a:pt x="110196" y="0"/>
                </a:lnTo>
                <a:lnTo>
                  <a:pt x="110196" y="43936"/>
                </a:lnTo>
                <a:lnTo>
                  <a:pt x="264693" y="43936"/>
                </a:lnTo>
                <a:lnTo>
                  <a:pt x="264693" y="88238"/>
                </a:lnTo>
                <a:lnTo>
                  <a:pt x="198424" y="88238"/>
                </a:lnTo>
                <a:cubicBezTo>
                  <a:pt x="161988" y="88238"/>
                  <a:pt x="132342" y="117884"/>
                  <a:pt x="132342" y="154320"/>
                </a:cubicBezTo>
                <a:lnTo>
                  <a:pt x="132342" y="176465"/>
                </a:lnTo>
                <a:lnTo>
                  <a:pt x="110196" y="176465"/>
                </a:lnTo>
                <a:cubicBezTo>
                  <a:pt x="73760" y="176465"/>
                  <a:pt x="44114" y="206111"/>
                  <a:pt x="44114" y="242547"/>
                </a:cubicBezTo>
                <a:lnTo>
                  <a:pt x="44114" y="268463"/>
                </a:lnTo>
                <a:cubicBezTo>
                  <a:pt x="18445" y="277542"/>
                  <a:pt x="0" y="302037"/>
                  <a:pt x="0" y="330775"/>
                </a:cubicBezTo>
                <a:cubicBezTo>
                  <a:pt x="0" y="359513"/>
                  <a:pt x="18445" y="384008"/>
                  <a:pt x="44114" y="393087"/>
                </a:cubicBezTo>
                <a:lnTo>
                  <a:pt x="44114" y="419012"/>
                </a:lnTo>
                <a:cubicBezTo>
                  <a:pt x="44114" y="447741"/>
                  <a:pt x="62559" y="472245"/>
                  <a:pt x="88228" y="481325"/>
                </a:cubicBezTo>
                <a:lnTo>
                  <a:pt x="88228" y="507230"/>
                </a:lnTo>
                <a:cubicBezTo>
                  <a:pt x="88228" y="535959"/>
                  <a:pt x="106672" y="560463"/>
                  <a:pt x="132342" y="569543"/>
                </a:cubicBezTo>
                <a:lnTo>
                  <a:pt x="132342" y="595458"/>
                </a:lnTo>
                <a:cubicBezTo>
                  <a:pt x="132342" y="624196"/>
                  <a:pt x="150786" y="648691"/>
                  <a:pt x="176455" y="657770"/>
                </a:cubicBezTo>
                <a:lnTo>
                  <a:pt x="176455" y="683686"/>
                </a:lnTo>
                <a:cubicBezTo>
                  <a:pt x="176455" y="720132"/>
                  <a:pt x="206101" y="749768"/>
                  <a:pt x="242538" y="749768"/>
                </a:cubicBezTo>
                <a:lnTo>
                  <a:pt x="330765" y="749768"/>
                </a:lnTo>
                <a:cubicBezTo>
                  <a:pt x="367200" y="749768"/>
                  <a:pt x="396847" y="720132"/>
                  <a:pt x="396847" y="683686"/>
                </a:cubicBezTo>
                <a:lnTo>
                  <a:pt x="396847" y="657770"/>
                </a:lnTo>
                <a:cubicBezTo>
                  <a:pt x="422516" y="648691"/>
                  <a:pt x="440961" y="624196"/>
                  <a:pt x="440961" y="595458"/>
                </a:cubicBezTo>
                <a:lnTo>
                  <a:pt x="440961" y="569543"/>
                </a:lnTo>
                <a:cubicBezTo>
                  <a:pt x="466629" y="560463"/>
                  <a:pt x="485075" y="535969"/>
                  <a:pt x="485075" y="507230"/>
                </a:cubicBezTo>
                <a:lnTo>
                  <a:pt x="485075" y="481325"/>
                </a:lnTo>
                <a:cubicBezTo>
                  <a:pt x="510743" y="472245"/>
                  <a:pt x="529189" y="447751"/>
                  <a:pt x="529189" y="419012"/>
                </a:cubicBezTo>
                <a:lnTo>
                  <a:pt x="529189" y="393087"/>
                </a:lnTo>
                <a:cubicBezTo>
                  <a:pt x="554857" y="384008"/>
                  <a:pt x="573303" y="359513"/>
                  <a:pt x="573303" y="330775"/>
                </a:cubicBezTo>
                <a:lnTo>
                  <a:pt x="573303" y="330775"/>
                </a:lnTo>
                <a:close/>
                <a:moveTo>
                  <a:pt x="352920" y="374889"/>
                </a:moveTo>
                <a:cubicBezTo>
                  <a:pt x="352920" y="411423"/>
                  <a:pt x="323186" y="441158"/>
                  <a:pt x="286651" y="441158"/>
                </a:cubicBezTo>
                <a:cubicBezTo>
                  <a:pt x="250117" y="441158"/>
                  <a:pt x="220382" y="411423"/>
                  <a:pt x="220382" y="374889"/>
                </a:cubicBezTo>
                <a:cubicBezTo>
                  <a:pt x="220382" y="338354"/>
                  <a:pt x="250067" y="308669"/>
                  <a:pt x="286562" y="308619"/>
                </a:cubicBezTo>
                <a:lnTo>
                  <a:pt x="286730" y="308619"/>
                </a:lnTo>
                <a:cubicBezTo>
                  <a:pt x="323225" y="308669"/>
                  <a:pt x="352911" y="338374"/>
                  <a:pt x="352911" y="374889"/>
                </a:cubicBezTo>
                <a:lnTo>
                  <a:pt x="352911" y="374889"/>
                </a:lnTo>
                <a:close/>
                <a:moveTo>
                  <a:pt x="176278" y="154320"/>
                </a:moveTo>
                <a:cubicBezTo>
                  <a:pt x="176278" y="142112"/>
                  <a:pt x="186216" y="132174"/>
                  <a:pt x="198424" y="132174"/>
                </a:cubicBezTo>
                <a:lnTo>
                  <a:pt x="374888" y="132174"/>
                </a:lnTo>
                <a:cubicBezTo>
                  <a:pt x="387096" y="132174"/>
                  <a:pt x="397035" y="142112"/>
                  <a:pt x="397035" y="154320"/>
                </a:cubicBezTo>
                <a:lnTo>
                  <a:pt x="397035" y="176465"/>
                </a:lnTo>
                <a:lnTo>
                  <a:pt x="176278" y="176465"/>
                </a:lnTo>
                <a:lnTo>
                  <a:pt x="176278" y="154320"/>
                </a:lnTo>
                <a:close/>
                <a:moveTo>
                  <a:pt x="110196" y="220392"/>
                </a:moveTo>
                <a:lnTo>
                  <a:pt x="463116" y="220392"/>
                </a:lnTo>
                <a:cubicBezTo>
                  <a:pt x="475324" y="220392"/>
                  <a:pt x="485263" y="230330"/>
                  <a:pt x="485263" y="242538"/>
                </a:cubicBezTo>
                <a:lnTo>
                  <a:pt x="485263" y="264683"/>
                </a:lnTo>
                <a:lnTo>
                  <a:pt x="88050" y="264683"/>
                </a:lnTo>
                <a:lnTo>
                  <a:pt x="88050" y="242538"/>
                </a:lnTo>
                <a:cubicBezTo>
                  <a:pt x="88050" y="230330"/>
                  <a:pt x="97988" y="220392"/>
                  <a:pt x="110196" y="220392"/>
                </a:cubicBezTo>
                <a:lnTo>
                  <a:pt x="110196" y="220392"/>
                </a:lnTo>
                <a:close/>
                <a:moveTo>
                  <a:pt x="66042" y="308619"/>
                </a:moveTo>
                <a:lnTo>
                  <a:pt x="198680" y="308619"/>
                </a:lnTo>
                <a:cubicBezTo>
                  <a:pt x="188959" y="321498"/>
                  <a:pt x="182002" y="336548"/>
                  <a:pt x="178676" y="352921"/>
                </a:cubicBezTo>
                <a:lnTo>
                  <a:pt x="66092" y="352921"/>
                </a:lnTo>
                <a:cubicBezTo>
                  <a:pt x="53884" y="352921"/>
                  <a:pt x="43946" y="342983"/>
                  <a:pt x="43946" y="330775"/>
                </a:cubicBezTo>
                <a:cubicBezTo>
                  <a:pt x="43946" y="318567"/>
                  <a:pt x="53864" y="308649"/>
                  <a:pt x="66053" y="308629"/>
                </a:cubicBezTo>
                <a:lnTo>
                  <a:pt x="66053" y="308629"/>
                </a:lnTo>
                <a:close/>
                <a:moveTo>
                  <a:pt x="88050" y="396857"/>
                </a:moveTo>
                <a:lnTo>
                  <a:pt x="178666" y="396857"/>
                </a:lnTo>
                <a:cubicBezTo>
                  <a:pt x="181992" y="413229"/>
                  <a:pt x="188959" y="428279"/>
                  <a:pt x="198680" y="441149"/>
                </a:cubicBezTo>
                <a:lnTo>
                  <a:pt x="110028" y="441149"/>
                </a:lnTo>
                <a:cubicBezTo>
                  <a:pt x="97889" y="441060"/>
                  <a:pt x="88050" y="431161"/>
                  <a:pt x="88050" y="419003"/>
                </a:cubicBezTo>
                <a:lnTo>
                  <a:pt x="88050" y="396857"/>
                </a:lnTo>
                <a:close/>
                <a:moveTo>
                  <a:pt x="330775" y="705841"/>
                </a:moveTo>
                <a:lnTo>
                  <a:pt x="242547" y="705841"/>
                </a:lnTo>
                <a:cubicBezTo>
                  <a:pt x="230339" y="705841"/>
                  <a:pt x="220402" y="695904"/>
                  <a:pt x="220402" y="683696"/>
                </a:cubicBezTo>
                <a:lnTo>
                  <a:pt x="220402" y="661550"/>
                </a:lnTo>
                <a:lnTo>
                  <a:pt x="352931" y="661550"/>
                </a:lnTo>
                <a:lnTo>
                  <a:pt x="352931" y="683696"/>
                </a:lnTo>
                <a:cubicBezTo>
                  <a:pt x="352931" y="695904"/>
                  <a:pt x="342992" y="705841"/>
                  <a:pt x="330785" y="705841"/>
                </a:cubicBezTo>
                <a:lnTo>
                  <a:pt x="330785" y="705841"/>
                </a:lnTo>
                <a:close/>
                <a:moveTo>
                  <a:pt x="397035" y="595458"/>
                </a:moveTo>
                <a:cubicBezTo>
                  <a:pt x="397035" y="607666"/>
                  <a:pt x="387116" y="617594"/>
                  <a:pt x="374918" y="617604"/>
                </a:cubicBezTo>
                <a:lnTo>
                  <a:pt x="198404" y="617604"/>
                </a:lnTo>
                <a:cubicBezTo>
                  <a:pt x="186206" y="617594"/>
                  <a:pt x="176287" y="607656"/>
                  <a:pt x="176287" y="595458"/>
                </a:cubicBezTo>
                <a:lnTo>
                  <a:pt x="176287" y="573312"/>
                </a:lnTo>
                <a:lnTo>
                  <a:pt x="397044" y="573312"/>
                </a:lnTo>
                <a:lnTo>
                  <a:pt x="397044" y="595458"/>
                </a:lnTo>
                <a:close/>
                <a:moveTo>
                  <a:pt x="419002" y="529386"/>
                </a:moveTo>
                <a:lnTo>
                  <a:pt x="154320" y="529386"/>
                </a:lnTo>
                <a:cubicBezTo>
                  <a:pt x="142112" y="529386"/>
                  <a:pt x="132174" y="519448"/>
                  <a:pt x="132174" y="507240"/>
                </a:cubicBezTo>
                <a:lnTo>
                  <a:pt x="132174" y="485094"/>
                </a:lnTo>
                <a:lnTo>
                  <a:pt x="441158" y="485094"/>
                </a:lnTo>
                <a:lnTo>
                  <a:pt x="441158" y="507240"/>
                </a:lnTo>
                <a:cubicBezTo>
                  <a:pt x="441158" y="519448"/>
                  <a:pt x="431220" y="529386"/>
                  <a:pt x="419012" y="529386"/>
                </a:cubicBezTo>
                <a:lnTo>
                  <a:pt x="419012" y="529386"/>
                </a:lnTo>
                <a:close/>
                <a:moveTo>
                  <a:pt x="485263" y="419003"/>
                </a:moveTo>
                <a:cubicBezTo>
                  <a:pt x="485263" y="431161"/>
                  <a:pt x="475413" y="441050"/>
                  <a:pt x="463284" y="441149"/>
                </a:cubicBezTo>
                <a:lnTo>
                  <a:pt x="374632" y="441149"/>
                </a:lnTo>
                <a:cubicBezTo>
                  <a:pt x="384343" y="428279"/>
                  <a:pt x="391320" y="413229"/>
                  <a:pt x="394646" y="396857"/>
                </a:cubicBezTo>
                <a:lnTo>
                  <a:pt x="485263" y="396857"/>
                </a:lnTo>
                <a:lnTo>
                  <a:pt x="485263" y="419003"/>
                </a:lnTo>
                <a:close/>
                <a:moveTo>
                  <a:pt x="507230" y="352921"/>
                </a:moveTo>
                <a:lnTo>
                  <a:pt x="394646" y="352921"/>
                </a:lnTo>
                <a:cubicBezTo>
                  <a:pt x="391320" y="336548"/>
                  <a:pt x="384353" y="321498"/>
                  <a:pt x="374632" y="308619"/>
                </a:cubicBezTo>
                <a:lnTo>
                  <a:pt x="507270" y="308619"/>
                </a:lnTo>
                <a:cubicBezTo>
                  <a:pt x="519467" y="308639"/>
                  <a:pt x="529376" y="318567"/>
                  <a:pt x="529376" y="330765"/>
                </a:cubicBezTo>
                <a:cubicBezTo>
                  <a:pt x="529376" y="342963"/>
                  <a:pt x="519438" y="352911"/>
                  <a:pt x="507230" y="352911"/>
                </a:cubicBezTo>
                <a:lnTo>
                  <a:pt x="507230" y="35291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40" name="Google Shape;1540;p46"/>
          <p:cNvGrpSpPr/>
          <p:nvPr/>
        </p:nvGrpSpPr>
        <p:grpSpPr>
          <a:xfrm>
            <a:off x="4718604" y="3892642"/>
            <a:ext cx="388049" cy="297044"/>
            <a:chOff x="4738187" y="3932871"/>
            <a:chExt cx="440065" cy="336861"/>
          </a:xfrm>
        </p:grpSpPr>
        <p:sp>
          <p:nvSpPr>
            <p:cNvPr id="1541" name="Google Shape;1541;p46"/>
            <p:cNvSpPr/>
            <p:nvPr/>
          </p:nvSpPr>
          <p:spPr>
            <a:xfrm>
              <a:off x="4738187" y="3932871"/>
              <a:ext cx="440065" cy="336861"/>
            </a:xfrm>
            <a:custGeom>
              <a:rect b="b" l="l" r="r" t="t"/>
              <a:pathLst>
                <a:path extrusionOk="0" h="573381" w="749047">
                  <a:moveTo>
                    <a:pt x="727721" y="441375"/>
                  </a:moveTo>
                  <a:lnTo>
                    <a:pt x="727721" y="312301"/>
                  </a:lnTo>
                  <a:cubicBezTo>
                    <a:pt x="728826" y="264199"/>
                    <a:pt x="685837" y="219711"/>
                    <a:pt x="636217" y="220796"/>
                  </a:cubicBezTo>
                  <a:lnTo>
                    <a:pt x="602100" y="220796"/>
                  </a:lnTo>
                  <a:lnTo>
                    <a:pt x="602100" y="91504"/>
                  </a:lnTo>
                  <a:cubicBezTo>
                    <a:pt x="602100" y="41055"/>
                    <a:pt x="561055" y="0"/>
                    <a:pt x="510596" y="0"/>
                  </a:cubicBezTo>
                  <a:cubicBezTo>
                    <a:pt x="460136" y="0"/>
                    <a:pt x="419092" y="41045"/>
                    <a:pt x="419092" y="91504"/>
                  </a:cubicBezTo>
                  <a:lnTo>
                    <a:pt x="419092" y="132569"/>
                  </a:lnTo>
                  <a:lnTo>
                    <a:pt x="378244" y="132569"/>
                  </a:lnTo>
                  <a:cubicBezTo>
                    <a:pt x="358911" y="132569"/>
                    <a:pt x="340980" y="138618"/>
                    <a:pt x="326186" y="148882"/>
                  </a:cubicBezTo>
                  <a:cubicBezTo>
                    <a:pt x="314550" y="113818"/>
                    <a:pt x="281460" y="88455"/>
                    <a:pt x="242538" y="88455"/>
                  </a:cubicBezTo>
                  <a:cubicBezTo>
                    <a:pt x="193933" y="88455"/>
                    <a:pt x="154399" y="127989"/>
                    <a:pt x="154399" y="176593"/>
                  </a:cubicBezTo>
                  <a:lnTo>
                    <a:pt x="154399" y="176683"/>
                  </a:lnTo>
                  <a:lnTo>
                    <a:pt x="110196" y="176683"/>
                  </a:lnTo>
                  <a:cubicBezTo>
                    <a:pt x="61592" y="176683"/>
                    <a:pt x="22057" y="216217"/>
                    <a:pt x="22057" y="264822"/>
                  </a:cubicBezTo>
                  <a:lnTo>
                    <a:pt x="22057" y="441375"/>
                  </a:lnTo>
                  <a:lnTo>
                    <a:pt x="0" y="441375"/>
                  </a:lnTo>
                  <a:lnTo>
                    <a:pt x="0" y="573539"/>
                  </a:lnTo>
                  <a:lnTo>
                    <a:pt x="749768" y="573539"/>
                  </a:lnTo>
                  <a:lnTo>
                    <a:pt x="749768" y="441375"/>
                  </a:lnTo>
                  <a:lnTo>
                    <a:pt x="727711" y="441375"/>
                  </a:lnTo>
                  <a:close/>
                  <a:moveTo>
                    <a:pt x="378264" y="176505"/>
                  </a:moveTo>
                  <a:lnTo>
                    <a:pt x="463037" y="176505"/>
                  </a:lnTo>
                  <a:lnTo>
                    <a:pt x="463037" y="91504"/>
                  </a:lnTo>
                  <a:cubicBezTo>
                    <a:pt x="463037" y="65273"/>
                    <a:pt x="484374" y="43936"/>
                    <a:pt x="510606" y="43936"/>
                  </a:cubicBezTo>
                  <a:cubicBezTo>
                    <a:pt x="536837" y="43936"/>
                    <a:pt x="558174" y="65273"/>
                    <a:pt x="558174" y="91504"/>
                  </a:cubicBezTo>
                  <a:lnTo>
                    <a:pt x="558174" y="264743"/>
                  </a:lnTo>
                  <a:lnTo>
                    <a:pt x="636226" y="264743"/>
                  </a:lnTo>
                  <a:cubicBezTo>
                    <a:pt x="660474" y="264219"/>
                    <a:pt x="684288" y="285980"/>
                    <a:pt x="683795" y="312310"/>
                  </a:cubicBezTo>
                  <a:lnTo>
                    <a:pt x="683795" y="441385"/>
                  </a:lnTo>
                  <a:lnTo>
                    <a:pt x="639493" y="441385"/>
                  </a:lnTo>
                  <a:lnTo>
                    <a:pt x="639493" y="419239"/>
                  </a:lnTo>
                  <a:cubicBezTo>
                    <a:pt x="639493" y="382794"/>
                    <a:pt x="609847" y="353158"/>
                    <a:pt x="573411" y="353158"/>
                  </a:cubicBezTo>
                  <a:cubicBezTo>
                    <a:pt x="536975" y="353158"/>
                    <a:pt x="507329" y="382794"/>
                    <a:pt x="507329" y="419239"/>
                  </a:cubicBezTo>
                  <a:lnTo>
                    <a:pt x="507329" y="441385"/>
                  </a:lnTo>
                  <a:lnTo>
                    <a:pt x="463028" y="441385"/>
                  </a:lnTo>
                  <a:lnTo>
                    <a:pt x="463028" y="353059"/>
                  </a:lnTo>
                  <a:cubicBezTo>
                    <a:pt x="463028" y="304465"/>
                    <a:pt x="423493" y="264920"/>
                    <a:pt x="374889" y="264920"/>
                  </a:cubicBezTo>
                  <a:lnTo>
                    <a:pt x="330686" y="264920"/>
                  </a:lnTo>
                  <a:lnTo>
                    <a:pt x="330686" y="224073"/>
                  </a:lnTo>
                  <a:cubicBezTo>
                    <a:pt x="330686" y="197831"/>
                    <a:pt x="352023" y="176505"/>
                    <a:pt x="378254" y="176505"/>
                  </a:cubicBezTo>
                  <a:lnTo>
                    <a:pt x="378254" y="176505"/>
                  </a:lnTo>
                  <a:close/>
                  <a:moveTo>
                    <a:pt x="595566" y="441375"/>
                  </a:moveTo>
                  <a:lnTo>
                    <a:pt x="551265" y="441375"/>
                  </a:lnTo>
                  <a:lnTo>
                    <a:pt x="551265" y="419230"/>
                  </a:lnTo>
                  <a:cubicBezTo>
                    <a:pt x="551265" y="407012"/>
                    <a:pt x="561203" y="397084"/>
                    <a:pt x="573411" y="397084"/>
                  </a:cubicBezTo>
                  <a:cubicBezTo>
                    <a:pt x="585619" y="397084"/>
                    <a:pt x="595557" y="407012"/>
                    <a:pt x="595557" y="419230"/>
                  </a:cubicBezTo>
                  <a:lnTo>
                    <a:pt x="595557" y="441375"/>
                  </a:lnTo>
                  <a:close/>
                  <a:moveTo>
                    <a:pt x="66003" y="264831"/>
                  </a:moveTo>
                  <a:cubicBezTo>
                    <a:pt x="66003" y="240455"/>
                    <a:pt x="85830" y="220628"/>
                    <a:pt x="110206" y="220628"/>
                  </a:cubicBezTo>
                  <a:lnTo>
                    <a:pt x="198345" y="220628"/>
                  </a:lnTo>
                  <a:lnTo>
                    <a:pt x="198345" y="176604"/>
                  </a:lnTo>
                  <a:cubicBezTo>
                    <a:pt x="198345" y="152227"/>
                    <a:pt x="218171" y="132401"/>
                    <a:pt x="242547" y="132401"/>
                  </a:cubicBezTo>
                  <a:cubicBezTo>
                    <a:pt x="266924" y="132401"/>
                    <a:pt x="286750" y="152227"/>
                    <a:pt x="286750" y="176604"/>
                  </a:cubicBezTo>
                  <a:lnTo>
                    <a:pt x="286750" y="308856"/>
                  </a:lnTo>
                  <a:lnTo>
                    <a:pt x="374889" y="308856"/>
                  </a:lnTo>
                  <a:cubicBezTo>
                    <a:pt x="399265" y="308856"/>
                    <a:pt x="419092" y="328683"/>
                    <a:pt x="419092" y="353059"/>
                  </a:cubicBezTo>
                  <a:lnTo>
                    <a:pt x="419092" y="441385"/>
                  </a:lnTo>
                  <a:lnTo>
                    <a:pt x="330676" y="441385"/>
                  </a:lnTo>
                  <a:lnTo>
                    <a:pt x="330676" y="419239"/>
                  </a:lnTo>
                  <a:cubicBezTo>
                    <a:pt x="330676" y="382794"/>
                    <a:pt x="301030" y="353158"/>
                    <a:pt x="264595" y="353158"/>
                  </a:cubicBezTo>
                  <a:lnTo>
                    <a:pt x="242449" y="353158"/>
                  </a:lnTo>
                  <a:lnTo>
                    <a:pt x="242449" y="331012"/>
                  </a:lnTo>
                  <a:cubicBezTo>
                    <a:pt x="242449" y="294566"/>
                    <a:pt x="212803" y="264930"/>
                    <a:pt x="176367" y="264930"/>
                  </a:cubicBezTo>
                  <a:cubicBezTo>
                    <a:pt x="139931" y="264930"/>
                    <a:pt x="110285" y="294566"/>
                    <a:pt x="110285" y="331012"/>
                  </a:cubicBezTo>
                  <a:lnTo>
                    <a:pt x="110285" y="441395"/>
                  </a:lnTo>
                  <a:lnTo>
                    <a:pt x="65984" y="441395"/>
                  </a:lnTo>
                  <a:lnTo>
                    <a:pt x="65984" y="264841"/>
                  </a:lnTo>
                  <a:close/>
                  <a:moveTo>
                    <a:pt x="264614" y="397084"/>
                  </a:moveTo>
                  <a:cubicBezTo>
                    <a:pt x="276822" y="397084"/>
                    <a:pt x="286760" y="407012"/>
                    <a:pt x="286760" y="419230"/>
                  </a:cubicBezTo>
                  <a:lnTo>
                    <a:pt x="286760" y="441375"/>
                  </a:lnTo>
                  <a:lnTo>
                    <a:pt x="154231" y="441375"/>
                  </a:lnTo>
                  <a:lnTo>
                    <a:pt x="154231" y="330992"/>
                  </a:lnTo>
                  <a:cubicBezTo>
                    <a:pt x="154231" y="318775"/>
                    <a:pt x="164169" y="308846"/>
                    <a:pt x="176377" y="308846"/>
                  </a:cubicBezTo>
                  <a:cubicBezTo>
                    <a:pt x="188585" y="308846"/>
                    <a:pt x="198522" y="318775"/>
                    <a:pt x="198522" y="330992"/>
                  </a:cubicBezTo>
                  <a:lnTo>
                    <a:pt x="198522" y="397074"/>
                  </a:lnTo>
                  <a:lnTo>
                    <a:pt x="264604" y="397074"/>
                  </a:lnTo>
                  <a:close/>
                  <a:moveTo>
                    <a:pt x="705851" y="529603"/>
                  </a:moveTo>
                  <a:lnTo>
                    <a:pt x="43946" y="529603"/>
                  </a:lnTo>
                  <a:lnTo>
                    <a:pt x="43946" y="485302"/>
                  </a:lnTo>
                  <a:lnTo>
                    <a:pt x="705851" y="485302"/>
                  </a:lnTo>
                  <a:lnTo>
                    <a:pt x="705851" y="52960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2" name="Google Shape;1542;p46"/>
            <p:cNvSpPr/>
            <p:nvPr/>
          </p:nvSpPr>
          <p:spPr>
            <a:xfrm>
              <a:off x="4996730" y="4055277"/>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3" name="Google Shape;1543;p46"/>
            <p:cNvSpPr/>
            <p:nvPr/>
          </p:nvSpPr>
          <p:spPr>
            <a:xfrm>
              <a:off x="5029818" y="4093565"/>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44" name="Google Shape;1544;p46"/>
          <p:cNvSpPr/>
          <p:nvPr/>
        </p:nvSpPr>
        <p:spPr>
          <a:xfrm>
            <a:off x="4043548" y="3859587"/>
            <a:ext cx="387632" cy="362607"/>
          </a:xfrm>
          <a:custGeom>
            <a:rect b="b" l="l" r="r" t="t"/>
            <a:pathLst>
              <a:path extrusionOk="0" h="700689" w="749047">
                <a:moveTo>
                  <a:pt x="749769" y="296204"/>
                </a:moveTo>
                <a:cubicBezTo>
                  <a:pt x="748871" y="169133"/>
                  <a:pt x="597591" y="113650"/>
                  <a:pt x="513755" y="198443"/>
                </a:cubicBezTo>
                <a:lnTo>
                  <a:pt x="452222" y="259975"/>
                </a:lnTo>
                <a:cubicBezTo>
                  <a:pt x="448995" y="254093"/>
                  <a:pt x="445117" y="248616"/>
                  <a:pt x="440676" y="243643"/>
                </a:cubicBezTo>
                <a:cubicBezTo>
                  <a:pt x="439837" y="203427"/>
                  <a:pt x="445857" y="165560"/>
                  <a:pt x="458588" y="130979"/>
                </a:cubicBezTo>
                <a:cubicBezTo>
                  <a:pt x="472306" y="93734"/>
                  <a:pt x="493918" y="60072"/>
                  <a:pt x="522824" y="30939"/>
                </a:cubicBezTo>
                <a:lnTo>
                  <a:pt x="491629" y="0"/>
                </a:lnTo>
                <a:cubicBezTo>
                  <a:pt x="433738" y="58364"/>
                  <a:pt x="401457" y="132796"/>
                  <a:pt x="397165" y="216937"/>
                </a:cubicBezTo>
                <a:cubicBezTo>
                  <a:pt x="390039" y="215072"/>
                  <a:pt x="382568" y="214075"/>
                  <a:pt x="374881" y="214075"/>
                </a:cubicBezTo>
                <a:cubicBezTo>
                  <a:pt x="367193" y="214075"/>
                  <a:pt x="359722" y="215072"/>
                  <a:pt x="352606" y="216937"/>
                </a:cubicBezTo>
                <a:cubicBezTo>
                  <a:pt x="348304" y="132796"/>
                  <a:pt x="316022" y="58374"/>
                  <a:pt x="258142" y="0"/>
                </a:cubicBezTo>
                <a:lnTo>
                  <a:pt x="226946" y="30939"/>
                </a:lnTo>
                <a:cubicBezTo>
                  <a:pt x="255852" y="60072"/>
                  <a:pt x="277465" y="93744"/>
                  <a:pt x="291183" y="130979"/>
                </a:cubicBezTo>
                <a:cubicBezTo>
                  <a:pt x="303923" y="165560"/>
                  <a:pt x="309933" y="203427"/>
                  <a:pt x="309095" y="243643"/>
                </a:cubicBezTo>
                <a:cubicBezTo>
                  <a:pt x="304663" y="248616"/>
                  <a:pt x="300775" y="254093"/>
                  <a:pt x="297548" y="259975"/>
                </a:cubicBezTo>
                <a:lnTo>
                  <a:pt x="236016" y="198443"/>
                </a:lnTo>
                <a:cubicBezTo>
                  <a:pt x="145804" y="109485"/>
                  <a:pt x="-512" y="176446"/>
                  <a:pt x="1" y="296204"/>
                </a:cubicBezTo>
                <a:cubicBezTo>
                  <a:pt x="1" y="363934"/>
                  <a:pt x="48971" y="420453"/>
                  <a:pt x="113356" y="432197"/>
                </a:cubicBezTo>
                <a:cubicBezTo>
                  <a:pt x="97664" y="451530"/>
                  <a:pt x="88229" y="476143"/>
                  <a:pt x="88229" y="502927"/>
                </a:cubicBezTo>
                <a:cubicBezTo>
                  <a:pt x="88229" y="549262"/>
                  <a:pt x="114816" y="589053"/>
                  <a:pt x="157627" y="606787"/>
                </a:cubicBezTo>
                <a:cubicBezTo>
                  <a:pt x="202965" y="626180"/>
                  <a:pt x="254144" y="612620"/>
                  <a:pt x="286742" y="575799"/>
                </a:cubicBezTo>
                <a:lnTo>
                  <a:pt x="286742" y="611001"/>
                </a:lnTo>
                <a:cubicBezTo>
                  <a:pt x="284620" y="655983"/>
                  <a:pt x="352991" y="692844"/>
                  <a:pt x="374881" y="701232"/>
                </a:cubicBezTo>
                <a:cubicBezTo>
                  <a:pt x="416073" y="684949"/>
                  <a:pt x="465210" y="646894"/>
                  <a:pt x="463019" y="611001"/>
                </a:cubicBezTo>
                <a:lnTo>
                  <a:pt x="463019" y="575799"/>
                </a:lnTo>
                <a:cubicBezTo>
                  <a:pt x="495468" y="612758"/>
                  <a:pt x="546470" y="625943"/>
                  <a:pt x="592144" y="606787"/>
                </a:cubicBezTo>
                <a:cubicBezTo>
                  <a:pt x="634945" y="589053"/>
                  <a:pt x="661532" y="549262"/>
                  <a:pt x="661532" y="502927"/>
                </a:cubicBezTo>
                <a:cubicBezTo>
                  <a:pt x="661532" y="476143"/>
                  <a:pt x="652107" y="451530"/>
                  <a:pt x="636406" y="432197"/>
                </a:cubicBezTo>
                <a:cubicBezTo>
                  <a:pt x="700790" y="420434"/>
                  <a:pt x="749759" y="363924"/>
                  <a:pt x="749759" y="296194"/>
                </a:cubicBezTo>
                <a:lnTo>
                  <a:pt x="749759" y="296194"/>
                </a:lnTo>
                <a:close/>
                <a:moveTo>
                  <a:pt x="330678" y="487354"/>
                </a:moveTo>
                <a:lnTo>
                  <a:pt x="419093" y="487354"/>
                </a:lnTo>
                <a:lnTo>
                  <a:pt x="419093" y="531655"/>
                </a:lnTo>
                <a:lnTo>
                  <a:pt x="330678" y="531655"/>
                </a:lnTo>
                <a:lnTo>
                  <a:pt x="330678" y="487354"/>
                </a:lnTo>
                <a:close/>
                <a:moveTo>
                  <a:pt x="330678" y="443428"/>
                </a:moveTo>
                <a:lnTo>
                  <a:pt x="330678" y="412499"/>
                </a:lnTo>
                <a:cubicBezTo>
                  <a:pt x="330678" y="401515"/>
                  <a:pt x="334714" y="391458"/>
                  <a:pt x="341376" y="383712"/>
                </a:cubicBezTo>
                <a:cubicBezTo>
                  <a:pt x="351718" y="387984"/>
                  <a:pt x="363028" y="390343"/>
                  <a:pt x="374890" y="390343"/>
                </a:cubicBezTo>
                <a:cubicBezTo>
                  <a:pt x="386753" y="390343"/>
                  <a:pt x="398043" y="387975"/>
                  <a:pt x="408375" y="383721"/>
                </a:cubicBezTo>
                <a:cubicBezTo>
                  <a:pt x="415037" y="391458"/>
                  <a:pt x="419103" y="401505"/>
                  <a:pt x="419103" y="412489"/>
                </a:cubicBezTo>
                <a:lnTo>
                  <a:pt x="419103" y="443418"/>
                </a:lnTo>
                <a:lnTo>
                  <a:pt x="330687" y="443418"/>
                </a:lnTo>
                <a:close/>
                <a:moveTo>
                  <a:pt x="419093" y="302204"/>
                </a:moveTo>
                <a:cubicBezTo>
                  <a:pt x="419093" y="326581"/>
                  <a:pt x="399256" y="346407"/>
                  <a:pt x="374890" y="346407"/>
                </a:cubicBezTo>
                <a:cubicBezTo>
                  <a:pt x="350524" y="346407"/>
                  <a:pt x="330687" y="326581"/>
                  <a:pt x="330687" y="302204"/>
                </a:cubicBezTo>
                <a:cubicBezTo>
                  <a:pt x="330687" y="277828"/>
                  <a:pt x="350524" y="258002"/>
                  <a:pt x="374890" y="258002"/>
                </a:cubicBezTo>
                <a:cubicBezTo>
                  <a:pt x="399256" y="258002"/>
                  <a:pt x="419093" y="277838"/>
                  <a:pt x="419093" y="302204"/>
                </a:cubicBezTo>
                <a:lnTo>
                  <a:pt x="419093" y="302204"/>
                </a:lnTo>
                <a:close/>
                <a:moveTo>
                  <a:pt x="43938" y="296204"/>
                </a:moveTo>
                <a:cubicBezTo>
                  <a:pt x="46158" y="205391"/>
                  <a:pt x="149890" y="174087"/>
                  <a:pt x="204958" y="229510"/>
                </a:cubicBezTo>
                <a:lnTo>
                  <a:pt x="287284" y="311846"/>
                </a:lnTo>
                <a:cubicBezTo>
                  <a:pt x="289159" y="328959"/>
                  <a:pt x="295959" y="344621"/>
                  <a:pt x="306223" y="357372"/>
                </a:cubicBezTo>
                <a:cubicBezTo>
                  <a:pt x="298485" y="366984"/>
                  <a:pt x="292722" y="378234"/>
                  <a:pt x="289554" y="390531"/>
                </a:cubicBezTo>
                <a:lnTo>
                  <a:pt x="138255" y="390531"/>
                </a:lnTo>
                <a:cubicBezTo>
                  <a:pt x="86246" y="390531"/>
                  <a:pt x="43928" y="348223"/>
                  <a:pt x="43928" y="296204"/>
                </a:cubicBezTo>
                <a:lnTo>
                  <a:pt x="43928" y="296204"/>
                </a:lnTo>
                <a:close/>
                <a:moveTo>
                  <a:pt x="249072" y="551364"/>
                </a:moveTo>
                <a:cubicBezTo>
                  <a:pt x="225219" y="575217"/>
                  <a:pt x="194872" y="574674"/>
                  <a:pt x="174444" y="566207"/>
                </a:cubicBezTo>
                <a:cubicBezTo>
                  <a:pt x="154005" y="557739"/>
                  <a:pt x="132166" y="536679"/>
                  <a:pt x="132166" y="502937"/>
                </a:cubicBezTo>
                <a:cubicBezTo>
                  <a:pt x="132166" y="465179"/>
                  <a:pt x="162887" y="434457"/>
                  <a:pt x="200645" y="434457"/>
                </a:cubicBezTo>
                <a:lnTo>
                  <a:pt x="286742" y="434457"/>
                </a:lnTo>
                <a:lnTo>
                  <a:pt x="286742" y="513675"/>
                </a:lnTo>
                <a:lnTo>
                  <a:pt x="249062" y="551354"/>
                </a:lnTo>
                <a:close/>
                <a:moveTo>
                  <a:pt x="374890" y="652717"/>
                </a:moveTo>
                <a:cubicBezTo>
                  <a:pt x="352478" y="640776"/>
                  <a:pt x="330687" y="622518"/>
                  <a:pt x="330687" y="611011"/>
                </a:cubicBezTo>
                <a:lnTo>
                  <a:pt x="330687" y="575592"/>
                </a:lnTo>
                <a:lnTo>
                  <a:pt x="419103" y="575592"/>
                </a:lnTo>
                <a:lnTo>
                  <a:pt x="419103" y="611011"/>
                </a:lnTo>
                <a:cubicBezTo>
                  <a:pt x="419103" y="622518"/>
                  <a:pt x="397293" y="640785"/>
                  <a:pt x="374900" y="652717"/>
                </a:cubicBezTo>
                <a:lnTo>
                  <a:pt x="374900" y="652717"/>
                </a:lnTo>
                <a:close/>
                <a:moveTo>
                  <a:pt x="575337" y="566207"/>
                </a:moveTo>
                <a:cubicBezTo>
                  <a:pt x="554908" y="574674"/>
                  <a:pt x="524562" y="575217"/>
                  <a:pt x="500718" y="551364"/>
                </a:cubicBezTo>
                <a:lnTo>
                  <a:pt x="463039" y="513684"/>
                </a:lnTo>
                <a:lnTo>
                  <a:pt x="463039" y="434467"/>
                </a:lnTo>
                <a:lnTo>
                  <a:pt x="549145" y="434467"/>
                </a:lnTo>
                <a:cubicBezTo>
                  <a:pt x="586903" y="434467"/>
                  <a:pt x="617615" y="465189"/>
                  <a:pt x="617615" y="502947"/>
                </a:cubicBezTo>
                <a:cubicBezTo>
                  <a:pt x="617615" y="536679"/>
                  <a:pt x="595776" y="557749"/>
                  <a:pt x="575337" y="566216"/>
                </a:cubicBezTo>
                <a:lnTo>
                  <a:pt x="575337" y="566216"/>
                </a:lnTo>
                <a:close/>
                <a:moveTo>
                  <a:pt x="611516" y="390531"/>
                </a:moveTo>
                <a:lnTo>
                  <a:pt x="460256" y="390531"/>
                </a:lnTo>
                <a:cubicBezTo>
                  <a:pt x="457078" y="378224"/>
                  <a:pt x="451325" y="366964"/>
                  <a:pt x="443587" y="357342"/>
                </a:cubicBezTo>
                <a:cubicBezTo>
                  <a:pt x="453841" y="344591"/>
                  <a:pt x="460621" y="328959"/>
                  <a:pt x="462496" y="311846"/>
                </a:cubicBezTo>
                <a:lnTo>
                  <a:pt x="544832" y="229510"/>
                </a:lnTo>
                <a:cubicBezTo>
                  <a:pt x="609661" y="167564"/>
                  <a:pt x="705942" y="216681"/>
                  <a:pt x="705843" y="296204"/>
                </a:cubicBezTo>
                <a:cubicBezTo>
                  <a:pt x="705843" y="348223"/>
                  <a:pt x="663525" y="390531"/>
                  <a:pt x="611516" y="390531"/>
                </a:cubicBezTo>
                <a:lnTo>
                  <a:pt x="611516" y="3905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5" name="Google Shape;1545;p46"/>
          <p:cNvSpPr/>
          <p:nvPr/>
        </p:nvSpPr>
        <p:spPr>
          <a:xfrm>
            <a:off x="3406768" y="3847050"/>
            <a:ext cx="387632" cy="387632"/>
          </a:xfrm>
          <a:custGeom>
            <a:rect b="b" l="l" r="r" t="t"/>
            <a:pathLst>
              <a:path extrusionOk="0" h="749047" w="749047">
                <a:moveTo>
                  <a:pt x="726161" y="397253"/>
                </a:moveTo>
                <a:lnTo>
                  <a:pt x="726161" y="351274"/>
                </a:lnTo>
                <a:cubicBezTo>
                  <a:pt x="726260" y="153729"/>
                  <a:pt x="564707" y="-512"/>
                  <a:pt x="374889" y="1"/>
                </a:cubicBezTo>
                <a:cubicBezTo>
                  <a:pt x="177344" y="-98"/>
                  <a:pt x="23103" y="161456"/>
                  <a:pt x="23616" y="351274"/>
                </a:cubicBezTo>
                <a:lnTo>
                  <a:pt x="23616" y="397253"/>
                </a:lnTo>
                <a:lnTo>
                  <a:pt x="0" y="397253"/>
                </a:lnTo>
                <a:lnTo>
                  <a:pt x="0" y="507222"/>
                </a:lnTo>
                <a:cubicBezTo>
                  <a:pt x="0" y="584850"/>
                  <a:pt x="57634" y="649274"/>
                  <a:pt x="132342" y="659972"/>
                </a:cubicBezTo>
                <a:lnTo>
                  <a:pt x="132342" y="749759"/>
                </a:lnTo>
                <a:lnTo>
                  <a:pt x="617426" y="749759"/>
                </a:lnTo>
                <a:lnTo>
                  <a:pt x="617426" y="659972"/>
                </a:lnTo>
                <a:cubicBezTo>
                  <a:pt x="692143" y="649274"/>
                  <a:pt x="749768" y="584840"/>
                  <a:pt x="749768" y="507222"/>
                </a:cubicBezTo>
                <a:lnTo>
                  <a:pt x="749768" y="397253"/>
                </a:lnTo>
                <a:lnTo>
                  <a:pt x="726151" y="397253"/>
                </a:lnTo>
                <a:close/>
                <a:moveTo>
                  <a:pt x="67552" y="351264"/>
                </a:moveTo>
                <a:cubicBezTo>
                  <a:pt x="67552" y="181796"/>
                  <a:pt x="205430" y="43927"/>
                  <a:pt x="374889" y="43927"/>
                </a:cubicBezTo>
                <a:cubicBezTo>
                  <a:pt x="544347" y="43927"/>
                  <a:pt x="682225" y="181805"/>
                  <a:pt x="682225" y="351264"/>
                </a:cubicBezTo>
                <a:lnTo>
                  <a:pt x="682225" y="397243"/>
                </a:lnTo>
                <a:lnTo>
                  <a:pt x="660020" y="397243"/>
                </a:lnTo>
                <a:cubicBezTo>
                  <a:pt x="656448" y="370982"/>
                  <a:pt x="646431" y="346665"/>
                  <a:pt x="630887" y="327214"/>
                </a:cubicBezTo>
                <a:cubicBezTo>
                  <a:pt x="614831" y="307121"/>
                  <a:pt x="594442" y="293965"/>
                  <a:pt x="572098" y="288932"/>
                </a:cubicBezTo>
                <a:cubicBezTo>
                  <a:pt x="568772" y="261872"/>
                  <a:pt x="558618" y="236775"/>
                  <a:pt x="542659" y="216810"/>
                </a:cubicBezTo>
                <a:cubicBezTo>
                  <a:pt x="521738" y="190638"/>
                  <a:pt x="493483" y="176229"/>
                  <a:pt x="463107" y="176229"/>
                </a:cubicBezTo>
                <a:cubicBezTo>
                  <a:pt x="432730" y="176229"/>
                  <a:pt x="404475" y="190648"/>
                  <a:pt x="383563" y="216810"/>
                </a:cubicBezTo>
                <a:cubicBezTo>
                  <a:pt x="380425" y="220718"/>
                  <a:pt x="377553" y="224853"/>
                  <a:pt x="374879" y="229137"/>
                </a:cubicBezTo>
                <a:cubicBezTo>
                  <a:pt x="372214" y="224864"/>
                  <a:pt x="369323" y="220729"/>
                  <a:pt x="366204" y="216810"/>
                </a:cubicBezTo>
                <a:cubicBezTo>
                  <a:pt x="345292" y="190638"/>
                  <a:pt x="317038" y="176229"/>
                  <a:pt x="286661" y="176229"/>
                </a:cubicBezTo>
                <a:cubicBezTo>
                  <a:pt x="256285" y="176229"/>
                  <a:pt x="228020" y="190648"/>
                  <a:pt x="207108" y="216810"/>
                </a:cubicBezTo>
                <a:cubicBezTo>
                  <a:pt x="191150" y="236775"/>
                  <a:pt x="180995" y="261872"/>
                  <a:pt x="177669" y="288932"/>
                </a:cubicBezTo>
                <a:cubicBezTo>
                  <a:pt x="155326" y="293965"/>
                  <a:pt x="134947" y="307121"/>
                  <a:pt x="118880" y="327214"/>
                </a:cubicBezTo>
                <a:cubicBezTo>
                  <a:pt x="103337" y="346665"/>
                  <a:pt x="93310" y="370982"/>
                  <a:pt x="89747" y="397243"/>
                </a:cubicBezTo>
                <a:lnTo>
                  <a:pt x="67552" y="397243"/>
                </a:lnTo>
                <a:lnTo>
                  <a:pt x="67552" y="351264"/>
                </a:lnTo>
                <a:close/>
                <a:moveTo>
                  <a:pt x="705841" y="485254"/>
                </a:moveTo>
                <a:lnTo>
                  <a:pt x="43936" y="485254"/>
                </a:lnTo>
                <a:lnTo>
                  <a:pt x="43936" y="441179"/>
                </a:lnTo>
                <a:lnTo>
                  <a:pt x="705841" y="441179"/>
                </a:lnTo>
                <a:lnTo>
                  <a:pt x="705841" y="485254"/>
                </a:lnTo>
                <a:close/>
                <a:moveTo>
                  <a:pt x="374889" y="330559"/>
                </a:moveTo>
                <a:cubicBezTo>
                  <a:pt x="405798" y="330559"/>
                  <a:pt x="431803" y="358971"/>
                  <a:pt x="439076" y="397253"/>
                </a:cubicBezTo>
                <a:lnTo>
                  <a:pt x="310692" y="397253"/>
                </a:lnTo>
                <a:cubicBezTo>
                  <a:pt x="317965" y="358981"/>
                  <a:pt x="343970" y="330559"/>
                  <a:pt x="374889" y="330559"/>
                </a:cubicBezTo>
                <a:lnTo>
                  <a:pt x="374889" y="330559"/>
                </a:lnTo>
                <a:close/>
                <a:moveTo>
                  <a:pt x="551334" y="330559"/>
                </a:moveTo>
                <a:cubicBezTo>
                  <a:pt x="582244" y="330559"/>
                  <a:pt x="608258" y="358971"/>
                  <a:pt x="615531" y="397253"/>
                </a:cubicBezTo>
                <a:lnTo>
                  <a:pt x="487137" y="397253"/>
                </a:lnTo>
                <a:cubicBezTo>
                  <a:pt x="494411" y="358981"/>
                  <a:pt x="520425" y="330559"/>
                  <a:pt x="551334" y="330559"/>
                </a:cubicBezTo>
                <a:lnTo>
                  <a:pt x="551334" y="330559"/>
                </a:lnTo>
                <a:close/>
                <a:moveTo>
                  <a:pt x="471791" y="327223"/>
                </a:moveTo>
                <a:cubicBezTo>
                  <a:pt x="468663" y="331131"/>
                  <a:pt x="465791" y="335266"/>
                  <a:pt x="463117" y="339550"/>
                </a:cubicBezTo>
                <a:cubicBezTo>
                  <a:pt x="460442" y="335276"/>
                  <a:pt x="457560" y="331141"/>
                  <a:pt x="454432" y="327223"/>
                </a:cubicBezTo>
                <a:cubicBezTo>
                  <a:pt x="439036" y="307969"/>
                  <a:pt x="419684" y="295080"/>
                  <a:pt x="398426" y="289613"/>
                </a:cubicBezTo>
                <a:cubicBezTo>
                  <a:pt x="404949" y="249950"/>
                  <a:pt x="431457" y="220166"/>
                  <a:pt x="463107" y="220166"/>
                </a:cubicBezTo>
                <a:cubicBezTo>
                  <a:pt x="494756" y="220166"/>
                  <a:pt x="521284" y="249940"/>
                  <a:pt x="527817" y="289613"/>
                </a:cubicBezTo>
                <a:cubicBezTo>
                  <a:pt x="506549" y="295070"/>
                  <a:pt x="487186" y="307959"/>
                  <a:pt x="471791" y="327223"/>
                </a:cubicBezTo>
                <a:lnTo>
                  <a:pt x="471791" y="327223"/>
                </a:lnTo>
                <a:close/>
                <a:moveTo>
                  <a:pt x="295336" y="327223"/>
                </a:moveTo>
                <a:cubicBezTo>
                  <a:pt x="292207" y="331131"/>
                  <a:pt x="289326" y="335266"/>
                  <a:pt x="286651" y="339550"/>
                </a:cubicBezTo>
                <a:cubicBezTo>
                  <a:pt x="283977" y="335266"/>
                  <a:pt x="281105" y="331141"/>
                  <a:pt x="277977" y="327223"/>
                </a:cubicBezTo>
                <a:cubicBezTo>
                  <a:pt x="262581" y="307959"/>
                  <a:pt x="243209" y="295070"/>
                  <a:pt x="221941" y="289603"/>
                </a:cubicBezTo>
                <a:cubicBezTo>
                  <a:pt x="228474" y="249940"/>
                  <a:pt x="255002" y="220166"/>
                  <a:pt x="286651" y="220166"/>
                </a:cubicBezTo>
                <a:cubicBezTo>
                  <a:pt x="318301" y="220166"/>
                  <a:pt x="344818" y="249940"/>
                  <a:pt x="351361" y="289603"/>
                </a:cubicBezTo>
                <a:cubicBezTo>
                  <a:pt x="330094" y="295070"/>
                  <a:pt x="310721" y="307959"/>
                  <a:pt x="295336" y="327223"/>
                </a:cubicBezTo>
                <a:lnTo>
                  <a:pt x="295336" y="327223"/>
                </a:lnTo>
                <a:close/>
                <a:moveTo>
                  <a:pt x="198424" y="330559"/>
                </a:moveTo>
                <a:cubicBezTo>
                  <a:pt x="229333" y="330559"/>
                  <a:pt x="255337" y="358971"/>
                  <a:pt x="262621" y="397253"/>
                </a:cubicBezTo>
                <a:lnTo>
                  <a:pt x="134226" y="397253"/>
                </a:lnTo>
                <a:cubicBezTo>
                  <a:pt x="141500" y="358981"/>
                  <a:pt x="167514" y="330559"/>
                  <a:pt x="198424" y="330559"/>
                </a:cubicBezTo>
                <a:lnTo>
                  <a:pt x="198424" y="330559"/>
                </a:lnTo>
                <a:close/>
                <a:moveTo>
                  <a:pt x="176278" y="705833"/>
                </a:moveTo>
                <a:lnTo>
                  <a:pt x="176278" y="661531"/>
                </a:lnTo>
                <a:lnTo>
                  <a:pt x="573490" y="661531"/>
                </a:lnTo>
                <a:lnTo>
                  <a:pt x="573490" y="705833"/>
                </a:lnTo>
                <a:lnTo>
                  <a:pt x="176278" y="705833"/>
                </a:lnTo>
                <a:close/>
                <a:moveTo>
                  <a:pt x="595458" y="617605"/>
                </a:moveTo>
                <a:lnTo>
                  <a:pt x="154310" y="617605"/>
                </a:lnTo>
                <a:cubicBezTo>
                  <a:pt x="100968" y="617605"/>
                  <a:pt x="56351" y="579570"/>
                  <a:pt x="46137" y="529189"/>
                </a:cubicBezTo>
                <a:lnTo>
                  <a:pt x="703631" y="529189"/>
                </a:lnTo>
                <a:cubicBezTo>
                  <a:pt x="693416" y="579570"/>
                  <a:pt x="648799" y="617605"/>
                  <a:pt x="595458" y="617605"/>
                </a:cubicBezTo>
                <a:lnTo>
                  <a:pt x="595458" y="61760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6" name="Google Shape;1546;p46"/>
          <p:cNvSpPr/>
          <p:nvPr/>
        </p:nvSpPr>
        <p:spPr>
          <a:xfrm>
            <a:off x="2807930" y="3847056"/>
            <a:ext cx="256378" cy="387632"/>
          </a:xfrm>
          <a:custGeom>
            <a:rect b="b" l="l" r="r" t="t"/>
            <a:pathLst>
              <a:path extrusionOk="0" h="749047" w="495417">
                <a:moveTo>
                  <a:pt x="313820" y="628943"/>
                </a:moveTo>
                <a:lnTo>
                  <a:pt x="313820" y="612107"/>
                </a:lnTo>
                <a:lnTo>
                  <a:pt x="495545" y="612107"/>
                </a:lnTo>
                <a:lnTo>
                  <a:pt x="396699" y="442530"/>
                </a:lnTo>
                <a:lnTo>
                  <a:pt x="453662" y="442530"/>
                </a:lnTo>
                <a:lnTo>
                  <a:pt x="351746" y="267693"/>
                </a:lnTo>
                <a:lnTo>
                  <a:pt x="404022" y="267693"/>
                </a:lnTo>
                <a:lnTo>
                  <a:pt x="247778" y="0"/>
                </a:lnTo>
                <a:lnTo>
                  <a:pt x="91672" y="267693"/>
                </a:lnTo>
                <a:lnTo>
                  <a:pt x="143799" y="267693"/>
                </a:lnTo>
                <a:lnTo>
                  <a:pt x="41883" y="442530"/>
                </a:lnTo>
                <a:lnTo>
                  <a:pt x="98847" y="442530"/>
                </a:lnTo>
                <a:lnTo>
                  <a:pt x="0" y="611969"/>
                </a:lnTo>
                <a:lnTo>
                  <a:pt x="181725" y="611969"/>
                </a:lnTo>
                <a:lnTo>
                  <a:pt x="181725" y="628805"/>
                </a:lnTo>
                <a:cubicBezTo>
                  <a:pt x="181725" y="652668"/>
                  <a:pt x="175725" y="672593"/>
                  <a:pt x="164445" y="686350"/>
                </a:cubicBezTo>
                <a:cubicBezTo>
                  <a:pt x="155366" y="697334"/>
                  <a:pt x="143207" y="703927"/>
                  <a:pt x="128276" y="705831"/>
                </a:cubicBezTo>
                <a:lnTo>
                  <a:pt x="27376" y="705831"/>
                </a:lnTo>
                <a:lnTo>
                  <a:pt x="27376" y="749768"/>
                </a:lnTo>
                <a:lnTo>
                  <a:pt x="468446" y="749768"/>
                </a:lnTo>
                <a:lnTo>
                  <a:pt x="468446" y="705831"/>
                </a:lnTo>
                <a:lnTo>
                  <a:pt x="367842" y="705831"/>
                </a:lnTo>
                <a:cubicBezTo>
                  <a:pt x="334308" y="701292"/>
                  <a:pt x="313800" y="672741"/>
                  <a:pt x="313800" y="628953"/>
                </a:cubicBezTo>
                <a:lnTo>
                  <a:pt x="313800" y="628953"/>
                </a:lnTo>
                <a:close/>
                <a:moveTo>
                  <a:pt x="168116" y="223747"/>
                </a:moveTo>
                <a:lnTo>
                  <a:pt x="247778" y="87113"/>
                </a:lnTo>
                <a:lnTo>
                  <a:pt x="327439" y="223747"/>
                </a:lnTo>
                <a:lnTo>
                  <a:pt x="168106" y="223747"/>
                </a:lnTo>
                <a:close/>
                <a:moveTo>
                  <a:pt x="118328" y="398584"/>
                </a:moveTo>
                <a:lnTo>
                  <a:pt x="194624" y="267673"/>
                </a:lnTo>
                <a:lnTo>
                  <a:pt x="300793" y="267673"/>
                </a:lnTo>
                <a:lnTo>
                  <a:pt x="377099" y="398584"/>
                </a:lnTo>
                <a:lnTo>
                  <a:pt x="118338" y="398584"/>
                </a:lnTo>
                <a:close/>
                <a:moveTo>
                  <a:pt x="149671" y="442520"/>
                </a:moveTo>
                <a:lnTo>
                  <a:pt x="345904" y="442520"/>
                </a:lnTo>
                <a:lnTo>
                  <a:pt x="419121" y="568171"/>
                </a:lnTo>
                <a:lnTo>
                  <a:pt x="76454" y="568171"/>
                </a:lnTo>
                <a:lnTo>
                  <a:pt x="149671" y="442520"/>
                </a:lnTo>
                <a:close/>
                <a:moveTo>
                  <a:pt x="225671" y="628943"/>
                </a:moveTo>
                <a:lnTo>
                  <a:pt x="225671" y="612107"/>
                </a:lnTo>
                <a:lnTo>
                  <a:pt x="269894" y="612107"/>
                </a:lnTo>
                <a:lnTo>
                  <a:pt x="269894" y="628943"/>
                </a:lnTo>
                <a:cubicBezTo>
                  <a:pt x="269894" y="658816"/>
                  <a:pt x="277216" y="685176"/>
                  <a:pt x="291428" y="705822"/>
                </a:cubicBezTo>
                <a:lnTo>
                  <a:pt x="204443" y="705822"/>
                </a:lnTo>
                <a:cubicBezTo>
                  <a:pt x="218053" y="685610"/>
                  <a:pt x="225681" y="659251"/>
                  <a:pt x="225681" y="628943"/>
                </a:cubicBezTo>
                <a:lnTo>
                  <a:pt x="225681" y="62894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47" name="Google Shape;1547;p46"/>
          <p:cNvGrpSpPr/>
          <p:nvPr/>
        </p:nvGrpSpPr>
        <p:grpSpPr>
          <a:xfrm>
            <a:off x="2097263" y="3847104"/>
            <a:ext cx="375779" cy="388049"/>
            <a:chOff x="1765472" y="3881229"/>
            <a:chExt cx="426150" cy="440065"/>
          </a:xfrm>
        </p:grpSpPr>
        <p:sp>
          <p:nvSpPr>
            <p:cNvPr id="1548" name="Google Shape;1548;p46"/>
            <p:cNvSpPr/>
            <p:nvPr/>
          </p:nvSpPr>
          <p:spPr>
            <a:xfrm>
              <a:off x="1913569" y="4055340"/>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49" name="Google Shape;1549;p46"/>
            <p:cNvSpPr/>
            <p:nvPr/>
          </p:nvSpPr>
          <p:spPr>
            <a:xfrm>
              <a:off x="1913569" y="4107046"/>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0" name="Google Shape;1550;p46"/>
            <p:cNvSpPr/>
            <p:nvPr/>
          </p:nvSpPr>
          <p:spPr>
            <a:xfrm>
              <a:off x="1861863" y="4139875"/>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1" name="Google Shape;1551;p46"/>
            <p:cNvSpPr/>
            <p:nvPr/>
          </p:nvSpPr>
          <p:spPr>
            <a:xfrm>
              <a:off x="1861863" y="4088168"/>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2" name="Google Shape;1552;p46"/>
            <p:cNvSpPr/>
            <p:nvPr/>
          </p:nvSpPr>
          <p:spPr>
            <a:xfrm>
              <a:off x="1913569" y="415875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3" name="Google Shape;1553;p46"/>
            <p:cNvSpPr/>
            <p:nvPr/>
          </p:nvSpPr>
          <p:spPr>
            <a:xfrm>
              <a:off x="1882568" y="4201881"/>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4" name="Google Shape;1554;p46"/>
            <p:cNvSpPr/>
            <p:nvPr/>
          </p:nvSpPr>
          <p:spPr>
            <a:xfrm>
              <a:off x="2016987" y="4055340"/>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5" name="Google Shape;1555;p46"/>
            <p:cNvSpPr/>
            <p:nvPr/>
          </p:nvSpPr>
          <p:spPr>
            <a:xfrm>
              <a:off x="2016987" y="4107046"/>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6" name="Google Shape;1556;p46"/>
            <p:cNvSpPr/>
            <p:nvPr/>
          </p:nvSpPr>
          <p:spPr>
            <a:xfrm>
              <a:off x="2068693" y="4139875"/>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7" name="Google Shape;1557;p46"/>
            <p:cNvSpPr/>
            <p:nvPr/>
          </p:nvSpPr>
          <p:spPr>
            <a:xfrm>
              <a:off x="2068693" y="4088168"/>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8" name="Google Shape;1558;p46"/>
            <p:cNvSpPr/>
            <p:nvPr/>
          </p:nvSpPr>
          <p:spPr>
            <a:xfrm>
              <a:off x="2016987" y="415875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59" name="Google Shape;1559;p46"/>
            <p:cNvSpPr/>
            <p:nvPr/>
          </p:nvSpPr>
          <p:spPr>
            <a:xfrm>
              <a:off x="2047988" y="4201881"/>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0" name="Google Shape;1560;p46"/>
            <p:cNvSpPr/>
            <p:nvPr/>
          </p:nvSpPr>
          <p:spPr>
            <a:xfrm>
              <a:off x="1765472" y="3881229"/>
              <a:ext cx="426150" cy="440065"/>
            </a:xfrm>
            <a:custGeom>
              <a:rect b="b" l="l" r="r" t="t"/>
              <a:pathLst>
                <a:path extrusionOk="0" h="749047" w="725361">
                  <a:moveTo>
                    <a:pt x="702397" y="456159"/>
                  </a:moveTo>
                  <a:lnTo>
                    <a:pt x="643500" y="430056"/>
                  </a:lnTo>
                  <a:cubicBezTo>
                    <a:pt x="646371" y="368731"/>
                    <a:pt x="627413" y="308521"/>
                    <a:pt x="590533" y="268315"/>
                  </a:cubicBezTo>
                  <a:lnTo>
                    <a:pt x="622301" y="245459"/>
                  </a:lnTo>
                  <a:lnTo>
                    <a:pt x="639335" y="182061"/>
                  </a:lnTo>
                  <a:lnTo>
                    <a:pt x="596919" y="170663"/>
                  </a:lnTo>
                  <a:lnTo>
                    <a:pt x="583941" y="218941"/>
                  </a:lnTo>
                  <a:lnTo>
                    <a:pt x="557029" y="238313"/>
                  </a:lnTo>
                  <a:cubicBezTo>
                    <a:pt x="537261" y="224112"/>
                    <a:pt x="514366" y="212654"/>
                    <a:pt x="488845" y="204078"/>
                  </a:cubicBezTo>
                  <a:cubicBezTo>
                    <a:pt x="488213" y="160152"/>
                    <a:pt x="464992" y="121614"/>
                    <a:pt x="430293" y="99547"/>
                  </a:cubicBezTo>
                  <a:cubicBezTo>
                    <a:pt x="432977" y="87221"/>
                    <a:pt x="439767" y="75063"/>
                    <a:pt x="449813" y="64947"/>
                  </a:cubicBezTo>
                  <a:cubicBezTo>
                    <a:pt x="462889" y="51792"/>
                    <a:pt x="479874" y="43936"/>
                    <a:pt x="495250" y="43936"/>
                  </a:cubicBezTo>
                  <a:lnTo>
                    <a:pt x="495250" y="0"/>
                  </a:lnTo>
                  <a:cubicBezTo>
                    <a:pt x="468031" y="0"/>
                    <a:pt x="440112" y="12386"/>
                    <a:pt x="418647" y="33979"/>
                  </a:cubicBezTo>
                  <a:cubicBezTo>
                    <a:pt x="404653" y="48052"/>
                    <a:pt x="394617" y="64977"/>
                    <a:pt x="389327" y="82751"/>
                  </a:cubicBezTo>
                  <a:cubicBezTo>
                    <a:pt x="380800" y="80915"/>
                    <a:pt x="371958" y="79938"/>
                    <a:pt x="362898" y="79938"/>
                  </a:cubicBezTo>
                  <a:cubicBezTo>
                    <a:pt x="353838" y="79938"/>
                    <a:pt x="344996" y="80925"/>
                    <a:pt x="336469" y="82751"/>
                  </a:cubicBezTo>
                  <a:cubicBezTo>
                    <a:pt x="331180" y="64977"/>
                    <a:pt x="321143" y="48042"/>
                    <a:pt x="307149" y="33979"/>
                  </a:cubicBezTo>
                  <a:cubicBezTo>
                    <a:pt x="285684" y="12386"/>
                    <a:pt x="257775" y="0"/>
                    <a:pt x="230547" y="0"/>
                  </a:cubicBezTo>
                  <a:lnTo>
                    <a:pt x="230547" y="43936"/>
                  </a:lnTo>
                  <a:cubicBezTo>
                    <a:pt x="245922" y="43936"/>
                    <a:pt x="262907" y="51792"/>
                    <a:pt x="275983" y="64947"/>
                  </a:cubicBezTo>
                  <a:cubicBezTo>
                    <a:pt x="286039" y="75063"/>
                    <a:pt x="292819" y="87221"/>
                    <a:pt x="295504" y="99547"/>
                  </a:cubicBezTo>
                  <a:cubicBezTo>
                    <a:pt x="260805" y="121614"/>
                    <a:pt x="237583" y="160142"/>
                    <a:pt x="236952" y="204078"/>
                  </a:cubicBezTo>
                  <a:cubicBezTo>
                    <a:pt x="211421" y="212654"/>
                    <a:pt x="188535" y="224112"/>
                    <a:pt x="168768" y="238313"/>
                  </a:cubicBezTo>
                  <a:lnTo>
                    <a:pt x="141855" y="218941"/>
                  </a:lnTo>
                  <a:lnTo>
                    <a:pt x="128878" y="170663"/>
                  </a:lnTo>
                  <a:lnTo>
                    <a:pt x="86461" y="182061"/>
                  </a:lnTo>
                  <a:lnTo>
                    <a:pt x="103495" y="245459"/>
                  </a:lnTo>
                  <a:lnTo>
                    <a:pt x="135263" y="268315"/>
                  </a:lnTo>
                  <a:cubicBezTo>
                    <a:pt x="98294" y="308857"/>
                    <a:pt x="79691" y="367458"/>
                    <a:pt x="82297" y="430056"/>
                  </a:cubicBezTo>
                  <a:lnTo>
                    <a:pt x="23399" y="456159"/>
                  </a:lnTo>
                  <a:lnTo>
                    <a:pt x="0" y="514405"/>
                  </a:lnTo>
                  <a:lnTo>
                    <a:pt x="40768" y="530777"/>
                  </a:lnTo>
                  <a:lnTo>
                    <a:pt x="57516" y="489092"/>
                  </a:lnTo>
                  <a:lnTo>
                    <a:pt x="86945" y="476045"/>
                  </a:lnTo>
                  <a:cubicBezTo>
                    <a:pt x="95679" y="528981"/>
                    <a:pt x="115722" y="583132"/>
                    <a:pt x="145280" y="629851"/>
                  </a:cubicBezTo>
                  <a:lnTo>
                    <a:pt x="92323" y="670590"/>
                  </a:lnTo>
                  <a:lnTo>
                    <a:pt x="75280" y="727346"/>
                  </a:lnTo>
                  <a:lnTo>
                    <a:pt x="117361" y="739978"/>
                  </a:lnTo>
                  <a:lnTo>
                    <a:pt x="130338" y="696782"/>
                  </a:lnTo>
                  <a:lnTo>
                    <a:pt x="171077" y="665438"/>
                  </a:lnTo>
                  <a:cubicBezTo>
                    <a:pt x="205805" y="708180"/>
                    <a:pt x="246761" y="734264"/>
                    <a:pt x="293441" y="749768"/>
                  </a:cubicBezTo>
                  <a:lnTo>
                    <a:pt x="314698" y="685995"/>
                  </a:lnTo>
                  <a:cubicBezTo>
                    <a:pt x="330587" y="689637"/>
                    <a:pt x="346723" y="691472"/>
                    <a:pt x="362908" y="691472"/>
                  </a:cubicBezTo>
                  <a:cubicBezTo>
                    <a:pt x="379093" y="691472"/>
                    <a:pt x="395228" y="689637"/>
                    <a:pt x="411108" y="685995"/>
                  </a:cubicBezTo>
                  <a:lnTo>
                    <a:pt x="432375" y="749768"/>
                  </a:lnTo>
                  <a:cubicBezTo>
                    <a:pt x="479607" y="734106"/>
                    <a:pt x="519458" y="708417"/>
                    <a:pt x="554739" y="665448"/>
                  </a:cubicBezTo>
                  <a:lnTo>
                    <a:pt x="595478" y="696782"/>
                  </a:lnTo>
                  <a:lnTo>
                    <a:pt x="608455" y="739978"/>
                  </a:lnTo>
                  <a:lnTo>
                    <a:pt x="650526" y="727346"/>
                  </a:lnTo>
                  <a:lnTo>
                    <a:pt x="633483" y="670590"/>
                  </a:lnTo>
                  <a:lnTo>
                    <a:pt x="580526" y="629851"/>
                  </a:lnTo>
                  <a:cubicBezTo>
                    <a:pt x="609018" y="585342"/>
                    <a:pt x="630433" y="528508"/>
                    <a:pt x="638861" y="476045"/>
                  </a:cubicBezTo>
                  <a:lnTo>
                    <a:pt x="668290" y="489092"/>
                  </a:lnTo>
                  <a:lnTo>
                    <a:pt x="685038" y="530777"/>
                  </a:lnTo>
                  <a:lnTo>
                    <a:pt x="725806" y="514405"/>
                  </a:lnTo>
                  <a:lnTo>
                    <a:pt x="702407" y="456159"/>
                  </a:lnTo>
                  <a:close/>
                  <a:moveTo>
                    <a:pt x="362898" y="123874"/>
                  </a:moveTo>
                  <a:cubicBezTo>
                    <a:pt x="403538" y="123874"/>
                    <a:pt x="437369" y="153590"/>
                    <a:pt x="443813" y="192443"/>
                  </a:cubicBezTo>
                  <a:cubicBezTo>
                    <a:pt x="418618" y="187686"/>
                    <a:pt x="391537" y="185249"/>
                    <a:pt x="362898" y="185249"/>
                  </a:cubicBezTo>
                  <a:cubicBezTo>
                    <a:pt x="334259" y="185249"/>
                    <a:pt x="307178" y="187686"/>
                    <a:pt x="281983" y="192443"/>
                  </a:cubicBezTo>
                  <a:cubicBezTo>
                    <a:pt x="288428" y="153590"/>
                    <a:pt x="322258" y="123874"/>
                    <a:pt x="362898" y="123874"/>
                  </a:cubicBezTo>
                  <a:lnTo>
                    <a:pt x="362898" y="123874"/>
                  </a:lnTo>
                  <a:close/>
                  <a:moveTo>
                    <a:pt x="266815" y="690703"/>
                  </a:moveTo>
                  <a:cubicBezTo>
                    <a:pt x="230566" y="670442"/>
                    <a:pt x="197328" y="634815"/>
                    <a:pt x="171630" y="588185"/>
                  </a:cubicBezTo>
                  <a:cubicBezTo>
                    <a:pt x="142655" y="535613"/>
                    <a:pt x="126035" y="473943"/>
                    <a:pt x="126035" y="419012"/>
                  </a:cubicBezTo>
                  <a:cubicBezTo>
                    <a:pt x="126035" y="356642"/>
                    <a:pt x="148161" y="308481"/>
                    <a:pt x="191801" y="275894"/>
                  </a:cubicBezTo>
                  <a:cubicBezTo>
                    <a:pt x="228425" y="248548"/>
                    <a:pt x="279674" y="232748"/>
                    <a:pt x="340930" y="229728"/>
                  </a:cubicBezTo>
                  <a:lnTo>
                    <a:pt x="340930" y="468347"/>
                  </a:lnTo>
                  <a:lnTo>
                    <a:pt x="266815" y="690703"/>
                  </a:lnTo>
                  <a:close/>
                  <a:moveTo>
                    <a:pt x="328673" y="644053"/>
                  </a:moveTo>
                  <a:lnTo>
                    <a:pt x="362898" y="541367"/>
                  </a:lnTo>
                  <a:lnTo>
                    <a:pt x="397123" y="644053"/>
                  </a:lnTo>
                  <a:cubicBezTo>
                    <a:pt x="374474" y="648641"/>
                    <a:pt x="351312" y="648641"/>
                    <a:pt x="328663" y="644053"/>
                  </a:cubicBezTo>
                  <a:lnTo>
                    <a:pt x="328663" y="644053"/>
                  </a:lnTo>
                  <a:close/>
                  <a:moveTo>
                    <a:pt x="554177" y="588185"/>
                  </a:moveTo>
                  <a:cubicBezTo>
                    <a:pt x="528478" y="634805"/>
                    <a:pt x="495240" y="670432"/>
                    <a:pt x="458991" y="690703"/>
                  </a:cubicBezTo>
                  <a:lnTo>
                    <a:pt x="384876" y="468347"/>
                  </a:lnTo>
                  <a:lnTo>
                    <a:pt x="384876" y="229728"/>
                  </a:lnTo>
                  <a:cubicBezTo>
                    <a:pt x="446132" y="232748"/>
                    <a:pt x="497381" y="248548"/>
                    <a:pt x="534004" y="275894"/>
                  </a:cubicBezTo>
                  <a:cubicBezTo>
                    <a:pt x="577645" y="308481"/>
                    <a:pt x="599771" y="356631"/>
                    <a:pt x="599771" y="419012"/>
                  </a:cubicBezTo>
                  <a:cubicBezTo>
                    <a:pt x="599771" y="473952"/>
                    <a:pt x="583151" y="535613"/>
                    <a:pt x="554177" y="588185"/>
                  </a:cubicBezTo>
                  <a:lnTo>
                    <a:pt x="554177" y="58818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1" name="Google Shape;1561;p46"/>
          <p:cNvGrpSpPr/>
          <p:nvPr/>
        </p:nvGrpSpPr>
        <p:grpSpPr>
          <a:xfrm>
            <a:off x="1421390" y="3847104"/>
            <a:ext cx="388049" cy="388049"/>
            <a:chOff x="999003" y="3881229"/>
            <a:chExt cx="440065" cy="440065"/>
          </a:xfrm>
        </p:grpSpPr>
        <p:sp>
          <p:nvSpPr>
            <p:cNvPr id="1562" name="Google Shape;1562;p46"/>
            <p:cNvSpPr/>
            <p:nvPr/>
          </p:nvSpPr>
          <p:spPr>
            <a:xfrm>
              <a:off x="999003" y="3881229"/>
              <a:ext cx="440065" cy="440065"/>
            </a:xfrm>
            <a:custGeom>
              <a:rect b="b" l="l" r="r" t="t"/>
              <a:pathLst>
                <a:path extrusionOk="0" h="749047" w="749047">
                  <a:moveTo>
                    <a:pt x="583862" y="350631"/>
                  </a:moveTo>
                  <a:cubicBezTo>
                    <a:pt x="588264" y="329463"/>
                    <a:pt x="589201" y="309044"/>
                    <a:pt x="586823" y="289878"/>
                  </a:cubicBezTo>
                  <a:lnTo>
                    <a:pt x="639029" y="289878"/>
                  </a:lnTo>
                  <a:cubicBezTo>
                    <a:pt x="712305" y="286405"/>
                    <a:pt x="744952" y="223451"/>
                    <a:pt x="749768" y="219780"/>
                  </a:cubicBezTo>
                  <a:cubicBezTo>
                    <a:pt x="734224" y="200674"/>
                    <a:pt x="728076" y="183127"/>
                    <a:pt x="678860" y="158119"/>
                  </a:cubicBezTo>
                  <a:cubicBezTo>
                    <a:pt x="696298" y="105567"/>
                    <a:pt x="687643" y="88110"/>
                    <a:pt x="685393" y="64375"/>
                  </a:cubicBezTo>
                  <a:cubicBezTo>
                    <a:pt x="660829" y="61888"/>
                    <a:pt x="644348" y="53707"/>
                    <a:pt x="591649" y="70908"/>
                  </a:cubicBezTo>
                  <a:cubicBezTo>
                    <a:pt x="566957" y="21643"/>
                    <a:pt x="548285" y="15090"/>
                    <a:pt x="529988" y="0"/>
                  </a:cubicBezTo>
                  <a:cubicBezTo>
                    <a:pt x="509421" y="15593"/>
                    <a:pt x="463393" y="46305"/>
                    <a:pt x="459889" y="110739"/>
                  </a:cubicBezTo>
                  <a:lnTo>
                    <a:pt x="459889" y="162945"/>
                  </a:lnTo>
                  <a:cubicBezTo>
                    <a:pt x="440724" y="160567"/>
                    <a:pt x="420315" y="161494"/>
                    <a:pt x="399137" y="165896"/>
                  </a:cubicBezTo>
                  <a:cubicBezTo>
                    <a:pt x="340634" y="178064"/>
                    <a:pt x="278184" y="216010"/>
                    <a:pt x="218546" y="275647"/>
                  </a:cubicBezTo>
                  <a:cubicBezTo>
                    <a:pt x="115189" y="378994"/>
                    <a:pt x="61789" y="495210"/>
                    <a:pt x="35173" y="574517"/>
                  </a:cubicBezTo>
                  <a:cubicBezTo>
                    <a:pt x="-503" y="690160"/>
                    <a:pt x="4332" y="706344"/>
                    <a:pt x="0" y="749768"/>
                  </a:cubicBezTo>
                  <a:cubicBezTo>
                    <a:pt x="44104" y="745465"/>
                    <a:pt x="59677" y="750123"/>
                    <a:pt x="175251" y="714585"/>
                  </a:cubicBezTo>
                  <a:cubicBezTo>
                    <a:pt x="254548" y="687979"/>
                    <a:pt x="370773" y="634568"/>
                    <a:pt x="474120" y="531212"/>
                  </a:cubicBezTo>
                  <a:cubicBezTo>
                    <a:pt x="533768" y="471574"/>
                    <a:pt x="571713" y="409124"/>
                    <a:pt x="583862" y="350621"/>
                  </a:cubicBezTo>
                  <a:lnTo>
                    <a:pt x="583862" y="350621"/>
                  </a:lnTo>
                  <a:close/>
                  <a:moveTo>
                    <a:pt x="503825" y="110739"/>
                  </a:moveTo>
                  <a:cubicBezTo>
                    <a:pt x="503825" y="88445"/>
                    <a:pt x="518579" y="68737"/>
                    <a:pt x="529978" y="56835"/>
                  </a:cubicBezTo>
                  <a:cubicBezTo>
                    <a:pt x="539995" y="67020"/>
                    <a:pt x="554354" y="86994"/>
                    <a:pt x="555923" y="106268"/>
                  </a:cubicBezTo>
                  <a:lnTo>
                    <a:pt x="559614" y="148250"/>
                  </a:lnTo>
                  <a:lnTo>
                    <a:pt x="591915" y="121170"/>
                  </a:lnTo>
                  <a:cubicBezTo>
                    <a:pt x="608643" y="108390"/>
                    <a:pt x="626239" y="105301"/>
                    <a:pt x="645187" y="104571"/>
                  </a:cubicBezTo>
                  <a:cubicBezTo>
                    <a:pt x="644832" y="119927"/>
                    <a:pt x="641743" y="142161"/>
                    <a:pt x="628598" y="157843"/>
                  </a:cubicBezTo>
                  <a:lnTo>
                    <a:pt x="601517" y="190144"/>
                  </a:lnTo>
                  <a:lnTo>
                    <a:pt x="643500" y="193835"/>
                  </a:lnTo>
                  <a:cubicBezTo>
                    <a:pt x="664570" y="196667"/>
                    <a:pt x="678919" y="206881"/>
                    <a:pt x="692903" y="219770"/>
                  </a:cubicBezTo>
                  <a:cubicBezTo>
                    <a:pt x="680982" y="231169"/>
                    <a:pt x="661244" y="245943"/>
                    <a:pt x="639029" y="245943"/>
                  </a:cubicBezTo>
                  <a:lnTo>
                    <a:pt x="574536" y="245943"/>
                  </a:lnTo>
                  <a:cubicBezTo>
                    <a:pt x="567519" y="230576"/>
                    <a:pt x="557828" y="216543"/>
                    <a:pt x="545521" y="204247"/>
                  </a:cubicBezTo>
                  <a:cubicBezTo>
                    <a:pt x="533215" y="191949"/>
                    <a:pt x="519191" y="182249"/>
                    <a:pt x="503825" y="175232"/>
                  </a:cubicBezTo>
                  <a:lnTo>
                    <a:pt x="503825" y="110739"/>
                  </a:lnTo>
                  <a:close/>
                  <a:moveTo>
                    <a:pt x="162698" y="672455"/>
                  </a:moveTo>
                  <a:cubicBezTo>
                    <a:pt x="114301" y="688798"/>
                    <a:pt x="73819" y="696950"/>
                    <a:pt x="48910" y="700858"/>
                  </a:cubicBezTo>
                  <a:cubicBezTo>
                    <a:pt x="52828" y="675959"/>
                    <a:pt x="60980" y="635477"/>
                    <a:pt x="77323" y="587080"/>
                  </a:cubicBezTo>
                  <a:cubicBezTo>
                    <a:pt x="82701" y="571151"/>
                    <a:pt x="89244" y="553614"/>
                    <a:pt x="97149" y="534972"/>
                  </a:cubicBezTo>
                  <a:lnTo>
                    <a:pt x="141608" y="579431"/>
                  </a:lnTo>
                  <a:lnTo>
                    <a:pt x="172676" y="548364"/>
                  </a:lnTo>
                  <a:lnTo>
                    <a:pt x="116749" y="492437"/>
                  </a:lnTo>
                  <a:cubicBezTo>
                    <a:pt x="135115" y="455606"/>
                    <a:pt x="158622" y="416111"/>
                    <a:pt x="188525" y="376794"/>
                  </a:cubicBezTo>
                  <a:lnTo>
                    <a:pt x="266390" y="454659"/>
                  </a:lnTo>
                  <a:lnTo>
                    <a:pt x="297458" y="423592"/>
                  </a:lnTo>
                  <a:lnTo>
                    <a:pt x="216355" y="342489"/>
                  </a:lnTo>
                  <a:cubicBezTo>
                    <a:pt x="226787" y="330450"/>
                    <a:pt x="237859" y="318488"/>
                    <a:pt x="249633" y="306715"/>
                  </a:cubicBezTo>
                  <a:cubicBezTo>
                    <a:pt x="270930" y="285418"/>
                    <a:pt x="292424" y="267259"/>
                    <a:pt x="313731" y="252436"/>
                  </a:cubicBezTo>
                  <a:lnTo>
                    <a:pt x="453553" y="392268"/>
                  </a:lnTo>
                  <a:lnTo>
                    <a:pt x="484621" y="361201"/>
                  </a:lnTo>
                  <a:lnTo>
                    <a:pt x="352496" y="229076"/>
                  </a:lnTo>
                  <a:cubicBezTo>
                    <a:pt x="371454" y="219445"/>
                    <a:pt x="390087" y="212654"/>
                    <a:pt x="408107" y="208914"/>
                  </a:cubicBezTo>
                  <a:cubicBezTo>
                    <a:pt x="451422" y="199914"/>
                    <a:pt x="488203" y="209043"/>
                    <a:pt x="514484" y="235314"/>
                  </a:cubicBezTo>
                  <a:cubicBezTo>
                    <a:pt x="540755" y="261584"/>
                    <a:pt x="549884" y="298376"/>
                    <a:pt x="540883" y="341690"/>
                  </a:cubicBezTo>
                  <a:cubicBezTo>
                    <a:pt x="532337" y="382823"/>
                    <a:pt x="508000" y="427115"/>
                    <a:pt x="469936" y="471288"/>
                  </a:cubicBezTo>
                  <a:lnTo>
                    <a:pt x="391172" y="392534"/>
                  </a:lnTo>
                  <a:lnTo>
                    <a:pt x="360105" y="423601"/>
                  </a:lnTo>
                  <a:lnTo>
                    <a:pt x="439846" y="503332"/>
                  </a:lnTo>
                  <a:cubicBezTo>
                    <a:pt x="406114" y="536620"/>
                    <a:pt x="370991" y="564312"/>
                    <a:pt x="336400" y="587316"/>
                  </a:cubicBezTo>
                  <a:lnTo>
                    <a:pt x="204009" y="454925"/>
                  </a:lnTo>
                  <a:lnTo>
                    <a:pt x="172942" y="485993"/>
                  </a:lnTo>
                  <a:lnTo>
                    <a:pt x="298079" y="611130"/>
                  </a:lnTo>
                  <a:cubicBezTo>
                    <a:pt x="248074" y="640085"/>
                    <a:pt x="200841" y="659596"/>
                    <a:pt x="162718" y="672465"/>
                  </a:cubicBezTo>
                  <a:lnTo>
                    <a:pt x="162718" y="6724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3" name="Google Shape;1563;p46"/>
            <p:cNvSpPr/>
            <p:nvPr/>
          </p:nvSpPr>
          <p:spPr>
            <a:xfrm>
              <a:off x="1173432" y="4074710"/>
              <a:ext cx="35947" cy="35947"/>
            </a:xfrm>
            <a:custGeom>
              <a:rect b="b" l="l" r="r" t="t"/>
              <a:pathLst>
                <a:path extrusionOk="0" h="61186" w="61186">
                  <a:moveTo>
                    <a:pt x="0" y="31057"/>
                  </a:moveTo>
                  <a:lnTo>
                    <a:pt x="31057" y="0"/>
                  </a:lnTo>
                  <a:lnTo>
                    <a:pt x="62115" y="31057"/>
                  </a:lnTo>
                  <a:lnTo>
                    <a:pt x="31057" y="62124"/>
                  </a:lnTo>
                  <a:lnTo>
                    <a:pt x="0" y="3105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4" name="Google Shape;1564;p46"/>
            <p:cNvSpPr/>
            <p:nvPr/>
          </p:nvSpPr>
          <p:spPr>
            <a:xfrm>
              <a:off x="1173421" y="4147827"/>
              <a:ext cx="35947" cy="35947"/>
            </a:xfrm>
            <a:custGeom>
              <a:rect b="b" l="l" r="r" t="t"/>
              <a:pathLst>
                <a:path extrusionOk="0" h="61186" w="61186">
                  <a:moveTo>
                    <a:pt x="0" y="31058"/>
                  </a:moveTo>
                  <a:lnTo>
                    <a:pt x="31057" y="0"/>
                  </a:lnTo>
                  <a:lnTo>
                    <a:pt x="62125" y="31058"/>
                  </a:lnTo>
                  <a:lnTo>
                    <a:pt x="31057" y="62115"/>
                  </a:lnTo>
                  <a:lnTo>
                    <a:pt x="0" y="3105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5" name="Google Shape;1565;p46"/>
            <p:cNvSpPr/>
            <p:nvPr/>
          </p:nvSpPr>
          <p:spPr>
            <a:xfrm>
              <a:off x="1100298" y="4220933"/>
              <a:ext cx="35947" cy="35947"/>
            </a:xfrm>
            <a:custGeom>
              <a:rect b="b" l="l" r="r" t="t"/>
              <a:pathLst>
                <a:path extrusionOk="0" h="61186" w="61186">
                  <a:moveTo>
                    <a:pt x="0" y="31058"/>
                  </a:moveTo>
                  <a:lnTo>
                    <a:pt x="31067" y="0"/>
                  </a:lnTo>
                  <a:lnTo>
                    <a:pt x="62125" y="31058"/>
                  </a:lnTo>
                  <a:lnTo>
                    <a:pt x="31067" y="62125"/>
                  </a:lnTo>
                  <a:lnTo>
                    <a:pt x="0" y="3105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66" name="Google Shape;1566;p46"/>
          <p:cNvGrpSpPr/>
          <p:nvPr/>
        </p:nvGrpSpPr>
        <p:grpSpPr>
          <a:xfrm>
            <a:off x="7334679" y="3200256"/>
            <a:ext cx="388049" cy="388049"/>
            <a:chOff x="7704932" y="3147675"/>
            <a:chExt cx="440065" cy="440065"/>
          </a:xfrm>
        </p:grpSpPr>
        <p:sp>
          <p:nvSpPr>
            <p:cNvPr id="1567" name="Google Shape;1567;p46"/>
            <p:cNvSpPr/>
            <p:nvPr/>
          </p:nvSpPr>
          <p:spPr>
            <a:xfrm>
              <a:off x="7704932" y="3147675"/>
              <a:ext cx="440065" cy="440065"/>
            </a:xfrm>
            <a:custGeom>
              <a:rect b="b" l="l" r="r" t="t"/>
              <a:pathLst>
                <a:path extrusionOk="0" h="749047" w="749047">
                  <a:moveTo>
                    <a:pt x="715605" y="233823"/>
                  </a:moveTo>
                  <a:cubicBezTo>
                    <a:pt x="697545" y="211431"/>
                    <a:pt x="673465" y="194486"/>
                    <a:pt x="646523" y="184992"/>
                  </a:cubicBezTo>
                  <a:cubicBezTo>
                    <a:pt x="642576" y="132065"/>
                    <a:pt x="602113" y="81596"/>
                    <a:pt x="549907" y="65263"/>
                  </a:cubicBezTo>
                  <a:cubicBezTo>
                    <a:pt x="542307" y="37107"/>
                    <a:pt x="516648" y="16333"/>
                    <a:pt x="486055" y="16333"/>
                  </a:cubicBezTo>
                  <a:cubicBezTo>
                    <a:pt x="475496" y="16333"/>
                    <a:pt x="465528" y="18850"/>
                    <a:pt x="456646" y="23301"/>
                  </a:cubicBezTo>
                  <a:cubicBezTo>
                    <a:pt x="432467" y="8280"/>
                    <a:pt x="404341" y="0"/>
                    <a:pt x="374932" y="0"/>
                  </a:cubicBezTo>
                  <a:cubicBezTo>
                    <a:pt x="327068" y="0"/>
                    <a:pt x="282658" y="21820"/>
                    <a:pt x="253545" y="59006"/>
                  </a:cubicBezTo>
                  <a:cubicBezTo>
                    <a:pt x="181107" y="51407"/>
                    <a:pt x="108571" y="111360"/>
                    <a:pt x="103440" y="184933"/>
                  </a:cubicBezTo>
                  <a:cubicBezTo>
                    <a:pt x="43634" y="204966"/>
                    <a:pt x="-875" y="266302"/>
                    <a:pt x="13" y="330726"/>
                  </a:cubicBezTo>
                  <a:cubicBezTo>
                    <a:pt x="13" y="373290"/>
                    <a:pt x="17580" y="412904"/>
                    <a:pt x="46792" y="441385"/>
                  </a:cubicBezTo>
                  <a:cubicBezTo>
                    <a:pt x="45707" y="446083"/>
                    <a:pt x="45114" y="450968"/>
                    <a:pt x="45114" y="455991"/>
                  </a:cubicBezTo>
                  <a:cubicBezTo>
                    <a:pt x="45114" y="490493"/>
                    <a:pt x="71662" y="518886"/>
                    <a:pt x="105413" y="521836"/>
                  </a:cubicBezTo>
                  <a:cubicBezTo>
                    <a:pt x="124065" y="552262"/>
                    <a:pt x="162060" y="574368"/>
                    <a:pt x="198674" y="573421"/>
                  </a:cubicBezTo>
                  <a:cubicBezTo>
                    <a:pt x="223445" y="573401"/>
                    <a:pt x="246341" y="565160"/>
                    <a:pt x="264696" y="551304"/>
                  </a:cubicBezTo>
                  <a:lnTo>
                    <a:pt x="264696" y="584968"/>
                  </a:lnTo>
                  <a:cubicBezTo>
                    <a:pt x="264696" y="635753"/>
                    <a:pt x="237459" y="681584"/>
                    <a:pt x="193147" y="705743"/>
                  </a:cubicBezTo>
                  <a:lnTo>
                    <a:pt x="110249" y="705743"/>
                  </a:lnTo>
                  <a:lnTo>
                    <a:pt x="110249" y="749669"/>
                  </a:lnTo>
                  <a:lnTo>
                    <a:pt x="639615" y="749669"/>
                  </a:lnTo>
                  <a:lnTo>
                    <a:pt x="639615" y="705743"/>
                  </a:lnTo>
                  <a:lnTo>
                    <a:pt x="556717" y="705743"/>
                  </a:lnTo>
                  <a:cubicBezTo>
                    <a:pt x="512405" y="681584"/>
                    <a:pt x="485068" y="635753"/>
                    <a:pt x="485068" y="584968"/>
                  </a:cubicBezTo>
                  <a:lnTo>
                    <a:pt x="485068" y="551384"/>
                  </a:lnTo>
                  <a:cubicBezTo>
                    <a:pt x="503523" y="565210"/>
                    <a:pt x="526419" y="573421"/>
                    <a:pt x="551091" y="573421"/>
                  </a:cubicBezTo>
                  <a:cubicBezTo>
                    <a:pt x="606357" y="574714"/>
                    <a:pt x="658563" y="526879"/>
                    <a:pt x="661227" y="470429"/>
                  </a:cubicBezTo>
                  <a:cubicBezTo>
                    <a:pt x="714717" y="445175"/>
                    <a:pt x="749751" y="390876"/>
                    <a:pt x="749751" y="330726"/>
                  </a:cubicBezTo>
                  <a:cubicBezTo>
                    <a:pt x="749751" y="295563"/>
                    <a:pt x="737613" y="261150"/>
                    <a:pt x="715605" y="233833"/>
                  </a:cubicBezTo>
                  <a:lnTo>
                    <a:pt x="715605" y="233833"/>
                  </a:lnTo>
                  <a:close/>
                  <a:moveTo>
                    <a:pt x="508260" y="82454"/>
                  </a:moveTo>
                  <a:cubicBezTo>
                    <a:pt x="508260" y="94692"/>
                    <a:pt x="498293" y="104650"/>
                    <a:pt x="486055" y="104650"/>
                  </a:cubicBezTo>
                  <a:cubicBezTo>
                    <a:pt x="473818" y="104650"/>
                    <a:pt x="463850" y="94692"/>
                    <a:pt x="463850" y="82454"/>
                  </a:cubicBezTo>
                  <a:cubicBezTo>
                    <a:pt x="463850" y="70217"/>
                    <a:pt x="473818" y="60259"/>
                    <a:pt x="486055" y="60259"/>
                  </a:cubicBezTo>
                  <a:cubicBezTo>
                    <a:pt x="498293" y="60259"/>
                    <a:pt x="508260" y="70217"/>
                    <a:pt x="508260" y="82454"/>
                  </a:cubicBezTo>
                  <a:lnTo>
                    <a:pt x="508260" y="82454"/>
                  </a:lnTo>
                  <a:close/>
                  <a:moveTo>
                    <a:pt x="111235" y="433786"/>
                  </a:moveTo>
                  <a:cubicBezTo>
                    <a:pt x="123473" y="433786"/>
                    <a:pt x="133440" y="443744"/>
                    <a:pt x="133440" y="455981"/>
                  </a:cubicBezTo>
                  <a:cubicBezTo>
                    <a:pt x="133440" y="468219"/>
                    <a:pt x="123473" y="478176"/>
                    <a:pt x="111235" y="478176"/>
                  </a:cubicBezTo>
                  <a:cubicBezTo>
                    <a:pt x="98999" y="478176"/>
                    <a:pt x="89030" y="468219"/>
                    <a:pt x="89030" y="455981"/>
                  </a:cubicBezTo>
                  <a:cubicBezTo>
                    <a:pt x="89030" y="443744"/>
                    <a:pt x="98999" y="433786"/>
                    <a:pt x="111235" y="433786"/>
                  </a:cubicBezTo>
                  <a:lnTo>
                    <a:pt x="111235" y="433786"/>
                  </a:lnTo>
                  <a:close/>
                  <a:moveTo>
                    <a:pt x="281573" y="680399"/>
                  </a:moveTo>
                  <a:cubicBezTo>
                    <a:pt x="299337" y="651700"/>
                    <a:pt x="308712" y="618689"/>
                    <a:pt x="308712" y="584957"/>
                  </a:cubicBezTo>
                  <a:lnTo>
                    <a:pt x="308712" y="396788"/>
                  </a:lnTo>
                  <a:lnTo>
                    <a:pt x="353023" y="396788"/>
                  </a:lnTo>
                  <a:lnTo>
                    <a:pt x="353023" y="446941"/>
                  </a:lnTo>
                  <a:lnTo>
                    <a:pt x="396939" y="446941"/>
                  </a:lnTo>
                  <a:lnTo>
                    <a:pt x="396939" y="396788"/>
                  </a:lnTo>
                  <a:lnTo>
                    <a:pt x="441151" y="396788"/>
                  </a:lnTo>
                  <a:lnTo>
                    <a:pt x="441151" y="453968"/>
                  </a:lnTo>
                  <a:lnTo>
                    <a:pt x="353023" y="499542"/>
                  </a:lnTo>
                  <a:lnTo>
                    <a:pt x="353023" y="595369"/>
                  </a:lnTo>
                  <a:cubicBezTo>
                    <a:pt x="353023" y="595369"/>
                    <a:pt x="353023" y="595557"/>
                    <a:pt x="353023" y="595557"/>
                  </a:cubicBezTo>
                  <a:cubicBezTo>
                    <a:pt x="353319" y="641595"/>
                    <a:pt x="324996" y="685324"/>
                    <a:pt x="281967" y="705733"/>
                  </a:cubicBezTo>
                  <a:lnTo>
                    <a:pt x="262723" y="705733"/>
                  </a:lnTo>
                  <a:cubicBezTo>
                    <a:pt x="269631" y="697887"/>
                    <a:pt x="276046" y="689419"/>
                    <a:pt x="281573" y="680399"/>
                  </a:cubicBezTo>
                  <a:lnTo>
                    <a:pt x="281573" y="680399"/>
                  </a:lnTo>
                  <a:close/>
                  <a:moveTo>
                    <a:pt x="487239" y="705733"/>
                  </a:moveTo>
                  <a:lnTo>
                    <a:pt x="354207" y="705733"/>
                  </a:lnTo>
                  <a:cubicBezTo>
                    <a:pt x="380458" y="677152"/>
                    <a:pt x="397728" y="634953"/>
                    <a:pt x="396939" y="595280"/>
                  </a:cubicBezTo>
                  <a:lnTo>
                    <a:pt x="396939" y="526287"/>
                  </a:lnTo>
                  <a:lnTo>
                    <a:pt x="441151" y="503401"/>
                  </a:lnTo>
                  <a:lnTo>
                    <a:pt x="441151" y="584948"/>
                  </a:lnTo>
                  <a:cubicBezTo>
                    <a:pt x="441053" y="628716"/>
                    <a:pt x="457534" y="672297"/>
                    <a:pt x="487239" y="705723"/>
                  </a:cubicBezTo>
                  <a:lnTo>
                    <a:pt x="487239" y="705723"/>
                  </a:lnTo>
                  <a:close/>
                  <a:moveTo>
                    <a:pt x="615830" y="440655"/>
                  </a:moveTo>
                  <a:cubicBezTo>
                    <a:pt x="625305" y="487651"/>
                    <a:pt x="597475" y="528083"/>
                    <a:pt x="551189" y="529475"/>
                  </a:cubicBezTo>
                  <a:cubicBezTo>
                    <a:pt x="516550" y="529475"/>
                    <a:pt x="488128" y="502858"/>
                    <a:pt x="485167" y="469018"/>
                  </a:cubicBezTo>
                  <a:lnTo>
                    <a:pt x="485167" y="352852"/>
                  </a:lnTo>
                  <a:lnTo>
                    <a:pt x="264796" y="352852"/>
                  </a:lnTo>
                  <a:lnTo>
                    <a:pt x="264796" y="467824"/>
                  </a:lnTo>
                  <a:cubicBezTo>
                    <a:pt x="262328" y="502217"/>
                    <a:pt x="233609" y="529475"/>
                    <a:pt x="198575" y="529475"/>
                  </a:cubicBezTo>
                  <a:lnTo>
                    <a:pt x="198377" y="529475"/>
                  </a:lnTo>
                  <a:cubicBezTo>
                    <a:pt x="180811" y="529672"/>
                    <a:pt x="163540" y="522132"/>
                    <a:pt x="150908" y="508908"/>
                  </a:cubicBezTo>
                  <a:cubicBezTo>
                    <a:pt x="166994" y="496838"/>
                    <a:pt x="177357" y="477604"/>
                    <a:pt x="177357" y="455981"/>
                  </a:cubicBezTo>
                  <a:cubicBezTo>
                    <a:pt x="177357" y="419526"/>
                    <a:pt x="147750" y="389860"/>
                    <a:pt x="111235" y="389860"/>
                  </a:cubicBezTo>
                  <a:cubicBezTo>
                    <a:pt x="96235" y="389860"/>
                    <a:pt x="82418" y="394913"/>
                    <a:pt x="71266" y="403390"/>
                  </a:cubicBezTo>
                  <a:cubicBezTo>
                    <a:pt x="54095" y="383682"/>
                    <a:pt x="43930" y="358043"/>
                    <a:pt x="43930" y="330716"/>
                  </a:cubicBezTo>
                  <a:cubicBezTo>
                    <a:pt x="44325" y="266726"/>
                    <a:pt x="92780" y="226806"/>
                    <a:pt x="147257" y="218980"/>
                  </a:cubicBezTo>
                  <a:cubicBezTo>
                    <a:pt x="137981" y="136654"/>
                    <a:pt x="204003" y="88099"/>
                    <a:pt x="274171" y="106673"/>
                  </a:cubicBezTo>
                  <a:cubicBezTo>
                    <a:pt x="294698" y="69141"/>
                    <a:pt x="332002" y="43610"/>
                    <a:pt x="374932" y="43916"/>
                  </a:cubicBezTo>
                  <a:cubicBezTo>
                    <a:pt x="392893" y="43916"/>
                    <a:pt x="410065" y="48219"/>
                    <a:pt x="425461" y="56124"/>
                  </a:cubicBezTo>
                  <a:cubicBezTo>
                    <a:pt x="421907" y="64197"/>
                    <a:pt x="419933" y="73099"/>
                    <a:pt x="419933" y="82454"/>
                  </a:cubicBezTo>
                  <a:cubicBezTo>
                    <a:pt x="419933" y="118910"/>
                    <a:pt x="449639" y="148576"/>
                    <a:pt x="486055" y="148576"/>
                  </a:cubicBezTo>
                  <a:cubicBezTo>
                    <a:pt x="512405" y="148576"/>
                    <a:pt x="535203" y="133082"/>
                    <a:pt x="545861" y="110739"/>
                  </a:cubicBezTo>
                  <a:cubicBezTo>
                    <a:pt x="592935" y="132391"/>
                    <a:pt x="607344" y="176603"/>
                    <a:pt x="602409" y="218961"/>
                  </a:cubicBezTo>
                  <a:cubicBezTo>
                    <a:pt x="665668" y="228178"/>
                    <a:pt x="705441" y="274384"/>
                    <a:pt x="705835" y="330726"/>
                  </a:cubicBezTo>
                  <a:cubicBezTo>
                    <a:pt x="705045" y="384836"/>
                    <a:pt x="670307" y="425921"/>
                    <a:pt x="615830" y="440665"/>
                  </a:cubicBezTo>
                  <a:lnTo>
                    <a:pt x="615830" y="4406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8" name="Google Shape;1568;p46"/>
            <p:cNvSpPr/>
            <p:nvPr/>
          </p:nvSpPr>
          <p:spPr>
            <a:xfrm>
              <a:off x="7813558" y="3250989"/>
              <a:ext cx="77692" cy="77692"/>
            </a:xfrm>
            <a:custGeom>
              <a:rect b="b" l="l" r="r" t="t"/>
              <a:pathLst>
                <a:path extrusionOk="0" h="132242" w="132242">
                  <a:moveTo>
                    <a:pt x="66121" y="0"/>
                  </a:moveTo>
                  <a:cubicBezTo>
                    <a:pt x="29607" y="0"/>
                    <a:pt x="0" y="29666"/>
                    <a:pt x="0" y="66121"/>
                  </a:cubicBezTo>
                  <a:cubicBezTo>
                    <a:pt x="0" y="102577"/>
                    <a:pt x="29607" y="132243"/>
                    <a:pt x="66121" y="132243"/>
                  </a:cubicBezTo>
                  <a:cubicBezTo>
                    <a:pt x="102537" y="132243"/>
                    <a:pt x="132243" y="102587"/>
                    <a:pt x="132243" y="66121"/>
                  </a:cubicBezTo>
                  <a:cubicBezTo>
                    <a:pt x="132243" y="29656"/>
                    <a:pt x="102537" y="0"/>
                    <a:pt x="66121" y="0"/>
                  </a:cubicBezTo>
                  <a:lnTo>
                    <a:pt x="66121" y="0"/>
                  </a:lnTo>
                  <a:close/>
                  <a:moveTo>
                    <a:pt x="66121" y="88316"/>
                  </a:moveTo>
                  <a:cubicBezTo>
                    <a:pt x="53884" y="88316"/>
                    <a:pt x="43916" y="78359"/>
                    <a:pt x="43916" y="66121"/>
                  </a:cubicBezTo>
                  <a:cubicBezTo>
                    <a:pt x="43916" y="53884"/>
                    <a:pt x="53884" y="43926"/>
                    <a:pt x="66121" y="43926"/>
                  </a:cubicBezTo>
                  <a:cubicBezTo>
                    <a:pt x="78358" y="43926"/>
                    <a:pt x="88227" y="53884"/>
                    <a:pt x="88227" y="66121"/>
                  </a:cubicBezTo>
                  <a:cubicBezTo>
                    <a:pt x="88227" y="78359"/>
                    <a:pt x="78358" y="88316"/>
                    <a:pt x="66121" y="88316"/>
                  </a:cubicBezTo>
                  <a:lnTo>
                    <a:pt x="66121" y="8831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69" name="Google Shape;1569;p46"/>
            <p:cNvSpPr/>
            <p:nvPr/>
          </p:nvSpPr>
          <p:spPr>
            <a:xfrm>
              <a:off x="8004708" y="3302746"/>
              <a:ext cx="77692" cy="77692"/>
            </a:xfrm>
            <a:custGeom>
              <a:rect b="b" l="l" r="r" t="t"/>
              <a:pathLst>
                <a:path extrusionOk="0" h="132242" w="132242">
                  <a:moveTo>
                    <a:pt x="66121" y="0"/>
                  </a:moveTo>
                  <a:cubicBezTo>
                    <a:pt x="29705" y="0"/>
                    <a:pt x="0" y="29656"/>
                    <a:pt x="0" y="66121"/>
                  </a:cubicBezTo>
                  <a:cubicBezTo>
                    <a:pt x="0" y="102587"/>
                    <a:pt x="29705" y="132243"/>
                    <a:pt x="66121" y="132243"/>
                  </a:cubicBezTo>
                  <a:cubicBezTo>
                    <a:pt x="102636" y="132243"/>
                    <a:pt x="132243" y="102587"/>
                    <a:pt x="132243" y="66121"/>
                  </a:cubicBezTo>
                  <a:cubicBezTo>
                    <a:pt x="132243" y="29656"/>
                    <a:pt x="102636" y="0"/>
                    <a:pt x="66121" y="0"/>
                  </a:cubicBezTo>
                  <a:lnTo>
                    <a:pt x="66121" y="0"/>
                  </a:lnTo>
                  <a:close/>
                  <a:moveTo>
                    <a:pt x="66121" y="88307"/>
                  </a:moveTo>
                  <a:cubicBezTo>
                    <a:pt x="53884" y="88307"/>
                    <a:pt x="44015" y="78349"/>
                    <a:pt x="44015" y="66112"/>
                  </a:cubicBezTo>
                  <a:cubicBezTo>
                    <a:pt x="44015" y="53874"/>
                    <a:pt x="53884" y="43916"/>
                    <a:pt x="66121" y="43916"/>
                  </a:cubicBezTo>
                  <a:cubicBezTo>
                    <a:pt x="78358" y="43916"/>
                    <a:pt x="88326" y="53874"/>
                    <a:pt x="88326" y="66112"/>
                  </a:cubicBezTo>
                  <a:cubicBezTo>
                    <a:pt x="88326" y="78349"/>
                    <a:pt x="78358" y="88307"/>
                    <a:pt x="66121" y="88307"/>
                  </a:cubicBezTo>
                  <a:lnTo>
                    <a:pt x="66121" y="8830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0" name="Google Shape;1570;p46"/>
            <p:cNvSpPr/>
            <p:nvPr/>
          </p:nvSpPr>
          <p:spPr>
            <a:xfrm>
              <a:off x="7782557" y="3328617"/>
              <a:ext cx="25511" cy="25511"/>
            </a:xfrm>
            <a:custGeom>
              <a:rect b="b" l="l" r="r" t="t"/>
              <a:pathLst>
                <a:path extrusionOk="0" h="43423" w="43423">
                  <a:moveTo>
                    <a:pt x="0" y="0"/>
                  </a:moveTo>
                  <a:lnTo>
                    <a:pt x="43936" y="0"/>
                  </a:lnTo>
                  <a:lnTo>
                    <a:pt x="4393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1" name="Google Shape;1571;p46"/>
            <p:cNvSpPr/>
            <p:nvPr/>
          </p:nvSpPr>
          <p:spPr>
            <a:xfrm>
              <a:off x="7911764" y="3302746"/>
              <a:ext cx="25511" cy="25511"/>
            </a:xfrm>
            <a:custGeom>
              <a:rect b="b" l="l" r="r" t="t"/>
              <a:pathLst>
                <a:path extrusionOk="0" h="43423" w="43423">
                  <a:moveTo>
                    <a:pt x="0" y="0"/>
                  </a:moveTo>
                  <a:lnTo>
                    <a:pt x="43936" y="0"/>
                  </a:lnTo>
                  <a:lnTo>
                    <a:pt x="4393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2" name="Google Shape;1572;p46"/>
            <p:cNvSpPr/>
            <p:nvPr/>
          </p:nvSpPr>
          <p:spPr>
            <a:xfrm>
              <a:off x="7963471" y="3263319"/>
              <a:ext cx="25511" cy="25511"/>
            </a:xfrm>
            <a:custGeom>
              <a:rect b="b" l="l" r="r" t="t"/>
              <a:pathLst>
                <a:path extrusionOk="0" h="43423" w="43423">
                  <a:moveTo>
                    <a:pt x="0" y="0"/>
                  </a:moveTo>
                  <a:lnTo>
                    <a:pt x="43926" y="0"/>
                  </a:lnTo>
                  <a:lnTo>
                    <a:pt x="4392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3" name="Google Shape;1573;p46"/>
            <p:cNvSpPr/>
            <p:nvPr/>
          </p:nvSpPr>
          <p:spPr>
            <a:xfrm>
              <a:off x="8015176" y="3406170"/>
              <a:ext cx="25511" cy="25511"/>
            </a:xfrm>
            <a:custGeom>
              <a:rect b="b" l="l" r="r" t="t"/>
              <a:pathLst>
                <a:path extrusionOk="0" h="43423" w="43423">
                  <a:moveTo>
                    <a:pt x="0" y="0"/>
                  </a:moveTo>
                  <a:lnTo>
                    <a:pt x="43926" y="0"/>
                  </a:lnTo>
                  <a:lnTo>
                    <a:pt x="4392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4" name="Google Shape;1574;p46"/>
            <p:cNvSpPr/>
            <p:nvPr/>
          </p:nvSpPr>
          <p:spPr>
            <a:xfrm>
              <a:off x="7891117" y="3220185"/>
              <a:ext cx="25511" cy="25511"/>
            </a:xfrm>
            <a:custGeom>
              <a:rect b="b" l="l" r="r" t="t"/>
              <a:pathLst>
                <a:path extrusionOk="0" h="43423" w="43423">
                  <a:moveTo>
                    <a:pt x="0" y="0"/>
                  </a:moveTo>
                  <a:lnTo>
                    <a:pt x="43926" y="0"/>
                  </a:lnTo>
                  <a:lnTo>
                    <a:pt x="4392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575" name="Google Shape;1575;p46"/>
          <p:cNvGrpSpPr/>
          <p:nvPr/>
        </p:nvGrpSpPr>
        <p:grpSpPr>
          <a:xfrm>
            <a:off x="7399304" y="2572676"/>
            <a:ext cx="258699" cy="388049"/>
            <a:chOff x="7778219" y="2435971"/>
            <a:chExt cx="293376" cy="440065"/>
          </a:xfrm>
        </p:grpSpPr>
        <p:sp>
          <p:nvSpPr>
            <p:cNvPr id="1576" name="Google Shape;1576;p46"/>
            <p:cNvSpPr/>
            <p:nvPr/>
          </p:nvSpPr>
          <p:spPr>
            <a:xfrm>
              <a:off x="7834378" y="2639186"/>
              <a:ext cx="25511" cy="25511"/>
            </a:xfrm>
            <a:custGeom>
              <a:rect b="b" l="l" r="r" t="t"/>
              <a:pathLst>
                <a:path extrusionOk="0" h="43423" w="43423">
                  <a:moveTo>
                    <a:pt x="0" y="0"/>
                  </a:moveTo>
                  <a:lnTo>
                    <a:pt x="43838" y="0"/>
                  </a:lnTo>
                  <a:lnTo>
                    <a:pt x="43838" y="43837"/>
                  </a:lnTo>
                  <a:lnTo>
                    <a:pt x="0" y="438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7" name="Google Shape;1577;p46"/>
            <p:cNvSpPr/>
            <p:nvPr/>
          </p:nvSpPr>
          <p:spPr>
            <a:xfrm>
              <a:off x="7834378" y="2690794"/>
              <a:ext cx="25511" cy="25511"/>
            </a:xfrm>
            <a:custGeom>
              <a:rect b="b" l="l" r="r" t="t"/>
              <a:pathLst>
                <a:path extrusionOk="0" h="43423" w="43423">
                  <a:moveTo>
                    <a:pt x="0" y="0"/>
                  </a:moveTo>
                  <a:lnTo>
                    <a:pt x="43838" y="0"/>
                  </a:lnTo>
                  <a:lnTo>
                    <a:pt x="43838" y="43837"/>
                  </a:lnTo>
                  <a:lnTo>
                    <a:pt x="0" y="438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8" name="Google Shape;1578;p46"/>
            <p:cNvSpPr/>
            <p:nvPr/>
          </p:nvSpPr>
          <p:spPr>
            <a:xfrm>
              <a:off x="7989208" y="2639186"/>
              <a:ext cx="25511" cy="25511"/>
            </a:xfrm>
            <a:custGeom>
              <a:rect b="b" l="l" r="r" t="t"/>
              <a:pathLst>
                <a:path extrusionOk="0" h="43423" w="43423">
                  <a:moveTo>
                    <a:pt x="0" y="0"/>
                  </a:moveTo>
                  <a:lnTo>
                    <a:pt x="43837" y="0"/>
                  </a:lnTo>
                  <a:lnTo>
                    <a:pt x="43837" y="43837"/>
                  </a:lnTo>
                  <a:lnTo>
                    <a:pt x="0" y="438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79" name="Google Shape;1579;p46"/>
            <p:cNvSpPr/>
            <p:nvPr/>
          </p:nvSpPr>
          <p:spPr>
            <a:xfrm>
              <a:off x="7989208" y="2690794"/>
              <a:ext cx="25511" cy="25511"/>
            </a:xfrm>
            <a:custGeom>
              <a:rect b="b" l="l" r="r" t="t"/>
              <a:pathLst>
                <a:path extrusionOk="0" h="43423" w="43423">
                  <a:moveTo>
                    <a:pt x="0" y="0"/>
                  </a:moveTo>
                  <a:lnTo>
                    <a:pt x="43837" y="0"/>
                  </a:lnTo>
                  <a:lnTo>
                    <a:pt x="43837" y="43837"/>
                  </a:lnTo>
                  <a:lnTo>
                    <a:pt x="0" y="438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0" name="Google Shape;1580;p46"/>
            <p:cNvSpPr/>
            <p:nvPr/>
          </p:nvSpPr>
          <p:spPr>
            <a:xfrm>
              <a:off x="7885969" y="2608140"/>
              <a:ext cx="25511" cy="25511"/>
            </a:xfrm>
            <a:custGeom>
              <a:rect b="b" l="l" r="r" t="t"/>
              <a:pathLst>
                <a:path extrusionOk="0" h="43423" w="43423">
                  <a:moveTo>
                    <a:pt x="0" y="0"/>
                  </a:moveTo>
                  <a:lnTo>
                    <a:pt x="43847" y="0"/>
                  </a:lnTo>
                  <a:lnTo>
                    <a:pt x="43847" y="43847"/>
                  </a:lnTo>
                  <a:lnTo>
                    <a:pt x="0" y="438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1" name="Google Shape;1581;p46"/>
            <p:cNvSpPr/>
            <p:nvPr/>
          </p:nvSpPr>
          <p:spPr>
            <a:xfrm>
              <a:off x="7885969" y="2659748"/>
              <a:ext cx="25511" cy="25511"/>
            </a:xfrm>
            <a:custGeom>
              <a:rect b="b" l="l" r="r" t="t"/>
              <a:pathLst>
                <a:path extrusionOk="0" h="43423" w="43423">
                  <a:moveTo>
                    <a:pt x="0" y="0"/>
                  </a:moveTo>
                  <a:lnTo>
                    <a:pt x="43847" y="0"/>
                  </a:lnTo>
                  <a:lnTo>
                    <a:pt x="43847" y="43838"/>
                  </a:lnTo>
                  <a:lnTo>
                    <a:pt x="0" y="4383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2" name="Google Shape;1582;p46"/>
            <p:cNvSpPr/>
            <p:nvPr/>
          </p:nvSpPr>
          <p:spPr>
            <a:xfrm>
              <a:off x="7885969" y="2711344"/>
              <a:ext cx="25511" cy="25511"/>
            </a:xfrm>
            <a:custGeom>
              <a:rect b="b" l="l" r="r" t="t"/>
              <a:pathLst>
                <a:path extrusionOk="0" h="43423" w="43423">
                  <a:moveTo>
                    <a:pt x="0" y="0"/>
                  </a:moveTo>
                  <a:lnTo>
                    <a:pt x="43847" y="0"/>
                  </a:lnTo>
                  <a:lnTo>
                    <a:pt x="43847" y="43847"/>
                  </a:lnTo>
                  <a:lnTo>
                    <a:pt x="0" y="438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3" name="Google Shape;1583;p46"/>
            <p:cNvSpPr/>
            <p:nvPr/>
          </p:nvSpPr>
          <p:spPr>
            <a:xfrm>
              <a:off x="7867114" y="2754385"/>
              <a:ext cx="25511" cy="25511"/>
            </a:xfrm>
            <a:custGeom>
              <a:rect b="b" l="l" r="r" t="t"/>
              <a:pathLst>
                <a:path extrusionOk="0" h="43423" w="43423">
                  <a:moveTo>
                    <a:pt x="0" y="0"/>
                  </a:moveTo>
                  <a:lnTo>
                    <a:pt x="43837" y="0"/>
                  </a:lnTo>
                  <a:lnTo>
                    <a:pt x="43837" y="43837"/>
                  </a:lnTo>
                  <a:lnTo>
                    <a:pt x="0" y="438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4" name="Google Shape;1584;p46"/>
            <p:cNvSpPr/>
            <p:nvPr/>
          </p:nvSpPr>
          <p:spPr>
            <a:xfrm>
              <a:off x="7937559" y="2608140"/>
              <a:ext cx="25511" cy="25511"/>
            </a:xfrm>
            <a:custGeom>
              <a:rect b="b" l="l" r="r" t="t"/>
              <a:pathLst>
                <a:path extrusionOk="0" h="43423" w="43423">
                  <a:moveTo>
                    <a:pt x="0" y="0"/>
                  </a:moveTo>
                  <a:lnTo>
                    <a:pt x="43837" y="0"/>
                  </a:lnTo>
                  <a:lnTo>
                    <a:pt x="43837" y="43847"/>
                  </a:lnTo>
                  <a:lnTo>
                    <a:pt x="0" y="438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5" name="Google Shape;1585;p46"/>
            <p:cNvSpPr/>
            <p:nvPr/>
          </p:nvSpPr>
          <p:spPr>
            <a:xfrm>
              <a:off x="7937559" y="2659748"/>
              <a:ext cx="25511" cy="25511"/>
            </a:xfrm>
            <a:custGeom>
              <a:rect b="b" l="l" r="r" t="t"/>
              <a:pathLst>
                <a:path extrusionOk="0" h="43423" w="43423">
                  <a:moveTo>
                    <a:pt x="0" y="0"/>
                  </a:moveTo>
                  <a:lnTo>
                    <a:pt x="43837" y="0"/>
                  </a:lnTo>
                  <a:lnTo>
                    <a:pt x="43837" y="43838"/>
                  </a:lnTo>
                  <a:lnTo>
                    <a:pt x="0" y="4383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6" name="Google Shape;1586;p46"/>
            <p:cNvSpPr/>
            <p:nvPr/>
          </p:nvSpPr>
          <p:spPr>
            <a:xfrm>
              <a:off x="7937559" y="2711344"/>
              <a:ext cx="25511" cy="25511"/>
            </a:xfrm>
            <a:custGeom>
              <a:rect b="b" l="l" r="r" t="t"/>
              <a:pathLst>
                <a:path extrusionOk="0" h="43423" w="43423">
                  <a:moveTo>
                    <a:pt x="0" y="0"/>
                  </a:moveTo>
                  <a:lnTo>
                    <a:pt x="43837" y="0"/>
                  </a:lnTo>
                  <a:lnTo>
                    <a:pt x="43837" y="43847"/>
                  </a:lnTo>
                  <a:lnTo>
                    <a:pt x="0" y="438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7" name="Google Shape;1587;p46"/>
            <p:cNvSpPr/>
            <p:nvPr/>
          </p:nvSpPr>
          <p:spPr>
            <a:xfrm>
              <a:off x="7956414" y="2754385"/>
              <a:ext cx="25511" cy="25511"/>
            </a:xfrm>
            <a:custGeom>
              <a:rect b="b" l="l" r="r" t="t"/>
              <a:pathLst>
                <a:path extrusionOk="0" h="43423" w="43423">
                  <a:moveTo>
                    <a:pt x="0" y="0"/>
                  </a:moveTo>
                  <a:lnTo>
                    <a:pt x="43847" y="0"/>
                  </a:lnTo>
                  <a:lnTo>
                    <a:pt x="43847" y="43837"/>
                  </a:lnTo>
                  <a:lnTo>
                    <a:pt x="0" y="4383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8" name="Google Shape;1588;p46"/>
            <p:cNvSpPr/>
            <p:nvPr/>
          </p:nvSpPr>
          <p:spPr>
            <a:xfrm>
              <a:off x="7911764" y="2788619"/>
              <a:ext cx="25511" cy="25511"/>
            </a:xfrm>
            <a:custGeom>
              <a:rect b="b" l="l" r="r" t="t"/>
              <a:pathLst>
                <a:path extrusionOk="0" h="43423" w="43423">
                  <a:moveTo>
                    <a:pt x="0" y="0"/>
                  </a:moveTo>
                  <a:lnTo>
                    <a:pt x="43838" y="0"/>
                  </a:lnTo>
                  <a:lnTo>
                    <a:pt x="43838" y="43847"/>
                  </a:lnTo>
                  <a:lnTo>
                    <a:pt x="0" y="438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89" name="Google Shape;1589;p46"/>
            <p:cNvSpPr/>
            <p:nvPr/>
          </p:nvSpPr>
          <p:spPr>
            <a:xfrm>
              <a:off x="7778219" y="2435971"/>
              <a:ext cx="293376" cy="440065"/>
            </a:xfrm>
            <a:custGeom>
              <a:rect b="b" l="l" r="r" t="t"/>
              <a:pathLst>
                <a:path extrusionOk="0" h="749047" w="499364">
                  <a:moveTo>
                    <a:pt x="421401" y="241797"/>
                  </a:moveTo>
                  <a:cubicBezTo>
                    <a:pt x="404723" y="232718"/>
                    <a:pt x="385281" y="225691"/>
                    <a:pt x="362780" y="220589"/>
                  </a:cubicBezTo>
                  <a:cubicBezTo>
                    <a:pt x="387946" y="197407"/>
                    <a:pt x="403834" y="164159"/>
                    <a:pt x="403834" y="127269"/>
                  </a:cubicBezTo>
                  <a:lnTo>
                    <a:pt x="403834" y="78092"/>
                  </a:lnTo>
                  <a:lnTo>
                    <a:pt x="354688" y="78092"/>
                  </a:lnTo>
                  <a:cubicBezTo>
                    <a:pt x="347286" y="78092"/>
                    <a:pt x="339983" y="78744"/>
                    <a:pt x="332976" y="79958"/>
                  </a:cubicBezTo>
                  <a:cubicBezTo>
                    <a:pt x="310573" y="20192"/>
                    <a:pt x="261229" y="5833"/>
                    <a:pt x="249880" y="0"/>
                  </a:cubicBezTo>
                  <a:cubicBezTo>
                    <a:pt x="236162" y="6602"/>
                    <a:pt x="189384" y="20843"/>
                    <a:pt x="166686" y="79958"/>
                  </a:cubicBezTo>
                  <a:cubicBezTo>
                    <a:pt x="159678" y="78734"/>
                    <a:pt x="152376" y="78092"/>
                    <a:pt x="144974" y="78092"/>
                  </a:cubicBezTo>
                  <a:lnTo>
                    <a:pt x="95827" y="78092"/>
                  </a:lnTo>
                  <a:lnTo>
                    <a:pt x="95827" y="127269"/>
                  </a:lnTo>
                  <a:cubicBezTo>
                    <a:pt x="95827" y="164149"/>
                    <a:pt x="111716" y="197397"/>
                    <a:pt x="136881" y="220589"/>
                  </a:cubicBezTo>
                  <a:cubicBezTo>
                    <a:pt x="50726" y="239646"/>
                    <a:pt x="99" y="292444"/>
                    <a:pt x="0" y="384442"/>
                  </a:cubicBezTo>
                  <a:cubicBezTo>
                    <a:pt x="0" y="434625"/>
                    <a:pt x="12830" y="484897"/>
                    <a:pt x="38094" y="533866"/>
                  </a:cubicBezTo>
                  <a:cubicBezTo>
                    <a:pt x="95728" y="648138"/>
                    <a:pt x="216721" y="732043"/>
                    <a:pt x="249880" y="749768"/>
                  </a:cubicBezTo>
                  <a:cubicBezTo>
                    <a:pt x="326660" y="709118"/>
                    <a:pt x="432356" y="600304"/>
                    <a:pt x="461567" y="533866"/>
                  </a:cubicBezTo>
                  <a:cubicBezTo>
                    <a:pt x="486831" y="484897"/>
                    <a:pt x="499661" y="434625"/>
                    <a:pt x="499661" y="384442"/>
                  </a:cubicBezTo>
                  <a:cubicBezTo>
                    <a:pt x="499661" y="317926"/>
                    <a:pt x="473312" y="269933"/>
                    <a:pt x="421401" y="241797"/>
                  </a:cubicBezTo>
                  <a:lnTo>
                    <a:pt x="421401" y="241797"/>
                  </a:lnTo>
                  <a:close/>
                  <a:moveTo>
                    <a:pt x="360016" y="121930"/>
                  </a:moveTo>
                  <a:cubicBezTo>
                    <a:pt x="362089" y="170366"/>
                    <a:pt x="320344" y="212319"/>
                    <a:pt x="271789" y="210158"/>
                  </a:cubicBezTo>
                  <a:cubicBezTo>
                    <a:pt x="269519" y="160655"/>
                    <a:pt x="310475" y="119729"/>
                    <a:pt x="360016" y="121930"/>
                  </a:cubicBezTo>
                  <a:lnTo>
                    <a:pt x="360016" y="121930"/>
                  </a:lnTo>
                  <a:close/>
                  <a:moveTo>
                    <a:pt x="249880" y="48140"/>
                  </a:moveTo>
                  <a:cubicBezTo>
                    <a:pt x="267446" y="58069"/>
                    <a:pt x="285704" y="74836"/>
                    <a:pt x="291625" y="94909"/>
                  </a:cubicBezTo>
                  <a:cubicBezTo>
                    <a:pt x="274947" y="104511"/>
                    <a:pt x="260637" y="117805"/>
                    <a:pt x="249880" y="133664"/>
                  </a:cubicBezTo>
                  <a:cubicBezTo>
                    <a:pt x="239024" y="117825"/>
                    <a:pt x="224714" y="104541"/>
                    <a:pt x="208135" y="94939"/>
                  </a:cubicBezTo>
                  <a:cubicBezTo>
                    <a:pt x="215437" y="70582"/>
                    <a:pt x="237642" y="55058"/>
                    <a:pt x="249880" y="48140"/>
                  </a:cubicBezTo>
                  <a:lnTo>
                    <a:pt x="249880" y="48140"/>
                  </a:lnTo>
                  <a:close/>
                  <a:moveTo>
                    <a:pt x="139644" y="121930"/>
                  </a:moveTo>
                  <a:cubicBezTo>
                    <a:pt x="189186" y="119729"/>
                    <a:pt x="230142" y="160655"/>
                    <a:pt x="227873" y="210158"/>
                  </a:cubicBezTo>
                  <a:lnTo>
                    <a:pt x="222543" y="210158"/>
                  </a:lnTo>
                  <a:cubicBezTo>
                    <a:pt x="176850" y="210158"/>
                    <a:pt x="139644" y="172972"/>
                    <a:pt x="139644" y="127259"/>
                  </a:cubicBezTo>
                  <a:lnTo>
                    <a:pt x="139644" y="121930"/>
                  </a:lnTo>
                  <a:close/>
                  <a:moveTo>
                    <a:pt x="422881" y="513231"/>
                  </a:moveTo>
                  <a:cubicBezTo>
                    <a:pt x="381728" y="596889"/>
                    <a:pt x="291132" y="671813"/>
                    <a:pt x="249782" y="698222"/>
                  </a:cubicBezTo>
                  <a:cubicBezTo>
                    <a:pt x="204385" y="672268"/>
                    <a:pt x="103327" y="575661"/>
                    <a:pt x="76681" y="513231"/>
                  </a:cubicBezTo>
                  <a:cubicBezTo>
                    <a:pt x="54871" y="470715"/>
                    <a:pt x="43818" y="427381"/>
                    <a:pt x="43818" y="384442"/>
                  </a:cubicBezTo>
                  <a:cubicBezTo>
                    <a:pt x="43818" y="291793"/>
                    <a:pt x="103525" y="254015"/>
                    <a:pt x="249782" y="254015"/>
                  </a:cubicBezTo>
                  <a:cubicBezTo>
                    <a:pt x="396137" y="254015"/>
                    <a:pt x="455843" y="291803"/>
                    <a:pt x="455843" y="384442"/>
                  </a:cubicBezTo>
                  <a:cubicBezTo>
                    <a:pt x="455843" y="427381"/>
                    <a:pt x="444790" y="470715"/>
                    <a:pt x="422881" y="513231"/>
                  </a:cubicBezTo>
                  <a:lnTo>
                    <a:pt x="422881" y="5132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90" name="Google Shape;1590;p46"/>
          <p:cNvSpPr/>
          <p:nvPr/>
        </p:nvSpPr>
        <p:spPr>
          <a:xfrm>
            <a:off x="7334557" y="1969223"/>
            <a:ext cx="387632" cy="387632"/>
          </a:xfrm>
          <a:custGeom>
            <a:rect b="b" l="l" r="r" t="t"/>
            <a:pathLst>
              <a:path extrusionOk="0" h="749047" w="749047">
                <a:moveTo>
                  <a:pt x="528133" y="486407"/>
                </a:moveTo>
                <a:cubicBezTo>
                  <a:pt x="503855" y="462080"/>
                  <a:pt x="473361" y="447603"/>
                  <a:pt x="441681" y="442944"/>
                </a:cubicBezTo>
                <a:cubicBezTo>
                  <a:pt x="443852" y="410732"/>
                  <a:pt x="451156" y="379310"/>
                  <a:pt x="463590" y="349289"/>
                </a:cubicBezTo>
                <a:cubicBezTo>
                  <a:pt x="478689" y="312409"/>
                  <a:pt x="502572" y="277493"/>
                  <a:pt x="531587" y="249317"/>
                </a:cubicBezTo>
                <a:lnTo>
                  <a:pt x="718700" y="436441"/>
                </a:lnTo>
                <a:lnTo>
                  <a:pt x="749787" y="405374"/>
                </a:lnTo>
                <a:lnTo>
                  <a:pt x="634322" y="289908"/>
                </a:lnTo>
                <a:cubicBezTo>
                  <a:pt x="663731" y="287806"/>
                  <a:pt x="692548" y="275529"/>
                  <a:pt x="714950" y="253087"/>
                </a:cubicBezTo>
                <a:lnTo>
                  <a:pt x="749787" y="218240"/>
                </a:lnTo>
                <a:lnTo>
                  <a:pt x="714950" y="183393"/>
                </a:lnTo>
                <a:cubicBezTo>
                  <a:pt x="684159" y="152553"/>
                  <a:pt x="641230" y="140927"/>
                  <a:pt x="601261" y="148497"/>
                </a:cubicBezTo>
                <a:cubicBezTo>
                  <a:pt x="608860" y="108567"/>
                  <a:pt x="597215" y="65687"/>
                  <a:pt x="566424" y="34847"/>
                </a:cubicBezTo>
                <a:lnTo>
                  <a:pt x="531587" y="0"/>
                </a:lnTo>
                <a:lnTo>
                  <a:pt x="496750" y="34847"/>
                </a:lnTo>
                <a:cubicBezTo>
                  <a:pt x="474248" y="57289"/>
                  <a:pt x="462011" y="86096"/>
                  <a:pt x="459840" y="115515"/>
                </a:cubicBezTo>
                <a:lnTo>
                  <a:pt x="344374" y="40"/>
                </a:lnTo>
                <a:lnTo>
                  <a:pt x="313386" y="31107"/>
                </a:lnTo>
                <a:lnTo>
                  <a:pt x="437142" y="154941"/>
                </a:lnTo>
                <a:cubicBezTo>
                  <a:pt x="370625" y="144520"/>
                  <a:pt x="301050" y="162698"/>
                  <a:pt x="247462" y="207779"/>
                </a:cubicBezTo>
                <a:cubicBezTo>
                  <a:pt x="187064" y="161899"/>
                  <a:pt x="100317" y="166517"/>
                  <a:pt x="45150" y="221635"/>
                </a:cubicBezTo>
                <a:cubicBezTo>
                  <a:pt x="-15050" y="281806"/>
                  <a:pt x="-15050" y="379705"/>
                  <a:pt x="45150" y="439875"/>
                </a:cubicBezTo>
                <a:cubicBezTo>
                  <a:pt x="105350" y="500046"/>
                  <a:pt x="203250" y="500046"/>
                  <a:pt x="263351" y="439875"/>
                </a:cubicBezTo>
                <a:cubicBezTo>
                  <a:pt x="318024" y="385251"/>
                  <a:pt x="323058" y="299510"/>
                  <a:pt x="278451" y="239152"/>
                </a:cubicBezTo>
                <a:cubicBezTo>
                  <a:pt x="340525" y="188870"/>
                  <a:pt x="427470" y="181785"/>
                  <a:pt x="496947" y="221803"/>
                </a:cubicBezTo>
                <a:cubicBezTo>
                  <a:pt x="465070" y="253640"/>
                  <a:pt x="440300" y="290875"/>
                  <a:pt x="423029" y="332453"/>
                </a:cubicBezTo>
                <a:cubicBezTo>
                  <a:pt x="408424" y="367783"/>
                  <a:pt x="399936" y="404811"/>
                  <a:pt x="397666" y="442747"/>
                </a:cubicBezTo>
                <a:cubicBezTo>
                  <a:pt x="365494" y="447208"/>
                  <a:pt x="334506" y="461745"/>
                  <a:pt x="309932" y="486397"/>
                </a:cubicBezTo>
                <a:cubicBezTo>
                  <a:pt x="249732" y="546567"/>
                  <a:pt x="249732" y="644467"/>
                  <a:pt x="309932" y="704637"/>
                </a:cubicBezTo>
                <a:cubicBezTo>
                  <a:pt x="370033" y="764808"/>
                  <a:pt x="468031" y="764808"/>
                  <a:pt x="528133" y="704637"/>
                </a:cubicBezTo>
                <a:cubicBezTo>
                  <a:pt x="588333" y="644467"/>
                  <a:pt x="588333" y="546567"/>
                  <a:pt x="528133" y="486397"/>
                </a:cubicBezTo>
                <a:lnTo>
                  <a:pt x="528133" y="486397"/>
                </a:lnTo>
                <a:close/>
                <a:moveTo>
                  <a:pt x="232363" y="408828"/>
                </a:moveTo>
                <a:cubicBezTo>
                  <a:pt x="189335" y="451866"/>
                  <a:pt x="119266" y="451866"/>
                  <a:pt x="76237" y="408828"/>
                </a:cubicBezTo>
                <a:cubicBezTo>
                  <a:pt x="33209" y="365790"/>
                  <a:pt x="33209" y="295760"/>
                  <a:pt x="76237" y="252722"/>
                </a:cubicBezTo>
                <a:cubicBezTo>
                  <a:pt x="119266" y="209684"/>
                  <a:pt x="189236" y="209684"/>
                  <a:pt x="232363" y="252722"/>
                </a:cubicBezTo>
                <a:cubicBezTo>
                  <a:pt x="275391" y="295750"/>
                  <a:pt x="275391" y="365780"/>
                  <a:pt x="232363" y="408828"/>
                </a:cubicBezTo>
                <a:lnTo>
                  <a:pt x="232363" y="408828"/>
                </a:lnTo>
                <a:close/>
                <a:moveTo>
                  <a:pt x="683863" y="214480"/>
                </a:moveTo>
                <a:lnTo>
                  <a:pt x="687613" y="218250"/>
                </a:lnTo>
                <a:lnTo>
                  <a:pt x="683863" y="222030"/>
                </a:lnTo>
                <a:cubicBezTo>
                  <a:pt x="651494" y="254419"/>
                  <a:pt x="598794" y="254419"/>
                  <a:pt x="566424" y="222030"/>
                </a:cubicBezTo>
                <a:lnTo>
                  <a:pt x="562674" y="218250"/>
                </a:lnTo>
                <a:lnTo>
                  <a:pt x="565733" y="215141"/>
                </a:lnTo>
                <a:lnTo>
                  <a:pt x="566424" y="214480"/>
                </a:lnTo>
                <a:cubicBezTo>
                  <a:pt x="598794" y="182090"/>
                  <a:pt x="651494" y="182090"/>
                  <a:pt x="683863" y="214480"/>
                </a:cubicBezTo>
                <a:lnTo>
                  <a:pt x="683863" y="214480"/>
                </a:lnTo>
                <a:close/>
                <a:moveTo>
                  <a:pt x="527738" y="65924"/>
                </a:moveTo>
                <a:lnTo>
                  <a:pt x="531587" y="62144"/>
                </a:lnTo>
                <a:lnTo>
                  <a:pt x="535337" y="65924"/>
                </a:lnTo>
                <a:cubicBezTo>
                  <a:pt x="567707" y="98314"/>
                  <a:pt x="567707" y="151023"/>
                  <a:pt x="535337" y="183403"/>
                </a:cubicBezTo>
                <a:lnTo>
                  <a:pt x="531587" y="187183"/>
                </a:lnTo>
                <a:lnTo>
                  <a:pt x="527738" y="183403"/>
                </a:lnTo>
                <a:cubicBezTo>
                  <a:pt x="495368" y="151023"/>
                  <a:pt x="495368" y="98314"/>
                  <a:pt x="527738" y="65924"/>
                </a:cubicBezTo>
                <a:lnTo>
                  <a:pt x="527738" y="65924"/>
                </a:lnTo>
                <a:close/>
                <a:moveTo>
                  <a:pt x="341019" y="673590"/>
                </a:moveTo>
                <a:cubicBezTo>
                  <a:pt x="297991" y="630552"/>
                  <a:pt x="297991" y="560522"/>
                  <a:pt x="341019" y="517474"/>
                </a:cubicBezTo>
                <a:cubicBezTo>
                  <a:pt x="384047" y="474436"/>
                  <a:pt x="454017" y="474446"/>
                  <a:pt x="497046" y="517474"/>
                </a:cubicBezTo>
                <a:cubicBezTo>
                  <a:pt x="540074" y="560512"/>
                  <a:pt x="540074" y="630542"/>
                  <a:pt x="497046" y="673590"/>
                </a:cubicBezTo>
                <a:cubicBezTo>
                  <a:pt x="454017" y="716628"/>
                  <a:pt x="384047" y="716628"/>
                  <a:pt x="341019" y="673590"/>
                </a:cubicBezTo>
                <a:lnTo>
                  <a:pt x="341019" y="67359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1" name="Google Shape;1591;p46"/>
          <p:cNvSpPr/>
          <p:nvPr/>
        </p:nvSpPr>
        <p:spPr>
          <a:xfrm>
            <a:off x="7380176" y="1378399"/>
            <a:ext cx="296214" cy="387632"/>
          </a:xfrm>
          <a:custGeom>
            <a:rect b="b" l="l" r="r" t="t"/>
            <a:pathLst>
              <a:path extrusionOk="0" h="749047" w="572394">
                <a:moveTo>
                  <a:pt x="308600" y="33001"/>
                </a:moveTo>
                <a:lnTo>
                  <a:pt x="308600" y="0"/>
                </a:lnTo>
                <a:lnTo>
                  <a:pt x="264683" y="0"/>
                </a:lnTo>
                <a:lnTo>
                  <a:pt x="264683" y="33001"/>
                </a:lnTo>
                <a:cubicBezTo>
                  <a:pt x="223530" y="36140"/>
                  <a:pt x="184745" y="48022"/>
                  <a:pt x="150204" y="66773"/>
                </a:cubicBezTo>
                <a:cubicBezTo>
                  <a:pt x="136190" y="47686"/>
                  <a:pt x="119709" y="29972"/>
                  <a:pt x="110235" y="20725"/>
                </a:cubicBezTo>
                <a:cubicBezTo>
                  <a:pt x="91385" y="39081"/>
                  <a:pt x="41449" y="94435"/>
                  <a:pt x="44114" y="123598"/>
                </a:cubicBezTo>
                <a:cubicBezTo>
                  <a:pt x="44114" y="134789"/>
                  <a:pt x="46877" y="145339"/>
                  <a:pt x="51812" y="154586"/>
                </a:cubicBezTo>
                <a:cubicBezTo>
                  <a:pt x="19146" y="201137"/>
                  <a:pt x="0" y="257775"/>
                  <a:pt x="0" y="318814"/>
                </a:cubicBezTo>
                <a:lnTo>
                  <a:pt x="0" y="364319"/>
                </a:lnTo>
                <a:lnTo>
                  <a:pt x="103721" y="397528"/>
                </a:lnTo>
                <a:lnTo>
                  <a:pt x="192739" y="373902"/>
                </a:lnTo>
                <a:lnTo>
                  <a:pt x="264683" y="391814"/>
                </a:lnTo>
                <a:lnTo>
                  <a:pt x="264683" y="683676"/>
                </a:lnTo>
                <a:cubicBezTo>
                  <a:pt x="264683" y="695884"/>
                  <a:pt x="254715" y="705821"/>
                  <a:pt x="242577" y="705821"/>
                </a:cubicBezTo>
                <a:cubicBezTo>
                  <a:pt x="230340" y="705821"/>
                  <a:pt x="220372" y="695884"/>
                  <a:pt x="220372" y="683676"/>
                </a:cubicBezTo>
                <a:lnTo>
                  <a:pt x="220372" y="639562"/>
                </a:lnTo>
                <a:lnTo>
                  <a:pt x="176455" y="639562"/>
                </a:lnTo>
                <a:lnTo>
                  <a:pt x="176455" y="683676"/>
                </a:lnTo>
                <a:cubicBezTo>
                  <a:pt x="176455" y="720112"/>
                  <a:pt x="206062" y="749758"/>
                  <a:pt x="242577" y="749758"/>
                </a:cubicBezTo>
                <a:cubicBezTo>
                  <a:pt x="278993" y="749758"/>
                  <a:pt x="308600" y="720112"/>
                  <a:pt x="308600" y="683676"/>
                </a:cubicBezTo>
                <a:lnTo>
                  <a:pt x="308600" y="391804"/>
                </a:lnTo>
                <a:lnTo>
                  <a:pt x="380543" y="373892"/>
                </a:lnTo>
                <a:lnTo>
                  <a:pt x="469561" y="397518"/>
                </a:lnTo>
                <a:lnTo>
                  <a:pt x="573283" y="364309"/>
                </a:lnTo>
                <a:lnTo>
                  <a:pt x="573283" y="318804"/>
                </a:lnTo>
                <a:cubicBezTo>
                  <a:pt x="573283" y="168136"/>
                  <a:pt x="456435" y="44242"/>
                  <a:pt x="308600" y="32982"/>
                </a:cubicBezTo>
                <a:lnTo>
                  <a:pt x="308600" y="32982"/>
                </a:lnTo>
                <a:close/>
                <a:moveTo>
                  <a:pt x="331298" y="139171"/>
                </a:moveTo>
                <a:cubicBezTo>
                  <a:pt x="350147" y="189512"/>
                  <a:pt x="360115" y="266025"/>
                  <a:pt x="358733" y="334061"/>
                </a:cubicBezTo>
                <a:lnTo>
                  <a:pt x="286592" y="352023"/>
                </a:lnTo>
                <a:lnTo>
                  <a:pt x="214550" y="334061"/>
                </a:lnTo>
                <a:cubicBezTo>
                  <a:pt x="211885" y="244945"/>
                  <a:pt x="240109" y="92086"/>
                  <a:pt x="286691" y="76109"/>
                </a:cubicBezTo>
                <a:cubicBezTo>
                  <a:pt x="294191" y="76109"/>
                  <a:pt x="313139" y="89284"/>
                  <a:pt x="331298" y="139171"/>
                </a:cubicBezTo>
                <a:lnTo>
                  <a:pt x="331298" y="139171"/>
                </a:lnTo>
                <a:close/>
                <a:moveTo>
                  <a:pt x="110235" y="86244"/>
                </a:moveTo>
                <a:cubicBezTo>
                  <a:pt x="123263" y="102843"/>
                  <a:pt x="132045" y="118002"/>
                  <a:pt x="132341" y="123627"/>
                </a:cubicBezTo>
                <a:cubicBezTo>
                  <a:pt x="132341" y="135835"/>
                  <a:pt x="122374" y="145753"/>
                  <a:pt x="110235" y="145753"/>
                </a:cubicBezTo>
                <a:cubicBezTo>
                  <a:pt x="97998" y="145753"/>
                  <a:pt x="88031" y="135815"/>
                  <a:pt x="88031" y="123647"/>
                </a:cubicBezTo>
                <a:cubicBezTo>
                  <a:pt x="88228" y="118032"/>
                  <a:pt x="97110" y="102863"/>
                  <a:pt x="110235" y="86254"/>
                </a:cubicBezTo>
                <a:lnTo>
                  <a:pt x="110235" y="86254"/>
                </a:lnTo>
                <a:close/>
                <a:moveTo>
                  <a:pt x="43916" y="332265"/>
                </a:moveTo>
                <a:cubicBezTo>
                  <a:pt x="41647" y="279743"/>
                  <a:pt x="56351" y="225898"/>
                  <a:pt x="84576" y="184518"/>
                </a:cubicBezTo>
                <a:cubicBezTo>
                  <a:pt x="92471" y="187854"/>
                  <a:pt x="101058" y="189690"/>
                  <a:pt x="110235" y="189690"/>
                </a:cubicBezTo>
                <a:cubicBezTo>
                  <a:pt x="146651" y="189690"/>
                  <a:pt x="176258" y="160053"/>
                  <a:pt x="176258" y="123608"/>
                </a:cubicBezTo>
                <a:cubicBezTo>
                  <a:pt x="176751" y="118091"/>
                  <a:pt x="175271" y="111617"/>
                  <a:pt x="172607" y="104620"/>
                </a:cubicBezTo>
                <a:cubicBezTo>
                  <a:pt x="187311" y="96745"/>
                  <a:pt x="202904" y="90369"/>
                  <a:pt x="219286" y="85632"/>
                </a:cubicBezTo>
                <a:cubicBezTo>
                  <a:pt x="182969" y="156520"/>
                  <a:pt x="171027" y="243317"/>
                  <a:pt x="170633" y="334328"/>
                </a:cubicBezTo>
                <a:lnTo>
                  <a:pt x="104906" y="351776"/>
                </a:lnTo>
                <a:lnTo>
                  <a:pt x="43916" y="332265"/>
                </a:lnTo>
                <a:close/>
                <a:moveTo>
                  <a:pt x="529367" y="332265"/>
                </a:moveTo>
                <a:lnTo>
                  <a:pt x="468376" y="351776"/>
                </a:lnTo>
                <a:lnTo>
                  <a:pt x="402650" y="334328"/>
                </a:lnTo>
                <a:cubicBezTo>
                  <a:pt x="403143" y="242527"/>
                  <a:pt x="392386" y="157705"/>
                  <a:pt x="355674" y="86126"/>
                </a:cubicBezTo>
                <a:cubicBezTo>
                  <a:pt x="462554" y="118061"/>
                  <a:pt x="534103" y="218033"/>
                  <a:pt x="529367" y="332265"/>
                </a:cubicBezTo>
                <a:lnTo>
                  <a:pt x="529367" y="3322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2" name="Google Shape;1592;p46"/>
          <p:cNvSpPr/>
          <p:nvPr/>
        </p:nvSpPr>
        <p:spPr>
          <a:xfrm>
            <a:off x="6694281" y="3200178"/>
            <a:ext cx="387632" cy="387632"/>
          </a:xfrm>
          <a:custGeom>
            <a:rect b="b" l="l" r="r" t="t"/>
            <a:pathLst>
              <a:path extrusionOk="0" h="749047" w="749047">
                <a:moveTo>
                  <a:pt x="463245" y="0"/>
                </a:moveTo>
                <a:lnTo>
                  <a:pt x="286494" y="0"/>
                </a:lnTo>
                <a:cubicBezTo>
                  <a:pt x="128493" y="0"/>
                  <a:pt x="0" y="128542"/>
                  <a:pt x="0" y="286543"/>
                </a:cubicBezTo>
                <a:lnTo>
                  <a:pt x="0" y="484966"/>
                </a:lnTo>
                <a:lnTo>
                  <a:pt x="41549" y="484966"/>
                </a:lnTo>
                <a:lnTo>
                  <a:pt x="85761" y="749768"/>
                </a:lnTo>
                <a:lnTo>
                  <a:pt x="664077" y="749768"/>
                </a:lnTo>
                <a:lnTo>
                  <a:pt x="708191" y="484966"/>
                </a:lnTo>
                <a:lnTo>
                  <a:pt x="749738" y="484966"/>
                </a:lnTo>
                <a:lnTo>
                  <a:pt x="749738" y="286543"/>
                </a:lnTo>
                <a:cubicBezTo>
                  <a:pt x="749738" y="128552"/>
                  <a:pt x="621245" y="0"/>
                  <a:pt x="463245" y="0"/>
                </a:cubicBezTo>
                <a:lnTo>
                  <a:pt x="463245" y="0"/>
                </a:lnTo>
                <a:close/>
                <a:moveTo>
                  <a:pt x="250571" y="337219"/>
                </a:moveTo>
                <a:lnTo>
                  <a:pt x="303369" y="316386"/>
                </a:lnTo>
                <a:cubicBezTo>
                  <a:pt x="305639" y="327854"/>
                  <a:pt x="307219" y="340081"/>
                  <a:pt x="308008" y="352911"/>
                </a:cubicBezTo>
                <a:lnTo>
                  <a:pt x="177048" y="352911"/>
                </a:lnTo>
                <a:cubicBezTo>
                  <a:pt x="182180" y="275638"/>
                  <a:pt x="213859" y="220204"/>
                  <a:pt x="242478" y="220204"/>
                </a:cubicBezTo>
                <a:cubicBezTo>
                  <a:pt x="259848" y="220204"/>
                  <a:pt x="278401" y="240603"/>
                  <a:pt x="291428" y="273891"/>
                </a:cubicBezTo>
                <a:lnTo>
                  <a:pt x="234485" y="296333"/>
                </a:lnTo>
                <a:lnTo>
                  <a:pt x="250571" y="337210"/>
                </a:lnTo>
                <a:close/>
                <a:moveTo>
                  <a:pt x="705822" y="441030"/>
                </a:moveTo>
                <a:lnTo>
                  <a:pt x="604468" y="441030"/>
                </a:lnTo>
                <a:lnTo>
                  <a:pt x="648682" y="396847"/>
                </a:lnTo>
                <a:lnTo>
                  <a:pt x="705822" y="396847"/>
                </a:lnTo>
                <a:lnTo>
                  <a:pt x="705822" y="441030"/>
                </a:lnTo>
                <a:close/>
                <a:moveTo>
                  <a:pt x="163330" y="396946"/>
                </a:moveTo>
                <a:lnTo>
                  <a:pt x="224714" y="396926"/>
                </a:lnTo>
                <a:lnTo>
                  <a:pt x="374919" y="547071"/>
                </a:lnTo>
                <a:lnTo>
                  <a:pt x="525123" y="396867"/>
                </a:lnTo>
                <a:lnTo>
                  <a:pt x="586508" y="396847"/>
                </a:lnTo>
                <a:lnTo>
                  <a:pt x="374919" y="608495"/>
                </a:lnTo>
                <a:lnTo>
                  <a:pt x="163330" y="396936"/>
                </a:lnTo>
                <a:close/>
                <a:moveTo>
                  <a:pt x="462949" y="396887"/>
                </a:moveTo>
                <a:lnTo>
                  <a:pt x="374919" y="484946"/>
                </a:lnTo>
                <a:lnTo>
                  <a:pt x="286888" y="396926"/>
                </a:lnTo>
                <a:lnTo>
                  <a:pt x="462949" y="396887"/>
                </a:lnTo>
                <a:close/>
                <a:moveTo>
                  <a:pt x="101058" y="396847"/>
                </a:moveTo>
                <a:lnTo>
                  <a:pt x="145270" y="441030"/>
                </a:lnTo>
                <a:lnTo>
                  <a:pt x="43916" y="441030"/>
                </a:lnTo>
                <a:lnTo>
                  <a:pt x="43916" y="396847"/>
                </a:lnTo>
                <a:lnTo>
                  <a:pt x="101058" y="396847"/>
                </a:lnTo>
                <a:close/>
                <a:moveTo>
                  <a:pt x="626772" y="705841"/>
                </a:moveTo>
                <a:lnTo>
                  <a:pt x="122967" y="705841"/>
                </a:lnTo>
                <a:lnTo>
                  <a:pt x="86057" y="484966"/>
                </a:lnTo>
                <a:lnTo>
                  <a:pt x="189186" y="484966"/>
                </a:lnTo>
                <a:lnTo>
                  <a:pt x="374820" y="670639"/>
                </a:lnTo>
                <a:lnTo>
                  <a:pt x="560552" y="484966"/>
                </a:lnTo>
                <a:lnTo>
                  <a:pt x="663583" y="484966"/>
                </a:lnTo>
                <a:lnTo>
                  <a:pt x="626772" y="705841"/>
                </a:lnTo>
                <a:close/>
                <a:moveTo>
                  <a:pt x="635359" y="352921"/>
                </a:moveTo>
                <a:cubicBezTo>
                  <a:pt x="629831" y="329976"/>
                  <a:pt x="615621" y="308758"/>
                  <a:pt x="595981" y="295464"/>
                </a:cubicBezTo>
                <a:cubicBezTo>
                  <a:pt x="581770" y="285753"/>
                  <a:pt x="573283" y="269667"/>
                  <a:pt x="573283" y="252446"/>
                </a:cubicBezTo>
                <a:lnTo>
                  <a:pt x="573283" y="88228"/>
                </a:lnTo>
                <a:lnTo>
                  <a:pt x="441138" y="88228"/>
                </a:lnTo>
                <a:lnTo>
                  <a:pt x="441138" y="252436"/>
                </a:lnTo>
                <a:cubicBezTo>
                  <a:pt x="441138" y="269628"/>
                  <a:pt x="432652" y="285684"/>
                  <a:pt x="418539" y="295395"/>
                </a:cubicBezTo>
                <a:cubicBezTo>
                  <a:pt x="398999" y="308471"/>
                  <a:pt x="384788" y="329729"/>
                  <a:pt x="379162" y="352911"/>
                </a:cubicBezTo>
                <a:lnTo>
                  <a:pt x="352023" y="352911"/>
                </a:lnTo>
                <a:cubicBezTo>
                  <a:pt x="349556" y="310623"/>
                  <a:pt x="340082" y="271216"/>
                  <a:pt x="324587" y="240189"/>
                </a:cubicBezTo>
                <a:cubicBezTo>
                  <a:pt x="303961" y="198966"/>
                  <a:pt x="274848" y="176278"/>
                  <a:pt x="242578" y="176278"/>
                </a:cubicBezTo>
                <a:cubicBezTo>
                  <a:pt x="210207" y="176278"/>
                  <a:pt x="181094" y="198976"/>
                  <a:pt x="160468" y="240189"/>
                </a:cubicBezTo>
                <a:cubicBezTo>
                  <a:pt x="144974" y="271216"/>
                  <a:pt x="135500" y="310623"/>
                  <a:pt x="133033" y="352911"/>
                </a:cubicBezTo>
                <a:lnTo>
                  <a:pt x="43916" y="352911"/>
                </a:lnTo>
                <a:lnTo>
                  <a:pt x="43916" y="286533"/>
                </a:lnTo>
                <a:cubicBezTo>
                  <a:pt x="43916" y="152760"/>
                  <a:pt x="152771" y="43926"/>
                  <a:pt x="286592" y="43926"/>
                </a:cubicBezTo>
                <a:lnTo>
                  <a:pt x="463245" y="43926"/>
                </a:lnTo>
                <a:cubicBezTo>
                  <a:pt x="596968" y="43926"/>
                  <a:pt x="705822" y="152760"/>
                  <a:pt x="705822" y="286533"/>
                </a:cubicBezTo>
                <a:lnTo>
                  <a:pt x="705822" y="352911"/>
                </a:lnTo>
                <a:lnTo>
                  <a:pt x="635359" y="352911"/>
                </a:lnTo>
                <a:close/>
                <a:moveTo>
                  <a:pt x="529367" y="176455"/>
                </a:moveTo>
                <a:lnTo>
                  <a:pt x="485055" y="176455"/>
                </a:lnTo>
                <a:lnTo>
                  <a:pt x="485055" y="132154"/>
                </a:lnTo>
                <a:lnTo>
                  <a:pt x="529367" y="132154"/>
                </a:lnTo>
                <a:lnTo>
                  <a:pt x="529367" y="176455"/>
                </a:lnTo>
                <a:close/>
                <a:moveTo>
                  <a:pt x="485055" y="252436"/>
                </a:moveTo>
                <a:lnTo>
                  <a:pt x="485055" y="220392"/>
                </a:lnTo>
                <a:lnTo>
                  <a:pt x="529367" y="220392"/>
                </a:lnTo>
                <a:lnTo>
                  <a:pt x="529367" y="252446"/>
                </a:lnTo>
                <a:cubicBezTo>
                  <a:pt x="529367" y="284194"/>
                  <a:pt x="545058" y="313840"/>
                  <a:pt x="571309" y="331782"/>
                </a:cubicBezTo>
                <a:cubicBezTo>
                  <a:pt x="578809" y="336904"/>
                  <a:pt x="585027" y="344394"/>
                  <a:pt x="588975" y="352812"/>
                </a:cubicBezTo>
                <a:lnTo>
                  <a:pt x="425448" y="352812"/>
                </a:lnTo>
                <a:cubicBezTo>
                  <a:pt x="429395" y="344325"/>
                  <a:pt x="435514" y="336854"/>
                  <a:pt x="443014" y="331880"/>
                </a:cubicBezTo>
                <a:lnTo>
                  <a:pt x="443211" y="331742"/>
                </a:lnTo>
                <a:cubicBezTo>
                  <a:pt x="469364" y="313840"/>
                  <a:pt x="485055" y="284194"/>
                  <a:pt x="485055" y="252446"/>
                </a:cubicBezTo>
                <a:lnTo>
                  <a:pt x="485055" y="2524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3" name="Google Shape;1593;p46"/>
          <p:cNvSpPr/>
          <p:nvPr/>
        </p:nvSpPr>
        <p:spPr>
          <a:xfrm>
            <a:off x="6694281" y="2572639"/>
            <a:ext cx="387632" cy="387632"/>
          </a:xfrm>
          <a:custGeom>
            <a:rect b="b" l="l" r="r" t="t"/>
            <a:pathLst>
              <a:path extrusionOk="0" h="749047" w="749047">
                <a:moveTo>
                  <a:pt x="676117" y="617604"/>
                </a:moveTo>
                <a:cubicBezTo>
                  <a:pt x="635753" y="618472"/>
                  <a:pt x="601212" y="597807"/>
                  <a:pt x="573283" y="569128"/>
                </a:cubicBezTo>
                <a:lnTo>
                  <a:pt x="573283" y="418943"/>
                </a:lnTo>
                <a:cubicBezTo>
                  <a:pt x="573283" y="382498"/>
                  <a:pt x="543676" y="352861"/>
                  <a:pt x="507162" y="352861"/>
                </a:cubicBezTo>
                <a:lnTo>
                  <a:pt x="485055" y="352861"/>
                </a:lnTo>
                <a:lnTo>
                  <a:pt x="485055" y="128394"/>
                </a:lnTo>
                <a:cubicBezTo>
                  <a:pt x="510714" y="119315"/>
                  <a:pt x="529169" y="94820"/>
                  <a:pt x="529169" y="66082"/>
                </a:cubicBezTo>
                <a:lnTo>
                  <a:pt x="529169" y="0"/>
                </a:lnTo>
                <a:lnTo>
                  <a:pt x="397025" y="0"/>
                </a:lnTo>
                <a:lnTo>
                  <a:pt x="397025" y="66082"/>
                </a:lnTo>
                <a:cubicBezTo>
                  <a:pt x="397025" y="94820"/>
                  <a:pt x="415479" y="119315"/>
                  <a:pt x="441138" y="128394"/>
                </a:cubicBezTo>
                <a:lnTo>
                  <a:pt x="441138" y="352861"/>
                </a:lnTo>
                <a:lnTo>
                  <a:pt x="419033" y="352861"/>
                </a:lnTo>
                <a:cubicBezTo>
                  <a:pt x="382518" y="352861"/>
                  <a:pt x="352911" y="382498"/>
                  <a:pt x="352911" y="418943"/>
                </a:cubicBezTo>
                <a:lnTo>
                  <a:pt x="352911" y="569128"/>
                </a:lnTo>
                <a:cubicBezTo>
                  <a:pt x="330213" y="592369"/>
                  <a:pt x="298928" y="614298"/>
                  <a:pt x="264486" y="616785"/>
                </a:cubicBezTo>
                <a:lnTo>
                  <a:pt x="264486" y="595458"/>
                </a:lnTo>
                <a:cubicBezTo>
                  <a:pt x="264486" y="559022"/>
                  <a:pt x="234879" y="529376"/>
                  <a:pt x="198364" y="529376"/>
                </a:cubicBezTo>
                <a:lnTo>
                  <a:pt x="176259" y="529376"/>
                </a:lnTo>
                <a:lnTo>
                  <a:pt x="176259" y="507230"/>
                </a:lnTo>
                <a:cubicBezTo>
                  <a:pt x="176259" y="470794"/>
                  <a:pt x="146652" y="441148"/>
                  <a:pt x="110137" y="441148"/>
                </a:cubicBezTo>
                <a:cubicBezTo>
                  <a:pt x="73721" y="441148"/>
                  <a:pt x="44114" y="470794"/>
                  <a:pt x="44114" y="507230"/>
                </a:cubicBezTo>
                <a:lnTo>
                  <a:pt x="44114" y="617604"/>
                </a:lnTo>
                <a:lnTo>
                  <a:pt x="0" y="617604"/>
                </a:lnTo>
                <a:lnTo>
                  <a:pt x="0" y="749768"/>
                </a:lnTo>
                <a:lnTo>
                  <a:pt x="749738" y="749768"/>
                </a:lnTo>
                <a:lnTo>
                  <a:pt x="749738" y="617604"/>
                </a:lnTo>
                <a:lnTo>
                  <a:pt x="676117" y="617604"/>
                </a:lnTo>
                <a:close/>
                <a:moveTo>
                  <a:pt x="440942" y="43926"/>
                </a:moveTo>
                <a:lnTo>
                  <a:pt x="485252" y="43926"/>
                </a:lnTo>
                <a:lnTo>
                  <a:pt x="485252" y="66072"/>
                </a:lnTo>
                <a:cubicBezTo>
                  <a:pt x="485252" y="78280"/>
                  <a:pt x="475285" y="88218"/>
                  <a:pt x="463147" y="88218"/>
                </a:cubicBezTo>
                <a:cubicBezTo>
                  <a:pt x="450909" y="88218"/>
                  <a:pt x="440942" y="78280"/>
                  <a:pt x="440942" y="66072"/>
                </a:cubicBezTo>
                <a:lnTo>
                  <a:pt x="440942" y="43926"/>
                </a:lnTo>
                <a:close/>
                <a:moveTo>
                  <a:pt x="529367" y="542502"/>
                </a:moveTo>
                <a:cubicBezTo>
                  <a:pt x="515254" y="536649"/>
                  <a:pt x="500451" y="532692"/>
                  <a:pt x="485055" y="530758"/>
                </a:cubicBezTo>
                <a:lnTo>
                  <a:pt x="485055" y="485025"/>
                </a:lnTo>
                <a:lnTo>
                  <a:pt x="529367" y="485025"/>
                </a:lnTo>
                <a:lnTo>
                  <a:pt x="529367" y="542502"/>
                </a:lnTo>
                <a:close/>
                <a:moveTo>
                  <a:pt x="396828" y="418933"/>
                </a:moveTo>
                <a:cubicBezTo>
                  <a:pt x="396828" y="406716"/>
                  <a:pt x="406795" y="396788"/>
                  <a:pt x="419033" y="396788"/>
                </a:cubicBezTo>
                <a:lnTo>
                  <a:pt x="507162" y="396788"/>
                </a:lnTo>
                <a:cubicBezTo>
                  <a:pt x="519399" y="396788"/>
                  <a:pt x="529367" y="406716"/>
                  <a:pt x="529367" y="418933"/>
                </a:cubicBezTo>
                <a:lnTo>
                  <a:pt x="529367" y="441079"/>
                </a:lnTo>
                <a:lnTo>
                  <a:pt x="396828" y="441079"/>
                </a:lnTo>
                <a:lnTo>
                  <a:pt x="396828" y="418933"/>
                </a:lnTo>
                <a:close/>
                <a:moveTo>
                  <a:pt x="396828" y="485015"/>
                </a:moveTo>
                <a:lnTo>
                  <a:pt x="441138" y="485015"/>
                </a:lnTo>
                <a:lnTo>
                  <a:pt x="441138" y="530748"/>
                </a:lnTo>
                <a:cubicBezTo>
                  <a:pt x="425842" y="532682"/>
                  <a:pt x="410940" y="536639"/>
                  <a:pt x="396828" y="542492"/>
                </a:cubicBezTo>
                <a:lnTo>
                  <a:pt x="396828" y="485015"/>
                </a:lnTo>
                <a:close/>
                <a:moveTo>
                  <a:pt x="88031" y="507220"/>
                </a:moveTo>
                <a:cubicBezTo>
                  <a:pt x="88031" y="495013"/>
                  <a:pt x="97999" y="485075"/>
                  <a:pt x="110137" y="485075"/>
                </a:cubicBezTo>
                <a:cubicBezTo>
                  <a:pt x="122374" y="485075"/>
                  <a:pt x="132342" y="495013"/>
                  <a:pt x="132342" y="507220"/>
                </a:cubicBezTo>
                <a:lnTo>
                  <a:pt x="132342" y="573302"/>
                </a:lnTo>
                <a:lnTo>
                  <a:pt x="198364" y="573302"/>
                </a:lnTo>
                <a:cubicBezTo>
                  <a:pt x="210602" y="573302"/>
                  <a:pt x="220569" y="583240"/>
                  <a:pt x="220569" y="595448"/>
                </a:cubicBezTo>
                <a:lnTo>
                  <a:pt x="220569" y="617594"/>
                </a:lnTo>
                <a:lnTo>
                  <a:pt x="88031" y="617594"/>
                </a:lnTo>
                <a:lnTo>
                  <a:pt x="88031" y="507220"/>
                </a:lnTo>
                <a:close/>
                <a:moveTo>
                  <a:pt x="705822" y="705831"/>
                </a:moveTo>
                <a:lnTo>
                  <a:pt x="43916" y="705831"/>
                </a:lnTo>
                <a:lnTo>
                  <a:pt x="43916" y="661530"/>
                </a:lnTo>
                <a:lnTo>
                  <a:pt x="250078" y="661530"/>
                </a:lnTo>
                <a:cubicBezTo>
                  <a:pt x="296165" y="661530"/>
                  <a:pt x="339489" y="643579"/>
                  <a:pt x="372156" y="610982"/>
                </a:cubicBezTo>
                <a:cubicBezTo>
                  <a:pt x="396433" y="586684"/>
                  <a:pt x="428704" y="573302"/>
                  <a:pt x="463048" y="573302"/>
                </a:cubicBezTo>
                <a:cubicBezTo>
                  <a:pt x="497490" y="573302"/>
                  <a:pt x="529762" y="586684"/>
                  <a:pt x="554039" y="610992"/>
                </a:cubicBezTo>
                <a:cubicBezTo>
                  <a:pt x="586606" y="643579"/>
                  <a:pt x="630029" y="661530"/>
                  <a:pt x="676117" y="661530"/>
                </a:cubicBezTo>
                <a:lnTo>
                  <a:pt x="705822" y="661530"/>
                </a:lnTo>
                <a:lnTo>
                  <a:pt x="705822" y="7058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4" name="Google Shape;1594;p46"/>
          <p:cNvGrpSpPr/>
          <p:nvPr/>
        </p:nvGrpSpPr>
        <p:grpSpPr>
          <a:xfrm>
            <a:off x="6694375" y="1969265"/>
            <a:ext cx="388049" cy="388049"/>
            <a:chOff x="6978800" y="1751677"/>
            <a:chExt cx="440065" cy="440065"/>
          </a:xfrm>
        </p:grpSpPr>
        <p:sp>
          <p:nvSpPr>
            <p:cNvPr id="1595" name="Google Shape;1595;p46"/>
            <p:cNvSpPr/>
            <p:nvPr/>
          </p:nvSpPr>
          <p:spPr>
            <a:xfrm>
              <a:off x="7132993" y="1905893"/>
              <a:ext cx="131034" cy="131034"/>
            </a:xfrm>
            <a:custGeom>
              <a:rect b="b" l="l" r="r" t="t"/>
              <a:pathLst>
                <a:path extrusionOk="0" h="223036" w="223036">
                  <a:moveTo>
                    <a:pt x="111814" y="0"/>
                  </a:moveTo>
                  <a:cubicBezTo>
                    <a:pt x="50134" y="0"/>
                    <a:pt x="0" y="50114"/>
                    <a:pt x="0" y="111725"/>
                  </a:cubicBezTo>
                  <a:cubicBezTo>
                    <a:pt x="0" y="173337"/>
                    <a:pt x="50134" y="223451"/>
                    <a:pt x="111814" y="223451"/>
                  </a:cubicBezTo>
                  <a:cubicBezTo>
                    <a:pt x="173396" y="223451"/>
                    <a:pt x="223530" y="173337"/>
                    <a:pt x="223530" y="111725"/>
                  </a:cubicBezTo>
                  <a:cubicBezTo>
                    <a:pt x="223530" y="50114"/>
                    <a:pt x="173396" y="0"/>
                    <a:pt x="111814" y="0"/>
                  </a:cubicBezTo>
                  <a:lnTo>
                    <a:pt x="111814" y="0"/>
                  </a:lnTo>
                  <a:close/>
                  <a:moveTo>
                    <a:pt x="111814" y="179515"/>
                  </a:moveTo>
                  <a:cubicBezTo>
                    <a:pt x="74411" y="179515"/>
                    <a:pt x="44015" y="149109"/>
                    <a:pt x="44015" y="111725"/>
                  </a:cubicBezTo>
                  <a:cubicBezTo>
                    <a:pt x="44015" y="74342"/>
                    <a:pt x="74411" y="43936"/>
                    <a:pt x="111814" y="43936"/>
                  </a:cubicBezTo>
                  <a:cubicBezTo>
                    <a:pt x="149118" y="43936"/>
                    <a:pt x="179613" y="74342"/>
                    <a:pt x="179613" y="111725"/>
                  </a:cubicBezTo>
                  <a:cubicBezTo>
                    <a:pt x="179613" y="149109"/>
                    <a:pt x="149118" y="179515"/>
                    <a:pt x="111814" y="179515"/>
                  </a:cubicBezTo>
                  <a:lnTo>
                    <a:pt x="111814" y="17951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596" name="Google Shape;1596;p46"/>
            <p:cNvSpPr/>
            <p:nvPr/>
          </p:nvSpPr>
          <p:spPr>
            <a:xfrm>
              <a:off x="6978800" y="1751677"/>
              <a:ext cx="440065" cy="440065"/>
            </a:xfrm>
            <a:custGeom>
              <a:rect b="b" l="l" r="r" t="t"/>
              <a:pathLst>
                <a:path extrusionOk="0" h="749047" w="749047">
                  <a:moveTo>
                    <a:pt x="749738" y="239458"/>
                  </a:moveTo>
                  <a:cubicBezTo>
                    <a:pt x="733554" y="239132"/>
                    <a:pt x="717270" y="239241"/>
                    <a:pt x="701085" y="239764"/>
                  </a:cubicBezTo>
                  <a:cubicBezTo>
                    <a:pt x="712927" y="228642"/>
                    <a:pt x="724474" y="217243"/>
                    <a:pt x="735724" y="205559"/>
                  </a:cubicBezTo>
                  <a:lnTo>
                    <a:pt x="704539" y="174383"/>
                  </a:lnTo>
                  <a:cubicBezTo>
                    <a:pt x="681249" y="151073"/>
                    <a:pt x="649569" y="137128"/>
                    <a:pt x="615226" y="134582"/>
                  </a:cubicBezTo>
                  <a:cubicBezTo>
                    <a:pt x="612660" y="100228"/>
                    <a:pt x="598744" y="68519"/>
                    <a:pt x="575355" y="45209"/>
                  </a:cubicBezTo>
                  <a:lnTo>
                    <a:pt x="544170" y="14043"/>
                  </a:lnTo>
                  <a:cubicBezTo>
                    <a:pt x="532525" y="25284"/>
                    <a:pt x="521076" y="36850"/>
                    <a:pt x="510024" y="48703"/>
                  </a:cubicBezTo>
                  <a:cubicBezTo>
                    <a:pt x="510517" y="32449"/>
                    <a:pt x="510616" y="16205"/>
                    <a:pt x="510320" y="0"/>
                  </a:cubicBezTo>
                  <a:lnTo>
                    <a:pt x="466206" y="0"/>
                  </a:lnTo>
                  <a:cubicBezTo>
                    <a:pt x="433243" y="0"/>
                    <a:pt x="400973" y="12553"/>
                    <a:pt x="374919" y="35044"/>
                  </a:cubicBezTo>
                  <a:cubicBezTo>
                    <a:pt x="348766" y="12563"/>
                    <a:pt x="316495" y="0"/>
                    <a:pt x="283533" y="0"/>
                  </a:cubicBezTo>
                  <a:lnTo>
                    <a:pt x="239518" y="0"/>
                  </a:lnTo>
                  <a:cubicBezTo>
                    <a:pt x="239123" y="16214"/>
                    <a:pt x="239222" y="32449"/>
                    <a:pt x="239715" y="48693"/>
                  </a:cubicBezTo>
                  <a:cubicBezTo>
                    <a:pt x="228662" y="36831"/>
                    <a:pt x="217214" y="25264"/>
                    <a:pt x="205569" y="14034"/>
                  </a:cubicBezTo>
                  <a:lnTo>
                    <a:pt x="174383" y="45209"/>
                  </a:lnTo>
                  <a:cubicBezTo>
                    <a:pt x="151093" y="68529"/>
                    <a:pt x="137177" y="100228"/>
                    <a:pt x="134612" y="134582"/>
                  </a:cubicBezTo>
                  <a:cubicBezTo>
                    <a:pt x="100268" y="137128"/>
                    <a:pt x="68490" y="151063"/>
                    <a:pt x="45200" y="174383"/>
                  </a:cubicBezTo>
                  <a:lnTo>
                    <a:pt x="14014" y="205539"/>
                  </a:lnTo>
                  <a:cubicBezTo>
                    <a:pt x="25265" y="217234"/>
                    <a:pt x="36812" y="228632"/>
                    <a:pt x="48654" y="239754"/>
                  </a:cubicBezTo>
                  <a:cubicBezTo>
                    <a:pt x="32469" y="239231"/>
                    <a:pt x="16185" y="239113"/>
                    <a:pt x="0" y="239438"/>
                  </a:cubicBezTo>
                  <a:lnTo>
                    <a:pt x="0" y="283533"/>
                  </a:lnTo>
                  <a:cubicBezTo>
                    <a:pt x="0" y="316504"/>
                    <a:pt x="12534" y="348785"/>
                    <a:pt x="35034" y="374869"/>
                  </a:cubicBezTo>
                  <a:cubicBezTo>
                    <a:pt x="12534" y="400962"/>
                    <a:pt x="0" y="433243"/>
                    <a:pt x="0" y="466205"/>
                  </a:cubicBezTo>
                  <a:lnTo>
                    <a:pt x="0" y="510280"/>
                  </a:lnTo>
                  <a:cubicBezTo>
                    <a:pt x="16185" y="510605"/>
                    <a:pt x="32469" y="510497"/>
                    <a:pt x="48654" y="509974"/>
                  </a:cubicBezTo>
                  <a:cubicBezTo>
                    <a:pt x="36812" y="521096"/>
                    <a:pt x="25265" y="532494"/>
                    <a:pt x="14014" y="544179"/>
                  </a:cubicBezTo>
                  <a:lnTo>
                    <a:pt x="45200" y="575355"/>
                  </a:lnTo>
                  <a:cubicBezTo>
                    <a:pt x="68490" y="598665"/>
                    <a:pt x="100268" y="612610"/>
                    <a:pt x="134612" y="615156"/>
                  </a:cubicBezTo>
                  <a:cubicBezTo>
                    <a:pt x="137079" y="649510"/>
                    <a:pt x="151093" y="681218"/>
                    <a:pt x="174383" y="704529"/>
                  </a:cubicBezTo>
                  <a:lnTo>
                    <a:pt x="205569" y="735694"/>
                  </a:lnTo>
                  <a:cubicBezTo>
                    <a:pt x="217214" y="724464"/>
                    <a:pt x="228662" y="712897"/>
                    <a:pt x="239715" y="701055"/>
                  </a:cubicBezTo>
                  <a:cubicBezTo>
                    <a:pt x="239222" y="717289"/>
                    <a:pt x="239123" y="733533"/>
                    <a:pt x="239419" y="749738"/>
                  </a:cubicBezTo>
                  <a:lnTo>
                    <a:pt x="283533" y="749738"/>
                  </a:lnTo>
                  <a:cubicBezTo>
                    <a:pt x="316495" y="749738"/>
                    <a:pt x="348766" y="737175"/>
                    <a:pt x="374919" y="714684"/>
                  </a:cubicBezTo>
                  <a:cubicBezTo>
                    <a:pt x="400973" y="737175"/>
                    <a:pt x="433243" y="749738"/>
                    <a:pt x="466206" y="749738"/>
                  </a:cubicBezTo>
                  <a:lnTo>
                    <a:pt x="510320" y="749738"/>
                  </a:lnTo>
                  <a:cubicBezTo>
                    <a:pt x="510616" y="733523"/>
                    <a:pt x="510517" y="717279"/>
                    <a:pt x="509925" y="701035"/>
                  </a:cubicBezTo>
                  <a:cubicBezTo>
                    <a:pt x="521076" y="712897"/>
                    <a:pt x="532525" y="724474"/>
                    <a:pt x="544170" y="735704"/>
                  </a:cubicBezTo>
                  <a:lnTo>
                    <a:pt x="575355" y="704529"/>
                  </a:lnTo>
                  <a:cubicBezTo>
                    <a:pt x="598646" y="681209"/>
                    <a:pt x="612561" y="649510"/>
                    <a:pt x="615127" y="615156"/>
                  </a:cubicBezTo>
                  <a:cubicBezTo>
                    <a:pt x="649471" y="612610"/>
                    <a:pt x="681249" y="598665"/>
                    <a:pt x="704539" y="575355"/>
                  </a:cubicBezTo>
                  <a:lnTo>
                    <a:pt x="735724" y="544189"/>
                  </a:lnTo>
                  <a:cubicBezTo>
                    <a:pt x="724474" y="532494"/>
                    <a:pt x="712927" y="521096"/>
                    <a:pt x="700987" y="509974"/>
                  </a:cubicBezTo>
                  <a:cubicBezTo>
                    <a:pt x="717270" y="510497"/>
                    <a:pt x="733554" y="510625"/>
                    <a:pt x="749738" y="510290"/>
                  </a:cubicBezTo>
                  <a:lnTo>
                    <a:pt x="749738" y="466195"/>
                  </a:lnTo>
                  <a:cubicBezTo>
                    <a:pt x="749738" y="433224"/>
                    <a:pt x="737204" y="400943"/>
                    <a:pt x="714704" y="374859"/>
                  </a:cubicBezTo>
                  <a:cubicBezTo>
                    <a:pt x="737204" y="348766"/>
                    <a:pt x="749738" y="316485"/>
                    <a:pt x="749738" y="283523"/>
                  </a:cubicBezTo>
                  <a:lnTo>
                    <a:pt x="749738" y="239448"/>
                  </a:lnTo>
                  <a:close/>
                  <a:moveTo>
                    <a:pt x="544367" y="76296"/>
                  </a:moveTo>
                  <a:cubicBezTo>
                    <a:pt x="571309" y="101264"/>
                    <a:pt x="574763" y="143464"/>
                    <a:pt x="569335" y="180363"/>
                  </a:cubicBezTo>
                  <a:cubicBezTo>
                    <a:pt x="605455" y="176288"/>
                    <a:pt x="643944" y="175478"/>
                    <a:pt x="673452" y="205391"/>
                  </a:cubicBezTo>
                  <a:cubicBezTo>
                    <a:pt x="637924" y="239132"/>
                    <a:pt x="598844" y="270052"/>
                    <a:pt x="557493" y="297339"/>
                  </a:cubicBezTo>
                  <a:cubicBezTo>
                    <a:pt x="537459" y="250186"/>
                    <a:pt x="499562" y="212339"/>
                    <a:pt x="452389" y="192236"/>
                  </a:cubicBezTo>
                  <a:cubicBezTo>
                    <a:pt x="479726" y="150796"/>
                    <a:pt x="510616" y="111735"/>
                    <a:pt x="544367" y="76306"/>
                  </a:cubicBezTo>
                  <a:lnTo>
                    <a:pt x="544367" y="76306"/>
                  </a:lnTo>
                  <a:close/>
                  <a:moveTo>
                    <a:pt x="374919" y="529356"/>
                  </a:moveTo>
                  <a:cubicBezTo>
                    <a:pt x="289651" y="529356"/>
                    <a:pt x="220373" y="460047"/>
                    <a:pt x="220373" y="374859"/>
                  </a:cubicBezTo>
                  <a:cubicBezTo>
                    <a:pt x="220373" y="289671"/>
                    <a:pt x="289651" y="220362"/>
                    <a:pt x="374919" y="220362"/>
                  </a:cubicBezTo>
                  <a:cubicBezTo>
                    <a:pt x="460087" y="220362"/>
                    <a:pt x="529367" y="289671"/>
                    <a:pt x="529367" y="374859"/>
                  </a:cubicBezTo>
                  <a:cubicBezTo>
                    <a:pt x="529367" y="460047"/>
                    <a:pt x="460087" y="529356"/>
                    <a:pt x="374919" y="529356"/>
                  </a:cubicBezTo>
                  <a:lnTo>
                    <a:pt x="374919" y="529356"/>
                  </a:lnTo>
                  <a:close/>
                  <a:moveTo>
                    <a:pt x="283632" y="43916"/>
                  </a:moveTo>
                  <a:cubicBezTo>
                    <a:pt x="320344" y="42515"/>
                    <a:pt x="352615" y="69891"/>
                    <a:pt x="374919" y="99804"/>
                  </a:cubicBezTo>
                  <a:cubicBezTo>
                    <a:pt x="397519" y="71411"/>
                    <a:pt x="424165" y="43601"/>
                    <a:pt x="466107" y="43916"/>
                  </a:cubicBezTo>
                  <a:cubicBezTo>
                    <a:pt x="465614" y="63743"/>
                    <a:pt x="464430" y="83658"/>
                    <a:pt x="462456" y="103554"/>
                  </a:cubicBezTo>
                  <a:cubicBezTo>
                    <a:pt x="443014" y="127812"/>
                    <a:pt x="424954" y="153086"/>
                    <a:pt x="408275" y="179258"/>
                  </a:cubicBezTo>
                  <a:cubicBezTo>
                    <a:pt x="397420" y="177413"/>
                    <a:pt x="386268" y="176446"/>
                    <a:pt x="374919" y="176446"/>
                  </a:cubicBezTo>
                  <a:cubicBezTo>
                    <a:pt x="363471" y="176446"/>
                    <a:pt x="352319" y="177423"/>
                    <a:pt x="341463" y="179268"/>
                  </a:cubicBezTo>
                  <a:cubicBezTo>
                    <a:pt x="324785" y="153106"/>
                    <a:pt x="306626" y="127841"/>
                    <a:pt x="287283" y="103574"/>
                  </a:cubicBezTo>
                  <a:cubicBezTo>
                    <a:pt x="285310" y="83658"/>
                    <a:pt x="284125" y="63733"/>
                    <a:pt x="283632" y="43916"/>
                  </a:cubicBezTo>
                  <a:lnTo>
                    <a:pt x="283632" y="43916"/>
                  </a:lnTo>
                  <a:close/>
                  <a:moveTo>
                    <a:pt x="180404" y="180373"/>
                  </a:moveTo>
                  <a:cubicBezTo>
                    <a:pt x="176259" y="144293"/>
                    <a:pt x="175469" y="105774"/>
                    <a:pt x="205372" y="76306"/>
                  </a:cubicBezTo>
                  <a:cubicBezTo>
                    <a:pt x="239123" y="111834"/>
                    <a:pt x="270013" y="150885"/>
                    <a:pt x="297350" y="192226"/>
                  </a:cubicBezTo>
                  <a:cubicBezTo>
                    <a:pt x="250176" y="212319"/>
                    <a:pt x="212378" y="250156"/>
                    <a:pt x="192246" y="297310"/>
                  </a:cubicBezTo>
                  <a:cubicBezTo>
                    <a:pt x="150797" y="270002"/>
                    <a:pt x="111716" y="239103"/>
                    <a:pt x="76287" y="205401"/>
                  </a:cubicBezTo>
                  <a:cubicBezTo>
                    <a:pt x="101255" y="178449"/>
                    <a:pt x="143494" y="174965"/>
                    <a:pt x="180404" y="180373"/>
                  </a:cubicBezTo>
                  <a:lnTo>
                    <a:pt x="180404" y="180373"/>
                  </a:lnTo>
                  <a:close/>
                  <a:moveTo>
                    <a:pt x="43916" y="466156"/>
                  </a:moveTo>
                  <a:cubicBezTo>
                    <a:pt x="42535" y="429444"/>
                    <a:pt x="69872" y="397143"/>
                    <a:pt x="99775" y="374869"/>
                  </a:cubicBezTo>
                  <a:cubicBezTo>
                    <a:pt x="71451" y="352240"/>
                    <a:pt x="43621" y="325564"/>
                    <a:pt x="43916" y="283592"/>
                  </a:cubicBezTo>
                  <a:cubicBezTo>
                    <a:pt x="63753" y="284105"/>
                    <a:pt x="83689" y="285358"/>
                    <a:pt x="103525" y="287322"/>
                  </a:cubicBezTo>
                  <a:cubicBezTo>
                    <a:pt x="127802" y="306715"/>
                    <a:pt x="153067" y="324844"/>
                    <a:pt x="179219" y="341542"/>
                  </a:cubicBezTo>
                  <a:cubicBezTo>
                    <a:pt x="177443" y="352378"/>
                    <a:pt x="176456" y="363520"/>
                    <a:pt x="176456" y="374869"/>
                  </a:cubicBezTo>
                  <a:cubicBezTo>
                    <a:pt x="176456" y="386218"/>
                    <a:pt x="177443" y="397380"/>
                    <a:pt x="179318" y="408226"/>
                  </a:cubicBezTo>
                  <a:cubicBezTo>
                    <a:pt x="153067" y="424934"/>
                    <a:pt x="127802" y="443063"/>
                    <a:pt x="103525" y="462455"/>
                  </a:cubicBezTo>
                  <a:cubicBezTo>
                    <a:pt x="83590" y="464419"/>
                    <a:pt x="63753" y="465663"/>
                    <a:pt x="43916" y="466156"/>
                  </a:cubicBezTo>
                  <a:lnTo>
                    <a:pt x="43916" y="466156"/>
                  </a:lnTo>
                  <a:close/>
                  <a:moveTo>
                    <a:pt x="205372" y="673432"/>
                  </a:moveTo>
                  <a:cubicBezTo>
                    <a:pt x="178430" y="648473"/>
                    <a:pt x="174976" y="606264"/>
                    <a:pt x="180404" y="569365"/>
                  </a:cubicBezTo>
                  <a:cubicBezTo>
                    <a:pt x="144283" y="573440"/>
                    <a:pt x="105794" y="574240"/>
                    <a:pt x="76287" y="544337"/>
                  </a:cubicBezTo>
                  <a:cubicBezTo>
                    <a:pt x="111815" y="510596"/>
                    <a:pt x="150895" y="479696"/>
                    <a:pt x="192246" y="452428"/>
                  </a:cubicBezTo>
                  <a:cubicBezTo>
                    <a:pt x="212378" y="499582"/>
                    <a:pt x="250176" y="537419"/>
                    <a:pt x="297350" y="557512"/>
                  </a:cubicBezTo>
                  <a:cubicBezTo>
                    <a:pt x="270013" y="598952"/>
                    <a:pt x="239123" y="638003"/>
                    <a:pt x="205372" y="673432"/>
                  </a:cubicBezTo>
                  <a:lnTo>
                    <a:pt x="205372" y="673432"/>
                  </a:lnTo>
                  <a:close/>
                  <a:moveTo>
                    <a:pt x="466206" y="705821"/>
                  </a:moveTo>
                  <a:cubicBezTo>
                    <a:pt x="429493" y="707223"/>
                    <a:pt x="397124" y="679847"/>
                    <a:pt x="374919" y="649934"/>
                  </a:cubicBezTo>
                  <a:cubicBezTo>
                    <a:pt x="352220" y="678327"/>
                    <a:pt x="325574" y="706137"/>
                    <a:pt x="283632" y="705821"/>
                  </a:cubicBezTo>
                  <a:cubicBezTo>
                    <a:pt x="284125" y="685985"/>
                    <a:pt x="285408" y="666060"/>
                    <a:pt x="287283" y="646164"/>
                  </a:cubicBezTo>
                  <a:cubicBezTo>
                    <a:pt x="306725" y="621906"/>
                    <a:pt x="324883" y="596652"/>
                    <a:pt x="341562" y="570480"/>
                  </a:cubicBezTo>
                  <a:cubicBezTo>
                    <a:pt x="352418" y="572315"/>
                    <a:pt x="363471" y="573292"/>
                    <a:pt x="374919" y="573292"/>
                  </a:cubicBezTo>
                  <a:cubicBezTo>
                    <a:pt x="386268" y="573292"/>
                    <a:pt x="397420" y="572315"/>
                    <a:pt x="408275" y="570470"/>
                  </a:cubicBezTo>
                  <a:cubicBezTo>
                    <a:pt x="424954" y="596632"/>
                    <a:pt x="443112" y="621887"/>
                    <a:pt x="462456" y="646154"/>
                  </a:cubicBezTo>
                  <a:cubicBezTo>
                    <a:pt x="464430" y="666079"/>
                    <a:pt x="465712" y="685995"/>
                    <a:pt x="466206" y="705821"/>
                  </a:cubicBezTo>
                  <a:lnTo>
                    <a:pt x="466206" y="705821"/>
                  </a:lnTo>
                  <a:close/>
                  <a:moveTo>
                    <a:pt x="569335" y="569365"/>
                  </a:moveTo>
                  <a:cubicBezTo>
                    <a:pt x="573481" y="605445"/>
                    <a:pt x="574270" y="643963"/>
                    <a:pt x="544367" y="673432"/>
                  </a:cubicBezTo>
                  <a:cubicBezTo>
                    <a:pt x="510616" y="637904"/>
                    <a:pt x="479726" y="598853"/>
                    <a:pt x="452389" y="557512"/>
                  </a:cubicBezTo>
                  <a:cubicBezTo>
                    <a:pt x="499562" y="537409"/>
                    <a:pt x="537459" y="499552"/>
                    <a:pt x="557493" y="452389"/>
                  </a:cubicBezTo>
                  <a:cubicBezTo>
                    <a:pt x="598942" y="479706"/>
                    <a:pt x="638022" y="510635"/>
                    <a:pt x="673452" y="544337"/>
                  </a:cubicBezTo>
                  <a:cubicBezTo>
                    <a:pt x="648484" y="571289"/>
                    <a:pt x="606245" y="574773"/>
                    <a:pt x="569335" y="569365"/>
                  </a:cubicBezTo>
                  <a:lnTo>
                    <a:pt x="569335" y="569365"/>
                  </a:lnTo>
                  <a:close/>
                  <a:moveTo>
                    <a:pt x="705822" y="466146"/>
                  </a:moveTo>
                  <a:cubicBezTo>
                    <a:pt x="685986" y="465633"/>
                    <a:pt x="666050" y="464360"/>
                    <a:pt x="646115" y="462406"/>
                  </a:cubicBezTo>
                  <a:cubicBezTo>
                    <a:pt x="621936" y="443023"/>
                    <a:pt x="596672" y="424914"/>
                    <a:pt x="570520" y="408236"/>
                  </a:cubicBezTo>
                  <a:cubicBezTo>
                    <a:pt x="572296" y="397380"/>
                    <a:pt x="573283" y="386238"/>
                    <a:pt x="573283" y="374879"/>
                  </a:cubicBezTo>
                  <a:cubicBezTo>
                    <a:pt x="573283" y="363520"/>
                    <a:pt x="572296" y="352358"/>
                    <a:pt x="570520" y="341502"/>
                  </a:cubicBezTo>
                  <a:cubicBezTo>
                    <a:pt x="596672" y="324804"/>
                    <a:pt x="621936" y="306675"/>
                    <a:pt x="646115" y="287312"/>
                  </a:cubicBezTo>
                  <a:cubicBezTo>
                    <a:pt x="666050" y="285348"/>
                    <a:pt x="685986" y="284085"/>
                    <a:pt x="705822" y="283592"/>
                  </a:cubicBezTo>
                  <a:cubicBezTo>
                    <a:pt x="707204" y="320304"/>
                    <a:pt x="679867" y="352605"/>
                    <a:pt x="649964" y="374879"/>
                  </a:cubicBezTo>
                  <a:cubicBezTo>
                    <a:pt x="678288" y="397508"/>
                    <a:pt x="706118" y="424184"/>
                    <a:pt x="705822" y="466156"/>
                  </a:cubicBezTo>
                  <a:lnTo>
                    <a:pt x="705822" y="46615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597" name="Google Shape;1597;p46"/>
          <p:cNvSpPr/>
          <p:nvPr/>
        </p:nvSpPr>
        <p:spPr>
          <a:xfrm>
            <a:off x="6694281" y="1378399"/>
            <a:ext cx="387632" cy="387632"/>
          </a:xfrm>
          <a:custGeom>
            <a:rect b="b" l="l" r="r" t="t"/>
            <a:pathLst>
              <a:path extrusionOk="0" h="749047" w="749047">
                <a:moveTo>
                  <a:pt x="676117" y="617604"/>
                </a:moveTo>
                <a:cubicBezTo>
                  <a:pt x="641773" y="617604"/>
                  <a:pt x="609403" y="604231"/>
                  <a:pt x="585126" y="579924"/>
                </a:cubicBezTo>
                <a:cubicBezTo>
                  <a:pt x="577428" y="572187"/>
                  <a:pt x="569040" y="565279"/>
                  <a:pt x="560158" y="559229"/>
                </a:cubicBezTo>
                <a:cubicBezTo>
                  <a:pt x="568546" y="543735"/>
                  <a:pt x="573283" y="526030"/>
                  <a:pt x="573283" y="507230"/>
                </a:cubicBezTo>
                <a:lnTo>
                  <a:pt x="573283" y="397034"/>
                </a:lnTo>
                <a:lnTo>
                  <a:pt x="485055" y="397034"/>
                </a:lnTo>
                <a:lnTo>
                  <a:pt x="485055" y="128394"/>
                </a:lnTo>
                <a:cubicBezTo>
                  <a:pt x="510714" y="119315"/>
                  <a:pt x="529169" y="94820"/>
                  <a:pt x="529169" y="66082"/>
                </a:cubicBezTo>
                <a:lnTo>
                  <a:pt x="529169" y="0"/>
                </a:lnTo>
                <a:lnTo>
                  <a:pt x="397025" y="0"/>
                </a:lnTo>
                <a:lnTo>
                  <a:pt x="397025" y="66082"/>
                </a:lnTo>
                <a:cubicBezTo>
                  <a:pt x="397025" y="94820"/>
                  <a:pt x="415479" y="119315"/>
                  <a:pt x="441138" y="128394"/>
                </a:cubicBezTo>
                <a:lnTo>
                  <a:pt x="441138" y="397034"/>
                </a:lnTo>
                <a:lnTo>
                  <a:pt x="352911" y="397034"/>
                </a:lnTo>
                <a:lnTo>
                  <a:pt x="352911" y="507230"/>
                </a:lnTo>
                <a:cubicBezTo>
                  <a:pt x="352911" y="526030"/>
                  <a:pt x="357648" y="543735"/>
                  <a:pt x="366037" y="559229"/>
                </a:cubicBezTo>
                <a:cubicBezTo>
                  <a:pt x="357155" y="565279"/>
                  <a:pt x="348766" y="572177"/>
                  <a:pt x="341069" y="579934"/>
                </a:cubicBezTo>
                <a:cubicBezTo>
                  <a:pt x="320245" y="600797"/>
                  <a:pt x="293402" y="613587"/>
                  <a:pt x="264486" y="616785"/>
                </a:cubicBezTo>
                <a:lnTo>
                  <a:pt x="264486" y="595458"/>
                </a:lnTo>
                <a:cubicBezTo>
                  <a:pt x="264486" y="559022"/>
                  <a:pt x="234879" y="529376"/>
                  <a:pt x="198464" y="529376"/>
                </a:cubicBezTo>
                <a:lnTo>
                  <a:pt x="176259" y="529376"/>
                </a:lnTo>
                <a:lnTo>
                  <a:pt x="176259" y="507230"/>
                </a:lnTo>
                <a:cubicBezTo>
                  <a:pt x="176259" y="470794"/>
                  <a:pt x="146652" y="441148"/>
                  <a:pt x="110235" y="441148"/>
                </a:cubicBezTo>
                <a:cubicBezTo>
                  <a:pt x="73721" y="441148"/>
                  <a:pt x="44114" y="470794"/>
                  <a:pt x="44114" y="507230"/>
                </a:cubicBezTo>
                <a:lnTo>
                  <a:pt x="44114" y="617604"/>
                </a:lnTo>
                <a:lnTo>
                  <a:pt x="0" y="617604"/>
                </a:lnTo>
                <a:lnTo>
                  <a:pt x="0" y="749768"/>
                </a:lnTo>
                <a:lnTo>
                  <a:pt x="749738" y="749768"/>
                </a:lnTo>
                <a:lnTo>
                  <a:pt x="749738" y="617604"/>
                </a:lnTo>
                <a:lnTo>
                  <a:pt x="676117" y="617604"/>
                </a:lnTo>
                <a:close/>
                <a:moveTo>
                  <a:pt x="440942" y="43936"/>
                </a:moveTo>
                <a:lnTo>
                  <a:pt x="485252" y="43936"/>
                </a:lnTo>
                <a:lnTo>
                  <a:pt x="485252" y="66082"/>
                </a:lnTo>
                <a:cubicBezTo>
                  <a:pt x="485252" y="78290"/>
                  <a:pt x="475285" y="88228"/>
                  <a:pt x="463147" y="88228"/>
                </a:cubicBezTo>
                <a:cubicBezTo>
                  <a:pt x="450909" y="88228"/>
                  <a:pt x="440942" y="78290"/>
                  <a:pt x="440942" y="66082"/>
                </a:cubicBezTo>
                <a:lnTo>
                  <a:pt x="440942" y="43936"/>
                </a:lnTo>
                <a:close/>
                <a:moveTo>
                  <a:pt x="396828" y="507230"/>
                </a:moveTo>
                <a:lnTo>
                  <a:pt x="396828" y="440971"/>
                </a:lnTo>
                <a:lnTo>
                  <a:pt x="441138" y="440971"/>
                </a:lnTo>
                <a:lnTo>
                  <a:pt x="441138" y="477762"/>
                </a:lnTo>
                <a:lnTo>
                  <a:pt x="485055" y="477762"/>
                </a:lnTo>
                <a:lnTo>
                  <a:pt x="485055" y="440971"/>
                </a:lnTo>
                <a:lnTo>
                  <a:pt x="529367" y="440971"/>
                </a:lnTo>
                <a:lnTo>
                  <a:pt x="529367" y="507230"/>
                </a:lnTo>
                <a:cubicBezTo>
                  <a:pt x="529367" y="518866"/>
                  <a:pt x="526308" y="529790"/>
                  <a:pt x="521076" y="539304"/>
                </a:cubicBezTo>
                <a:cubicBezTo>
                  <a:pt x="502721" y="532781"/>
                  <a:pt x="483180" y="529386"/>
                  <a:pt x="463147" y="529386"/>
                </a:cubicBezTo>
                <a:cubicBezTo>
                  <a:pt x="443014" y="529386"/>
                  <a:pt x="423572" y="532791"/>
                  <a:pt x="405216" y="539304"/>
                </a:cubicBezTo>
                <a:cubicBezTo>
                  <a:pt x="399887" y="529800"/>
                  <a:pt x="396828" y="518866"/>
                  <a:pt x="396828" y="507230"/>
                </a:cubicBezTo>
                <a:lnTo>
                  <a:pt x="396828" y="507230"/>
                </a:lnTo>
                <a:close/>
                <a:moveTo>
                  <a:pt x="88031" y="507230"/>
                </a:moveTo>
                <a:cubicBezTo>
                  <a:pt x="88031" y="495022"/>
                  <a:pt x="97999" y="485084"/>
                  <a:pt x="110137" y="485084"/>
                </a:cubicBezTo>
                <a:cubicBezTo>
                  <a:pt x="122374" y="485084"/>
                  <a:pt x="132342" y="495022"/>
                  <a:pt x="132342" y="507230"/>
                </a:cubicBezTo>
                <a:lnTo>
                  <a:pt x="132342" y="573312"/>
                </a:lnTo>
                <a:lnTo>
                  <a:pt x="198364" y="573312"/>
                </a:lnTo>
                <a:cubicBezTo>
                  <a:pt x="210602" y="573312"/>
                  <a:pt x="220569" y="583250"/>
                  <a:pt x="220569" y="595458"/>
                </a:cubicBezTo>
                <a:lnTo>
                  <a:pt x="220569" y="617604"/>
                </a:lnTo>
                <a:lnTo>
                  <a:pt x="88031" y="617604"/>
                </a:lnTo>
                <a:lnTo>
                  <a:pt x="88031" y="507230"/>
                </a:lnTo>
                <a:close/>
                <a:moveTo>
                  <a:pt x="705822" y="705831"/>
                </a:moveTo>
                <a:lnTo>
                  <a:pt x="43916" y="705831"/>
                </a:lnTo>
                <a:lnTo>
                  <a:pt x="43916" y="661530"/>
                </a:lnTo>
                <a:lnTo>
                  <a:pt x="250078" y="661530"/>
                </a:lnTo>
                <a:cubicBezTo>
                  <a:pt x="296165" y="661530"/>
                  <a:pt x="339489" y="643579"/>
                  <a:pt x="372156" y="610991"/>
                </a:cubicBezTo>
                <a:cubicBezTo>
                  <a:pt x="396433" y="586684"/>
                  <a:pt x="428704" y="573302"/>
                  <a:pt x="463048" y="573302"/>
                </a:cubicBezTo>
                <a:cubicBezTo>
                  <a:pt x="497490" y="573302"/>
                  <a:pt x="529762" y="586684"/>
                  <a:pt x="554039" y="610982"/>
                </a:cubicBezTo>
                <a:cubicBezTo>
                  <a:pt x="586606" y="643579"/>
                  <a:pt x="630029" y="661530"/>
                  <a:pt x="676117" y="661530"/>
                </a:cubicBezTo>
                <a:lnTo>
                  <a:pt x="705822" y="661530"/>
                </a:lnTo>
                <a:lnTo>
                  <a:pt x="705822" y="7058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598" name="Google Shape;1598;p46"/>
          <p:cNvGrpSpPr/>
          <p:nvPr/>
        </p:nvGrpSpPr>
        <p:grpSpPr>
          <a:xfrm>
            <a:off x="6028733" y="3200220"/>
            <a:ext cx="388049" cy="388049"/>
            <a:chOff x="6223932" y="3147634"/>
            <a:chExt cx="440065" cy="440065"/>
          </a:xfrm>
        </p:grpSpPr>
        <p:sp>
          <p:nvSpPr>
            <p:cNvPr id="1599" name="Google Shape;1599;p46"/>
            <p:cNvSpPr/>
            <p:nvPr/>
          </p:nvSpPr>
          <p:spPr>
            <a:xfrm>
              <a:off x="6327350" y="3251052"/>
              <a:ext cx="233078" cy="233078"/>
            </a:xfrm>
            <a:custGeom>
              <a:rect b="b" l="l" r="r" t="t"/>
              <a:pathLst>
                <a:path extrusionOk="0" h="396728" w="396728">
                  <a:moveTo>
                    <a:pt x="198423" y="0"/>
                  </a:moveTo>
                  <a:cubicBezTo>
                    <a:pt x="89017" y="0"/>
                    <a:pt x="0" y="89017"/>
                    <a:pt x="0" y="198424"/>
                  </a:cubicBezTo>
                  <a:cubicBezTo>
                    <a:pt x="0" y="307830"/>
                    <a:pt x="89017" y="396847"/>
                    <a:pt x="198423" y="396847"/>
                  </a:cubicBezTo>
                  <a:cubicBezTo>
                    <a:pt x="307830" y="396847"/>
                    <a:pt x="396847" y="307830"/>
                    <a:pt x="396847" y="198424"/>
                  </a:cubicBezTo>
                  <a:cubicBezTo>
                    <a:pt x="396847" y="89017"/>
                    <a:pt x="307830" y="0"/>
                    <a:pt x="198423" y="0"/>
                  </a:cubicBezTo>
                  <a:lnTo>
                    <a:pt x="198423" y="0"/>
                  </a:lnTo>
                  <a:close/>
                  <a:moveTo>
                    <a:pt x="198423" y="352921"/>
                  </a:moveTo>
                  <a:cubicBezTo>
                    <a:pt x="113236" y="352921"/>
                    <a:pt x="43926" y="283612"/>
                    <a:pt x="43926" y="198424"/>
                  </a:cubicBezTo>
                  <a:cubicBezTo>
                    <a:pt x="43926" y="113235"/>
                    <a:pt x="113236" y="43926"/>
                    <a:pt x="198423" y="43926"/>
                  </a:cubicBezTo>
                  <a:cubicBezTo>
                    <a:pt x="283611" y="43926"/>
                    <a:pt x="352920" y="113235"/>
                    <a:pt x="352920" y="198424"/>
                  </a:cubicBezTo>
                  <a:cubicBezTo>
                    <a:pt x="352920" y="283612"/>
                    <a:pt x="283611" y="352921"/>
                    <a:pt x="198423" y="352921"/>
                  </a:cubicBezTo>
                  <a:lnTo>
                    <a:pt x="198423" y="3529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0" name="Google Shape;1600;p46"/>
            <p:cNvSpPr/>
            <p:nvPr/>
          </p:nvSpPr>
          <p:spPr>
            <a:xfrm>
              <a:off x="6223932" y="3147634"/>
              <a:ext cx="440065" cy="440065"/>
            </a:xfrm>
            <a:custGeom>
              <a:rect b="b" l="l" r="r" t="t"/>
              <a:pathLst>
                <a:path extrusionOk="0" h="749047" w="749047">
                  <a:moveTo>
                    <a:pt x="749778" y="396857"/>
                  </a:moveTo>
                  <a:lnTo>
                    <a:pt x="749778" y="352921"/>
                  </a:lnTo>
                  <a:lnTo>
                    <a:pt x="660721" y="352921"/>
                  </a:lnTo>
                  <a:cubicBezTo>
                    <a:pt x="658856" y="328495"/>
                    <a:pt x="653921" y="304909"/>
                    <a:pt x="646303" y="282566"/>
                  </a:cubicBezTo>
                  <a:lnTo>
                    <a:pt x="694512" y="261930"/>
                  </a:lnTo>
                  <a:lnTo>
                    <a:pt x="677212" y="221546"/>
                  </a:lnTo>
                  <a:lnTo>
                    <a:pt x="628933" y="242212"/>
                  </a:lnTo>
                  <a:cubicBezTo>
                    <a:pt x="618808" y="222888"/>
                    <a:pt x="606531" y="204848"/>
                    <a:pt x="592429" y="188426"/>
                  </a:cubicBezTo>
                  <a:lnTo>
                    <a:pt x="655511" y="125345"/>
                  </a:lnTo>
                  <a:lnTo>
                    <a:pt x="624443" y="94277"/>
                  </a:lnTo>
                  <a:lnTo>
                    <a:pt x="561361" y="157359"/>
                  </a:lnTo>
                  <a:cubicBezTo>
                    <a:pt x="543232" y="141796"/>
                    <a:pt x="523129" y="128453"/>
                    <a:pt x="501497" y="117755"/>
                  </a:cubicBezTo>
                  <a:lnTo>
                    <a:pt x="521017" y="69013"/>
                  </a:lnTo>
                  <a:lnTo>
                    <a:pt x="480229" y="52680"/>
                  </a:lnTo>
                  <a:lnTo>
                    <a:pt x="460738" y="101363"/>
                  </a:lnTo>
                  <a:cubicBezTo>
                    <a:pt x="440330" y="94949"/>
                    <a:pt x="418944" y="90744"/>
                    <a:pt x="396857" y="89057"/>
                  </a:cubicBezTo>
                  <a:lnTo>
                    <a:pt x="396857" y="0"/>
                  </a:lnTo>
                  <a:lnTo>
                    <a:pt x="352921" y="0"/>
                  </a:lnTo>
                  <a:lnTo>
                    <a:pt x="352921" y="89057"/>
                  </a:lnTo>
                  <a:cubicBezTo>
                    <a:pt x="328496" y="90922"/>
                    <a:pt x="304909" y="95856"/>
                    <a:pt x="282566" y="103475"/>
                  </a:cubicBezTo>
                  <a:lnTo>
                    <a:pt x="261920" y="55266"/>
                  </a:lnTo>
                  <a:lnTo>
                    <a:pt x="221537" y="72566"/>
                  </a:lnTo>
                  <a:lnTo>
                    <a:pt x="242212" y="120835"/>
                  </a:lnTo>
                  <a:cubicBezTo>
                    <a:pt x="222889" y="130970"/>
                    <a:pt x="204848" y="143237"/>
                    <a:pt x="188416" y="157349"/>
                  </a:cubicBezTo>
                  <a:lnTo>
                    <a:pt x="125345" y="94267"/>
                  </a:lnTo>
                  <a:lnTo>
                    <a:pt x="94278" y="125335"/>
                  </a:lnTo>
                  <a:lnTo>
                    <a:pt x="157359" y="188417"/>
                  </a:lnTo>
                  <a:cubicBezTo>
                    <a:pt x="141797" y="206555"/>
                    <a:pt x="128453" y="226649"/>
                    <a:pt x="117756" y="248281"/>
                  </a:cubicBezTo>
                  <a:lnTo>
                    <a:pt x="69014" y="228760"/>
                  </a:lnTo>
                  <a:lnTo>
                    <a:pt x="52680" y="269549"/>
                  </a:lnTo>
                  <a:lnTo>
                    <a:pt x="101363" y="289040"/>
                  </a:lnTo>
                  <a:cubicBezTo>
                    <a:pt x="94948" y="309448"/>
                    <a:pt x="90744" y="330834"/>
                    <a:pt x="89057" y="352921"/>
                  </a:cubicBezTo>
                  <a:lnTo>
                    <a:pt x="0" y="352921"/>
                  </a:lnTo>
                  <a:lnTo>
                    <a:pt x="0" y="396857"/>
                  </a:lnTo>
                  <a:lnTo>
                    <a:pt x="89057" y="396857"/>
                  </a:lnTo>
                  <a:cubicBezTo>
                    <a:pt x="90922" y="421282"/>
                    <a:pt x="95856" y="444869"/>
                    <a:pt x="103476" y="467212"/>
                  </a:cubicBezTo>
                  <a:lnTo>
                    <a:pt x="55266" y="487858"/>
                  </a:lnTo>
                  <a:lnTo>
                    <a:pt x="72566" y="528241"/>
                  </a:lnTo>
                  <a:lnTo>
                    <a:pt x="120844" y="507566"/>
                  </a:lnTo>
                  <a:cubicBezTo>
                    <a:pt x="130970" y="526889"/>
                    <a:pt x="143247" y="544929"/>
                    <a:pt x="157350" y="561361"/>
                  </a:cubicBezTo>
                  <a:lnTo>
                    <a:pt x="94268" y="624433"/>
                  </a:lnTo>
                  <a:lnTo>
                    <a:pt x="125335" y="655500"/>
                  </a:lnTo>
                  <a:lnTo>
                    <a:pt x="188416" y="592419"/>
                  </a:lnTo>
                  <a:cubicBezTo>
                    <a:pt x="206546" y="607991"/>
                    <a:pt x="226649" y="621325"/>
                    <a:pt x="248281" y="632022"/>
                  </a:cubicBezTo>
                  <a:lnTo>
                    <a:pt x="228761" y="680774"/>
                  </a:lnTo>
                  <a:lnTo>
                    <a:pt x="269548" y="697097"/>
                  </a:lnTo>
                  <a:lnTo>
                    <a:pt x="289039" y="648414"/>
                  </a:lnTo>
                  <a:cubicBezTo>
                    <a:pt x="309449" y="654839"/>
                    <a:pt x="330835" y="659033"/>
                    <a:pt x="352921" y="660721"/>
                  </a:cubicBezTo>
                  <a:lnTo>
                    <a:pt x="352921" y="749777"/>
                  </a:lnTo>
                  <a:lnTo>
                    <a:pt x="396857" y="749777"/>
                  </a:lnTo>
                  <a:lnTo>
                    <a:pt x="396857" y="660721"/>
                  </a:lnTo>
                  <a:cubicBezTo>
                    <a:pt x="421282" y="658856"/>
                    <a:pt x="444869" y="653921"/>
                    <a:pt x="467212" y="646302"/>
                  </a:cubicBezTo>
                  <a:lnTo>
                    <a:pt x="487858" y="694512"/>
                  </a:lnTo>
                  <a:lnTo>
                    <a:pt x="528242" y="677212"/>
                  </a:lnTo>
                  <a:lnTo>
                    <a:pt x="507566" y="628943"/>
                  </a:lnTo>
                  <a:cubicBezTo>
                    <a:pt x="526890" y="618808"/>
                    <a:pt x="544929" y="606541"/>
                    <a:pt x="561361" y="592428"/>
                  </a:cubicBezTo>
                  <a:lnTo>
                    <a:pt x="624443" y="655510"/>
                  </a:lnTo>
                  <a:lnTo>
                    <a:pt x="655511" y="624443"/>
                  </a:lnTo>
                  <a:lnTo>
                    <a:pt x="592429" y="561371"/>
                  </a:lnTo>
                  <a:cubicBezTo>
                    <a:pt x="607992" y="543232"/>
                    <a:pt x="621324" y="523139"/>
                    <a:pt x="632022" y="501497"/>
                  </a:cubicBezTo>
                  <a:lnTo>
                    <a:pt x="680775" y="521017"/>
                  </a:lnTo>
                  <a:lnTo>
                    <a:pt x="697107" y="480239"/>
                  </a:lnTo>
                  <a:lnTo>
                    <a:pt x="648415" y="460748"/>
                  </a:lnTo>
                  <a:cubicBezTo>
                    <a:pt x="654839" y="440339"/>
                    <a:pt x="659033" y="418953"/>
                    <a:pt x="660721" y="396867"/>
                  </a:cubicBezTo>
                  <a:lnTo>
                    <a:pt x="749778" y="396867"/>
                  </a:lnTo>
                  <a:close/>
                  <a:moveTo>
                    <a:pt x="374889" y="617614"/>
                  </a:moveTo>
                  <a:cubicBezTo>
                    <a:pt x="241047" y="617614"/>
                    <a:pt x="132164" y="508730"/>
                    <a:pt x="132164" y="374889"/>
                  </a:cubicBezTo>
                  <a:cubicBezTo>
                    <a:pt x="132164" y="241047"/>
                    <a:pt x="241047" y="132164"/>
                    <a:pt x="374889" y="132164"/>
                  </a:cubicBezTo>
                  <a:cubicBezTo>
                    <a:pt x="508731" y="132164"/>
                    <a:pt x="617614" y="241047"/>
                    <a:pt x="617614" y="374889"/>
                  </a:cubicBezTo>
                  <a:cubicBezTo>
                    <a:pt x="617614" y="508730"/>
                    <a:pt x="508731" y="617614"/>
                    <a:pt x="374889" y="617614"/>
                  </a:cubicBezTo>
                  <a:lnTo>
                    <a:pt x="374889" y="61761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01" name="Google Shape;1601;p46"/>
          <p:cNvSpPr/>
          <p:nvPr/>
        </p:nvSpPr>
        <p:spPr>
          <a:xfrm>
            <a:off x="6097050" y="2572634"/>
            <a:ext cx="250760" cy="387632"/>
          </a:xfrm>
          <a:custGeom>
            <a:rect b="b" l="l" r="r" t="t"/>
            <a:pathLst>
              <a:path extrusionOk="0" h="749047" w="484561">
                <a:moveTo>
                  <a:pt x="485055" y="242478"/>
                </a:moveTo>
                <a:cubicBezTo>
                  <a:pt x="485094" y="190193"/>
                  <a:pt x="462238" y="140809"/>
                  <a:pt x="422368" y="106979"/>
                </a:cubicBezTo>
                <a:cubicBezTo>
                  <a:pt x="379458" y="69763"/>
                  <a:pt x="319801" y="57249"/>
                  <a:pt x="264495" y="69566"/>
                </a:cubicBezTo>
                <a:lnTo>
                  <a:pt x="264495" y="0"/>
                </a:lnTo>
                <a:lnTo>
                  <a:pt x="242350" y="0"/>
                </a:lnTo>
                <a:cubicBezTo>
                  <a:pt x="190115" y="0"/>
                  <a:pt x="140770" y="22847"/>
                  <a:pt x="106979" y="62687"/>
                </a:cubicBezTo>
                <a:cubicBezTo>
                  <a:pt x="69773" y="105597"/>
                  <a:pt x="57239" y="165254"/>
                  <a:pt x="69556" y="220559"/>
                </a:cubicBezTo>
                <a:lnTo>
                  <a:pt x="0" y="220559"/>
                </a:lnTo>
                <a:lnTo>
                  <a:pt x="0" y="242527"/>
                </a:lnTo>
                <a:cubicBezTo>
                  <a:pt x="0" y="243051"/>
                  <a:pt x="20" y="243554"/>
                  <a:pt x="30" y="244077"/>
                </a:cubicBezTo>
                <a:cubicBezTo>
                  <a:pt x="425" y="295809"/>
                  <a:pt x="23201" y="344582"/>
                  <a:pt x="62697" y="378076"/>
                </a:cubicBezTo>
                <a:cubicBezTo>
                  <a:pt x="106060" y="415460"/>
                  <a:pt x="164791" y="427727"/>
                  <a:pt x="220550" y="415499"/>
                </a:cubicBezTo>
                <a:lnTo>
                  <a:pt x="220550" y="529386"/>
                </a:lnTo>
                <a:lnTo>
                  <a:pt x="176446" y="529386"/>
                </a:lnTo>
                <a:lnTo>
                  <a:pt x="176446" y="749777"/>
                </a:lnTo>
                <a:lnTo>
                  <a:pt x="308590" y="749777"/>
                </a:lnTo>
                <a:lnTo>
                  <a:pt x="308590" y="529386"/>
                </a:lnTo>
                <a:lnTo>
                  <a:pt x="264486" y="529386"/>
                </a:lnTo>
                <a:lnTo>
                  <a:pt x="264486" y="483703"/>
                </a:lnTo>
                <a:cubicBezTo>
                  <a:pt x="308481" y="478285"/>
                  <a:pt x="349013" y="456613"/>
                  <a:pt x="378066" y="422368"/>
                </a:cubicBezTo>
                <a:cubicBezTo>
                  <a:pt x="415272" y="379458"/>
                  <a:pt x="427796" y="319811"/>
                  <a:pt x="415489" y="264505"/>
                </a:cubicBezTo>
                <a:lnTo>
                  <a:pt x="485045" y="264505"/>
                </a:lnTo>
                <a:lnTo>
                  <a:pt x="485045" y="242488"/>
                </a:lnTo>
                <a:lnTo>
                  <a:pt x="485045" y="242488"/>
                </a:lnTo>
                <a:close/>
                <a:moveTo>
                  <a:pt x="264674" y="705841"/>
                </a:moveTo>
                <a:lnTo>
                  <a:pt x="220392" y="705841"/>
                </a:lnTo>
                <a:lnTo>
                  <a:pt x="220392" y="573312"/>
                </a:lnTo>
                <a:lnTo>
                  <a:pt x="264674" y="573312"/>
                </a:lnTo>
                <a:lnTo>
                  <a:pt x="264674" y="705841"/>
                </a:lnTo>
                <a:close/>
                <a:moveTo>
                  <a:pt x="285596" y="110591"/>
                </a:moveTo>
                <a:cubicBezTo>
                  <a:pt x="312035" y="106189"/>
                  <a:pt x="338788" y="109841"/>
                  <a:pt x="362641" y="120657"/>
                </a:cubicBezTo>
                <a:cubicBezTo>
                  <a:pt x="328318" y="121210"/>
                  <a:pt x="294300" y="142418"/>
                  <a:pt x="272598" y="172123"/>
                </a:cubicBezTo>
                <a:cubicBezTo>
                  <a:pt x="269973" y="170998"/>
                  <a:pt x="267259" y="170031"/>
                  <a:pt x="264495" y="169192"/>
                </a:cubicBezTo>
                <a:lnTo>
                  <a:pt x="264495" y="114104"/>
                </a:lnTo>
                <a:lnTo>
                  <a:pt x="285605" y="110591"/>
                </a:lnTo>
                <a:close/>
                <a:moveTo>
                  <a:pt x="314886" y="390985"/>
                </a:moveTo>
                <a:cubicBezTo>
                  <a:pt x="308185" y="409519"/>
                  <a:pt x="291478" y="430539"/>
                  <a:pt x="264495" y="438168"/>
                </a:cubicBezTo>
                <a:lnTo>
                  <a:pt x="264495" y="315883"/>
                </a:lnTo>
                <a:cubicBezTo>
                  <a:pt x="271779" y="313692"/>
                  <a:pt x="278609" y="310465"/>
                  <a:pt x="284796" y="306340"/>
                </a:cubicBezTo>
                <a:cubicBezTo>
                  <a:pt x="313120" y="326058"/>
                  <a:pt x="327015" y="358428"/>
                  <a:pt x="314886" y="390985"/>
                </a:cubicBezTo>
                <a:lnTo>
                  <a:pt x="314886" y="390985"/>
                </a:lnTo>
                <a:close/>
                <a:moveTo>
                  <a:pt x="168817" y="93853"/>
                </a:moveTo>
                <a:cubicBezTo>
                  <a:pt x="177324" y="70375"/>
                  <a:pt x="196598" y="53322"/>
                  <a:pt x="220560" y="46828"/>
                </a:cubicBezTo>
                <a:lnTo>
                  <a:pt x="220560" y="169212"/>
                </a:lnTo>
                <a:cubicBezTo>
                  <a:pt x="213286" y="171393"/>
                  <a:pt x="206476" y="174630"/>
                  <a:pt x="200289" y="178735"/>
                </a:cubicBezTo>
                <a:cubicBezTo>
                  <a:pt x="169754" y="156866"/>
                  <a:pt x="157241" y="126381"/>
                  <a:pt x="168817" y="93853"/>
                </a:cubicBezTo>
                <a:lnTo>
                  <a:pt x="168817" y="93853"/>
                </a:lnTo>
                <a:close/>
                <a:moveTo>
                  <a:pt x="242548" y="275174"/>
                </a:moveTo>
                <a:cubicBezTo>
                  <a:pt x="224556" y="275174"/>
                  <a:pt x="209921" y="260538"/>
                  <a:pt x="209921" y="242537"/>
                </a:cubicBezTo>
                <a:cubicBezTo>
                  <a:pt x="209921" y="224537"/>
                  <a:pt x="224556" y="209911"/>
                  <a:pt x="242548" y="209911"/>
                </a:cubicBezTo>
                <a:cubicBezTo>
                  <a:pt x="260538" y="209911"/>
                  <a:pt x="275183" y="224546"/>
                  <a:pt x="275183" y="242537"/>
                </a:cubicBezTo>
                <a:cubicBezTo>
                  <a:pt x="275183" y="260528"/>
                  <a:pt x="260548" y="275174"/>
                  <a:pt x="242548" y="275174"/>
                </a:cubicBezTo>
                <a:lnTo>
                  <a:pt x="242548" y="275174"/>
                </a:lnTo>
                <a:close/>
                <a:moveTo>
                  <a:pt x="110591" y="199460"/>
                </a:moveTo>
                <a:cubicBezTo>
                  <a:pt x="106190" y="173021"/>
                  <a:pt x="109840" y="146267"/>
                  <a:pt x="120657" y="122413"/>
                </a:cubicBezTo>
                <a:cubicBezTo>
                  <a:pt x="121210" y="156747"/>
                  <a:pt x="142428" y="190765"/>
                  <a:pt x="172143" y="212477"/>
                </a:cubicBezTo>
                <a:cubicBezTo>
                  <a:pt x="171018" y="215102"/>
                  <a:pt x="170040" y="217806"/>
                  <a:pt x="169202" y="220569"/>
                </a:cubicBezTo>
                <a:lnTo>
                  <a:pt x="114094" y="220569"/>
                </a:lnTo>
                <a:lnTo>
                  <a:pt x="110580" y="199460"/>
                </a:lnTo>
                <a:close/>
                <a:moveTo>
                  <a:pt x="169212" y="264496"/>
                </a:moveTo>
                <a:cubicBezTo>
                  <a:pt x="171383" y="271769"/>
                  <a:pt x="174620" y="278588"/>
                  <a:pt x="178735" y="284776"/>
                </a:cubicBezTo>
                <a:cubicBezTo>
                  <a:pt x="159017" y="313110"/>
                  <a:pt x="126647" y="327025"/>
                  <a:pt x="94080" y="314886"/>
                </a:cubicBezTo>
                <a:cubicBezTo>
                  <a:pt x="75546" y="308185"/>
                  <a:pt x="54525" y="291467"/>
                  <a:pt x="46907" y="264496"/>
                </a:cubicBezTo>
                <a:lnTo>
                  <a:pt x="169221" y="264496"/>
                </a:lnTo>
                <a:close/>
                <a:moveTo>
                  <a:pt x="199470" y="374465"/>
                </a:moveTo>
                <a:cubicBezTo>
                  <a:pt x="172123" y="379024"/>
                  <a:pt x="144451" y="374948"/>
                  <a:pt x="119976" y="363253"/>
                </a:cubicBezTo>
                <a:cubicBezTo>
                  <a:pt x="155277" y="363648"/>
                  <a:pt x="190203" y="343239"/>
                  <a:pt x="212457" y="312932"/>
                </a:cubicBezTo>
                <a:cubicBezTo>
                  <a:pt x="215083" y="314057"/>
                  <a:pt x="217796" y="315034"/>
                  <a:pt x="220560" y="315863"/>
                </a:cubicBezTo>
                <a:lnTo>
                  <a:pt x="220560" y="370941"/>
                </a:lnTo>
                <a:lnTo>
                  <a:pt x="199460" y="374455"/>
                </a:lnTo>
                <a:close/>
                <a:moveTo>
                  <a:pt x="374465" y="285595"/>
                </a:moveTo>
                <a:cubicBezTo>
                  <a:pt x="379014" y="312952"/>
                  <a:pt x="374949" y="340634"/>
                  <a:pt x="363244" y="365109"/>
                </a:cubicBezTo>
                <a:cubicBezTo>
                  <a:pt x="363649" y="329808"/>
                  <a:pt x="343250" y="294872"/>
                  <a:pt x="312942" y="272627"/>
                </a:cubicBezTo>
                <a:cubicBezTo>
                  <a:pt x="314077" y="269993"/>
                  <a:pt x="315044" y="267279"/>
                  <a:pt x="315883" y="264505"/>
                </a:cubicBezTo>
                <a:lnTo>
                  <a:pt x="370951" y="264505"/>
                </a:lnTo>
                <a:lnTo>
                  <a:pt x="374465" y="285605"/>
                </a:lnTo>
                <a:close/>
                <a:moveTo>
                  <a:pt x="315873" y="220559"/>
                </a:moveTo>
                <a:cubicBezTo>
                  <a:pt x="313692" y="213286"/>
                  <a:pt x="310455" y="206457"/>
                  <a:pt x="306340" y="200259"/>
                </a:cubicBezTo>
                <a:cubicBezTo>
                  <a:pt x="328209" y="169725"/>
                  <a:pt x="358684" y="157231"/>
                  <a:pt x="391202" y="168817"/>
                </a:cubicBezTo>
                <a:cubicBezTo>
                  <a:pt x="414680" y="177324"/>
                  <a:pt x="431733" y="196598"/>
                  <a:pt x="438227" y="220559"/>
                </a:cubicBezTo>
                <a:lnTo>
                  <a:pt x="315873" y="22055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2" name="Google Shape;1602;p46"/>
          <p:cNvSpPr/>
          <p:nvPr/>
        </p:nvSpPr>
        <p:spPr>
          <a:xfrm>
            <a:off x="6028647" y="1969239"/>
            <a:ext cx="387632" cy="387632"/>
          </a:xfrm>
          <a:custGeom>
            <a:rect b="b" l="l" r="r" t="t"/>
            <a:pathLst>
              <a:path extrusionOk="0" h="749047" w="749047">
                <a:moveTo>
                  <a:pt x="749751" y="396837"/>
                </a:moveTo>
                <a:lnTo>
                  <a:pt x="749751" y="352901"/>
                </a:lnTo>
                <a:lnTo>
                  <a:pt x="660695" y="352901"/>
                </a:lnTo>
                <a:cubicBezTo>
                  <a:pt x="658830" y="328475"/>
                  <a:pt x="653895" y="304899"/>
                  <a:pt x="646277" y="282546"/>
                </a:cubicBezTo>
                <a:lnTo>
                  <a:pt x="694476" y="261910"/>
                </a:lnTo>
                <a:lnTo>
                  <a:pt x="677186" y="221526"/>
                </a:lnTo>
                <a:lnTo>
                  <a:pt x="628917" y="242192"/>
                </a:lnTo>
                <a:cubicBezTo>
                  <a:pt x="618782" y="222869"/>
                  <a:pt x="606515" y="204838"/>
                  <a:pt x="592412" y="188407"/>
                </a:cubicBezTo>
                <a:lnTo>
                  <a:pt x="655484" y="125335"/>
                </a:lnTo>
                <a:lnTo>
                  <a:pt x="624427" y="94277"/>
                </a:lnTo>
                <a:lnTo>
                  <a:pt x="561346" y="157349"/>
                </a:lnTo>
                <a:cubicBezTo>
                  <a:pt x="543216" y="141786"/>
                  <a:pt x="523123" y="128443"/>
                  <a:pt x="501490" y="117745"/>
                </a:cubicBezTo>
                <a:lnTo>
                  <a:pt x="521001" y="69013"/>
                </a:lnTo>
                <a:lnTo>
                  <a:pt x="480223" y="52680"/>
                </a:lnTo>
                <a:lnTo>
                  <a:pt x="460732" y="101363"/>
                </a:lnTo>
                <a:cubicBezTo>
                  <a:pt x="440323" y="94938"/>
                  <a:pt x="418937" y="90744"/>
                  <a:pt x="396860" y="89057"/>
                </a:cubicBezTo>
                <a:lnTo>
                  <a:pt x="396860" y="0"/>
                </a:lnTo>
                <a:lnTo>
                  <a:pt x="352925" y="0"/>
                </a:lnTo>
                <a:lnTo>
                  <a:pt x="352925" y="89057"/>
                </a:lnTo>
                <a:cubicBezTo>
                  <a:pt x="328499" y="90922"/>
                  <a:pt x="304923" y="95856"/>
                  <a:pt x="282569" y="103475"/>
                </a:cubicBezTo>
                <a:lnTo>
                  <a:pt x="261924" y="55266"/>
                </a:lnTo>
                <a:lnTo>
                  <a:pt x="221550" y="72566"/>
                </a:lnTo>
                <a:lnTo>
                  <a:pt x="242216" y="120834"/>
                </a:lnTo>
                <a:cubicBezTo>
                  <a:pt x="222893" y="130970"/>
                  <a:pt x="204862" y="143237"/>
                  <a:pt x="188431" y="157339"/>
                </a:cubicBezTo>
                <a:lnTo>
                  <a:pt x="125358" y="94267"/>
                </a:lnTo>
                <a:lnTo>
                  <a:pt x="94291" y="125325"/>
                </a:lnTo>
                <a:lnTo>
                  <a:pt x="157372" y="188397"/>
                </a:lnTo>
                <a:cubicBezTo>
                  <a:pt x="141810" y="206536"/>
                  <a:pt x="128467" y="226629"/>
                  <a:pt x="117769" y="248261"/>
                </a:cubicBezTo>
                <a:lnTo>
                  <a:pt x="69027" y="228751"/>
                </a:lnTo>
                <a:lnTo>
                  <a:pt x="52704" y="269529"/>
                </a:lnTo>
                <a:lnTo>
                  <a:pt x="101377" y="289020"/>
                </a:lnTo>
                <a:cubicBezTo>
                  <a:pt x="94962" y="309429"/>
                  <a:pt x="90758" y="330814"/>
                  <a:pt x="89081" y="352891"/>
                </a:cubicBezTo>
                <a:lnTo>
                  <a:pt x="24" y="352891"/>
                </a:lnTo>
                <a:lnTo>
                  <a:pt x="24" y="396827"/>
                </a:lnTo>
                <a:lnTo>
                  <a:pt x="89120" y="396827"/>
                </a:lnTo>
                <a:cubicBezTo>
                  <a:pt x="89801" y="405759"/>
                  <a:pt x="90906" y="414571"/>
                  <a:pt x="92386" y="423266"/>
                </a:cubicBezTo>
                <a:cubicBezTo>
                  <a:pt x="37309" y="453050"/>
                  <a:pt x="-1298" y="513112"/>
                  <a:pt x="33" y="576519"/>
                </a:cubicBezTo>
                <a:cubicBezTo>
                  <a:pt x="33" y="672021"/>
                  <a:pt x="77731" y="749718"/>
                  <a:pt x="173242" y="749718"/>
                </a:cubicBezTo>
                <a:lnTo>
                  <a:pt x="626963" y="749718"/>
                </a:lnTo>
                <a:cubicBezTo>
                  <a:pt x="694664" y="749718"/>
                  <a:pt x="749751" y="694640"/>
                  <a:pt x="749751" y="626930"/>
                </a:cubicBezTo>
                <a:cubicBezTo>
                  <a:pt x="750985" y="568062"/>
                  <a:pt x="703644" y="513921"/>
                  <a:pt x="646859" y="505770"/>
                </a:cubicBezTo>
                <a:cubicBezTo>
                  <a:pt x="644658" y="499049"/>
                  <a:pt x="642013" y="492555"/>
                  <a:pt x="638934" y="486338"/>
                </a:cubicBezTo>
                <a:cubicBezTo>
                  <a:pt x="650737" y="458468"/>
                  <a:pt x="658257" y="428348"/>
                  <a:pt x="660666" y="396827"/>
                </a:cubicBezTo>
                <a:lnTo>
                  <a:pt x="749762" y="396827"/>
                </a:lnTo>
                <a:close/>
                <a:moveTo>
                  <a:pt x="132197" y="374869"/>
                </a:moveTo>
                <a:cubicBezTo>
                  <a:pt x="132197" y="241047"/>
                  <a:pt x="241071" y="132174"/>
                  <a:pt x="374902" y="132174"/>
                </a:cubicBezTo>
                <a:cubicBezTo>
                  <a:pt x="508734" y="132174"/>
                  <a:pt x="617598" y="241047"/>
                  <a:pt x="617598" y="374869"/>
                </a:cubicBezTo>
                <a:cubicBezTo>
                  <a:pt x="617598" y="398880"/>
                  <a:pt x="614084" y="422082"/>
                  <a:pt x="607561" y="444000"/>
                </a:cubicBezTo>
                <a:cubicBezTo>
                  <a:pt x="596083" y="433184"/>
                  <a:pt x="582958" y="424213"/>
                  <a:pt x="568687" y="417463"/>
                </a:cubicBezTo>
                <a:cubicBezTo>
                  <a:pt x="571708" y="403745"/>
                  <a:pt x="573306" y="389485"/>
                  <a:pt x="573306" y="374869"/>
                </a:cubicBezTo>
                <a:cubicBezTo>
                  <a:pt x="573306" y="265463"/>
                  <a:pt x="484299" y="176455"/>
                  <a:pt x="374892" y="176455"/>
                </a:cubicBezTo>
                <a:cubicBezTo>
                  <a:pt x="265487" y="176455"/>
                  <a:pt x="180713" y="261318"/>
                  <a:pt x="176647" y="367161"/>
                </a:cubicBezTo>
                <a:cubicBezTo>
                  <a:pt x="167567" y="378422"/>
                  <a:pt x="159840" y="390906"/>
                  <a:pt x="153731" y="404407"/>
                </a:cubicBezTo>
                <a:cubicBezTo>
                  <a:pt x="147188" y="405018"/>
                  <a:pt x="140724" y="406045"/>
                  <a:pt x="134378" y="407466"/>
                </a:cubicBezTo>
                <a:cubicBezTo>
                  <a:pt x="132928" y="396807"/>
                  <a:pt x="132178" y="385922"/>
                  <a:pt x="132178" y="374869"/>
                </a:cubicBezTo>
                <a:lnTo>
                  <a:pt x="132178" y="374869"/>
                </a:lnTo>
                <a:close/>
                <a:moveTo>
                  <a:pt x="526439" y="404762"/>
                </a:moveTo>
                <a:cubicBezTo>
                  <a:pt x="508478" y="402186"/>
                  <a:pt x="489697" y="402906"/>
                  <a:pt x="470857" y="407476"/>
                </a:cubicBezTo>
                <a:cubicBezTo>
                  <a:pt x="443906" y="344680"/>
                  <a:pt x="381337" y="302491"/>
                  <a:pt x="311624" y="302491"/>
                </a:cubicBezTo>
                <a:cubicBezTo>
                  <a:pt x="282194" y="302491"/>
                  <a:pt x="254029" y="309991"/>
                  <a:pt x="229238" y="323413"/>
                </a:cubicBezTo>
                <a:cubicBezTo>
                  <a:pt x="250476" y="263459"/>
                  <a:pt x="307745" y="220382"/>
                  <a:pt x="374892" y="220382"/>
                </a:cubicBezTo>
                <a:cubicBezTo>
                  <a:pt x="460071" y="220382"/>
                  <a:pt x="529370" y="289691"/>
                  <a:pt x="529370" y="374869"/>
                </a:cubicBezTo>
                <a:cubicBezTo>
                  <a:pt x="529370" y="385093"/>
                  <a:pt x="528344" y="395080"/>
                  <a:pt x="526429" y="404762"/>
                </a:cubicBezTo>
                <a:lnTo>
                  <a:pt x="526429" y="404762"/>
                </a:lnTo>
                <a:close/>
                <a:moveTo>
                  <a:pt x="705825" y="626930"/>
                </a:moveTo>
                <a:cubicBezTo>
                  <a:pt x="705825" y="670412"/>
                  <a:pt x="670455" y="705792"/>
                  <a:pt x="626974" y="705792"/>
                </a:cubicBezTo>
                <a:lnTo>
                  <a:pt x="173252" y="705792"/>
                </a:lnTo>
                <a:cubicBezTo>
                  <a:pt x="101969" y="705792"/>
                  <a:pt x="43970" y="647793"/>
                  <a:pt x="43970" y="576510"/>
                </a:cubicBezTo>
                <a:cubicBezTo>
                  <a:pt x="43713" y="501141"/>
                  <a:pt x="108956" y="442273"/>
                  <a:pt x="184670" y="446872"/>
                </a:cubicBezTo>
                <a:cubicBezTo>
                  <a:pt x="200263" y="389277"/>
                  <a:pt x="250466" y="345983"/>
                  <a:pt x="311624" y="346407"/>
                </a:cubicBezTo>
                <a:cubicBezTo>
                  <a:pt x="381239" y="348164"/>
                  <a:pt x="428491" y="393393"/>
                  <a:pt x="442820" y="464774"/>
                </a:cubicBezTo>
                <a:cubicBezTo>
                  <a:pt x="515425" y="425585"/>
                  <a:pt x="599143" y="455251"/>
                  <a:pt x="611519" y="547673"/>
                </a:cubicBezTo>
                <a:cubicBezTo>
                  <a:pt x="657754" y="544308"/>
                  <a:pt x="704562" y="570815"/>
                  <a:pt x="705816" y="626920"/>
                </a:cubicBezTo>
                <a:lnTo>
                  <a:pt x="705816" y="62692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3" name="Google Shape;1603;p46"/>
          <p:cNvSpPr/>
          <p:nvPr/>
        </p:nvSpPr>
        <p:spPr>
          <a:xfrm>
            <a:off x="6028655" y="1378399"/>
            <a:ext cx="387632" cy="387632"/>
          </a:xfrm>
          <a:custGeom>
            <a:rect b="b" l="l" r="r" t="t"/>
            <a:pathLst>
              <a:path extrusionOk="0" h="749047" w="749047">
                <a:moveTo>
                  <a:pt x="749767" y="365790"/>
                </a:moveTo>
                <a:lnTo>
                  <a:pt x="658766" y="274789"/>
                </a:lnTo>
                <a:lnTo>
                  <a:pt x="567174" y="0"/>
                </a:lnTo>
                <a:lnTo>
                  <a:pt x="182593" y="0"/>
                </a:lnTo>
                <a:lnTo>
                  <a:pt x="91001" y="274789"/>
                </a:lnTo>
                <a:lnTo>
                  <a:pt x="0" y="365790"/>
                </a:lnTo>
                <a:lnTo>
                  <a:pt x="0" y="396857"/>
                </a:lnTo>
                <a:lnTo>
                  <a:pt x="89016" y="396857"/>
                </a:lnTo>
                <a:cubicBezTo>
                  <a:pt x="92550" y="446290"/>
                  <a:pt x="107965" y="494184"/>
                  <a:pt x="134157" y="536551"/>
                </a:cubicBezTo>
                <a:cubicBezTo>
                  <a:pt x="181548" y="616094"/>
                  <a:pt x="249455" y="647141"/>
                  <a:pt x="352920" y="697275"/>
                </a:cubicBezTo>
                <a:lnTo>
                  <a:pt x="352920" y="749777"/>
                </a:lnTo>
                <a:lnTo>
                  <a:pt x="396857" y="749777"/>
                </a:lnTo>
                <a:lnTo>
                  <a:pt x="396857" y="697275"/>
                </a:lnTo>
                <a:cubicBezTo>
                  <a:pt x="480840" y="653072"/>
                  <a:pt x="555834" y="632437"/>
                  <a:pt x="615620" y="536551"/>
                </a:cubicBezTo>
                <a:cubicBezTo>
                  <a:pt x="641801" y="494193"/>
                  <a:pt x="657217" y="446290"/>
                  <a:pt x="660760" y="396857"/>
                </a:cubicBezTo>
                <a:lnTo>
                  <a:pt x="749777" y="396857"/>
                </a:lnTo>
                <a:lnTo>
                  <a:pt x="749777" y="365790"/>
                </a:lnTo>
                <a:close/>
                <a:moveTo>
                  <a:pt x="609087" y="264683"/>
                </a:moveTo>
                <a:lnTo>
                  <a:pt x="140671" y="264683"/>
                </a:lnTo>
                <a:lnTo>
                  <a:pt x="155435" y="220382"/>
                </a:lnTo>
                <a:lnTo>
                  <a:pt x="594323" y="220382"/>
                </a:lnTo>
                <a:lnTo>
                  <a:pt x="609087" y="264683"/>
                </a:lnTo>
                <a:close/>
                <a:moveTo>
                  <a:pt x="214253" y="43936"/>
                </a:moveTo>
                <a:lnTo>
                  <a:pt x="535504" y="43936"/>
                </a:lnTo>
                <a:lnTo>
                  <a:pt x="579678" y="176465"/>
                </a:lnTo>
                <a:lnTo>
                  <a:pt x="170069" y="176465"/>
                </a:lnTo>
                <a:lnTo>
                  <a:pt x="214243" y="43936"/>
                </a:lnTo>
                <a:close/>
                <a:moveTo>
                  <a:pt x="578237" y="513448"/>
                </a:moveTo>
                <a:cubicBezTo>
                  <a:pt x="539067" y="586221"/>
                  <a:pt x="445254" y="624107"/>
                  <a:pt x="374878" y="659132"/>
                </a:cubicBezTo>
                <a:cubicBezTo>
                  <a:pt x="300625" y="619459"/>
                  <a:pt x="222769" y="597896"/>
                  <a:pt x="171521" y="513448"/>
                </a:cubicBezTo>
                <a:cubicBezTo>
                  <a:pt x="149631" y="478038"/>
                  <a:pt x="136555" y="438109"/>
                  <a:pt x="133111" y="396857"/>
                </a:cubicBezTo>
                <a:lnTo>
                  <a:pt x="616646" y="396857"/>
                </a:lnTo>
                <a:cubicBezTo>
                  <a:pt x="613202" y="438109"/>
                  <a:pt x="600116" y="478028"/>
                  <a:pt x="578237" y="513448"/>
                </a:cubicBezTo>
                <a:lnTo>
                  <a:pt x="578237" y="513448"/>
                </a:lnTo>
                <a:close/>
                <a:moveTo>
                  <a:pt x="74993" y="352921"/>
                </a:moveTo>
                <a:lnTo>
                  <a:pt x="119295" y="308619"/>
                </a:lnTo>
                <a:lnTo>
                  <a:pt x="630472" y="308619"/>
                </a:lnTo>
                <a:lnTo>
                  <a:pt x="674773" y="352921"/>
                </a:lnTo>
                <a:lnTo>
                  <a:pt x="75003" y="3529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04" name="Google Shape;1604;p46"/>
          <p:cNvGrpSpPr/>
          <p:nvPr/>
        </p:nvGrpSpPr>
        <p:grpSpPr>
          <a:xfrm>
            <a:off x="5371288" y="3200230"/>
            <a:ext cx="388049" cy="388049"/>
            <a:chOff x="5478360" y="3147646"/>
            <a:chExt cx="440065" cy="440065"/>
          </a:xfrm>
        </p:grpSpPr>
        <p:sp>
          <p:nvSpPr>
            <p:cNvPr id="1605" name="Google Shape;1605;p46"/>
            <p:cNvSpPr/>
            <p:nvPr/>
          </p:nvSpPr>
          <p:spPr>
            <a:xfrm>
              <a:off x="5478360" y="3147646"/>
              <a:ext cx="440065" cy="440065"/>
            </a:xfrm>
            <a:custGeom>
              <a:rect b="b" l="l" r="r" t="t"/>
              <a:pathLst>
                <a:path extrusionOk="0" h="749047" w="749047">
                  <a:moveTo>
                    <a:pt x="727788" y="10"/>
                  </a:moveTo>
                  <a:cubicBezTo>
                    <a:pt x="629494" y="10"/>
                    <a:pt x="534151" y="19244"/>
                    <a:pt x="444414" y="57180"/>
                  </a:cubicBezTo>
                  <a:cubicBezTo>
                    <a:pt x="418606" y="68085"/>
                    <a:pt x="393599" y="80431"/>
                    <a:pt x="369420" y="94110"/>
                  </a:cubicBezTo>
                  <a:cubicBezTo>
                    <a:pt x="349060" y="67612"/>
                    <a:pt x="313611" y="52226"/>
                    <a:pt x="280620" y="57960"/>
                  </a:cubicBezTo>
                  <a:cubicBezTo>
                    <a:pt x="262471" y="23004"/>
                    <a:pt x="225857" y="0"/>
                    <a:pt x="185346" y="0"/>
                  </a:cubicBezTo>
                  <a:cubicBezTo>
                    <a:pt x="144834" y="0"/>
                    <a:pt x="108072" y="22915"/>
                    <a:pt x="89904" y="58276"/>
                  </a:cubicBezTo>
                  <a:cubicBezTo>
                    <a:pt x="39020" y="65687"/>
                    <a:pt x="-979" y="113857"/>
                    <a:pt x="18" y="164139"/>
                  </a:cubicBezTo>
                  <a:cubicBezTo>
                    <a:pt x="18" y="223293"/>
                    <a:pt x="48149" y="271414"/>
                    <a:pt x="107293" y="271414"/>
                  </a:cubicBezTo>
                  <a:lnTo>
                    <a:pt x="160674" y="271414"/>
                  </a:lnTo>
                  <a:cubicBezTo>
                    <a:pt x="118316" y="323926"/>
                    <a:pt x="83627" y="381856"/>
                    <a:pt x="57188" y="444395"/>
                  </a:cubicBezTo>
                  <a:cubicBezTo>
                    <a:pt x="19252" y="534133"/>
                    <a:pt x="18" y="629476"/>
                    <a:pt x="18" y="727770"/>
                  </a:cubicBezTo>
                  <a:lnTo>
                    <a:pt x="18" y="749738"/>
                  </a:lnTo>
                  <a:lnTo>
                    <a:pt x="308617" y="749738"/>
                  </a:lnTo>
                  <a:lnTo>
                    <a:pt x="308617" y="727770"/>
                  </a:lnTo>
                  <a:cubicBezTo>
                    <a:pt x="308617" y="615699"/>
                    <a:pt x="352189" y="510418"/>
                    <a:pt x="431308" y="431289"/>
                  </a:cubicBezTo>
                  <a:cubicBezTo>
                    <a:pt x="510426" y="352171"/>
                    <a:pt x="615718" y="308600"/>
                    <a:pt x="727788" y="308600"/>
                  </a:cubicBezTo>
                  <a:lnTo>
                    <a:pt x="749756" y="308600"/>
                  </a:lnTo>
                  <a:lnTo>
                    <a:pt x="749756" y="0"/>
                  </a:lnTo>
                  <a:lnTo>
                    <a:pt x="727788" y="0"/>
                  </a:lnTo>
                  <a:close/>
                  <a:moveTo>
                    <a:pt x="461506" y="97643"/>
                  </a:moveTo>
                  <a:cubicBezTo>
                    <a:pt x="539105" y="64839"/>
                    <a:pt x="621195" y="46927"/>
                    <a:pt x="705820" y="44282"/>
                  </a:cubicBezTo>
                  <a:lnTo>
                    <a:pt x="705820" y="88593"/>
                  </a:lnTo>
                  <a:cubicBezTo>
                    <a:pt x="627135" y="91169"/>
                    <a:pt x="550790" y="107906"/>
                    <a:pt x="478540" y="138470"/>
                  </a:cubicBezTo>
                  <a:cubicBezTo>
                    <a:pt x="463539" y="144806"/>
                    <a:pt x="448855" y="151714"/>
                    <a:pt x="434475" y="159136"/>
                  </a:cubicBezTo>
                  <a:cubicBezTo>
                    <a:pt x="427715" y="145201"/>
                    <a:pt x="416899" y="133230"/>
                    <a:pt x="404010" y="125187"/>
                  </a:cubicBezTo>
                  <a:cubicBezTo>
                    <a:pt x="422682" y="115160"/>
                    <a:pt x="441847" y="105952"/>
                    <a:pt x="461506" y="97643"/>
                  </a:cubicBezTo>
                  <a:lnTo>
                    <a:pt x="461506" y="97643"/>
                  </a:lnTo>
                  <a:close/>
                  <a:moveTo>
                    <a:pt x="176878" y="705812"/>
                  </a:moveTo>
                  <a:lnTo>
                    <a:pt x="132557" y="705812"/>
                  </a:lnTo>
                  <a:cubicBezTo>
                    <a:pt x="135113" y="633049"/>
                    <a:pt x="150676" y="562447"/>
                    <a:pt x="178931" y="495644"/>
                  </a:cubicBezTo>
                  <a:cubicBezTo>
                    <a:pt x="208902" y="424786"/>
                    <a:pt x="251822" y="361132"/>
                    <a:pt x="306476" y="306468"/>
                  </a:cubicBezTo>
                  <a:cubicBezTo>
                    <a:pt x="318783" y="294171"/>
                    <a:pt x="331543" y="282496"/>
                    <a:pt x="344738" y="271414"/>
                  </a:cubicBezTo>
                  <a:lnTo>
                    <a:pt x="363212" y="271414"/>
                  </a:lnTo>
                  <a:cubicBezTo>
                    <a:pt x="402293" y="271414"/>
                    <a:pt x="434811" y="242824"/>
                    <a:pt x="440979" y="205450"/>
                  </a:cubicBezTo>
                  <a:cubicBezTo>
                    <a:pt x="458684" y="195729"/>
                    <a:pt x="476912" y="186847"/>
                    <a:pt x="495653" y="178913"/>
                  </a:cubicBezTo>
                  <a:cubicBezTo>
                    <a:pt x="562455" y="150658"/>
                    <a:pt x="633057" y="135095"/>
                    <a:pt x="705810" y="132539"/>
                  </a:cubicBezTo>
                  <a:lnTo>
                    <a:pt x="705810" y="176860"/>
                  </a:lnTo>
                  <a:cubicBezTo>
                    <a:pt x="639047" y="179396"/>
                    <a:pt x="574248" y="193795"/>
                    <a:pt x="512873" y="219750"/>
                  </a:cubicBezTo>
                  <a:cubicBezTo>
                    <a:pt x="447285" y="247501"/>
                    <a:pt x="388378" y="287214"/>
                    <a:pt x="337800" y="337782"/>
                  </a:cubicBezTo>
                  <a:cubicBezTo>
                    <a:pt x="287222" y="388360"/>
                    <a:pt x="247500" y="447277"/>
                    <a:pt x="219768" y="512866"/>
                  </a:cubicBezTo>
                  <a:cubicBezTo>
                    <a:pt x="193813" y="574220"/>
                    <a:pt x="179424" y="639029"/>
                    <a:pt x="176878" y="705802"/>
                  </a:cubicBezTo>
                  <a:lnTo>
                    <a:pt x="176878" y="705802"/>
                  </a:lnTo>
                  <a:close/>
                  <a:moveTo>
                    <a:pt x="43944" y="164149"/>
                  </a:moveTo>
                  <a:cubicBezTo>
                    <a:pt x="43944" y="129608"/>
                    <a:pt x="70985" y="101798"/>
                    <a:pt x="105487" y="100840"/>
                  </a:cubicBezTo>
                  <a:lnTo>
                    <a:pt x="120576" y="100426"/>
                  </a:lnTo>
                  <a:cubicBezTo>
                    <a:pt x="128027" y="69891"/>
                    <a:pt x="151752" y="43393"/>
                    <a:pt x="185346" y="43946"/>
                  </a:cubicBezTo>
                  <a:cubicBezTo>
                    <a:pt x="224930" y="45624"/>
                    <a:pt x="244184" y="70582"/>
                    <a:pt x="253036" y="114143"/>
                  </a:cubicBezTo>
                  <a:cubicBezTo>
                    <a:pt x="296824" y="90922"/>
                    <a:pt x="338915" y="96715"/>
                    <a:pt x="346643" y="157270"/>
                  </a:cubicBezTo>
                  <a:lnTo>
                    <a:pt x="364120" y="157714"/>
                  </a:lnTo>
                  <a:cubicBezTo>
                    <a:pt x="383177" y="158198"/>
                    <a:pt x="398119" y="173515"/>
                    <a:pt x="398119" y="192591"/>
                  </a:cubicBezTo>
                  <a:cubicBezTo>
                    <a:pt x="398119" y="211667"/>
                    <a:pt x="382457" y="227497"/>
                    <a:pt x="363212" y="227497"/>
                  </a:cubicBezTo>
                  <a:lnTo>
                    <a:pt x="107293" y="227497"/>
                  </a:lnTo>
                  <a:cubicBezTo>
                    <a:pt x="72367" y="227497"/>
                    <a:pt x="43954" y="199085"/>
                    <a:pt x="43954" y="164149"/>
                  </a:cubicBezTo>
                  <a:lnTo>
                    <a:pt x="43954" y="164149"/>
                  </a:lnTo>
                  <a:close/>
                  <a:moveTo>
                    <a:pt x="97651" y="461508"/>
                  </a:moveTo>
                  <a:cubicBezTo>
                    <a:pt x="127208" y="391587"/>
                    <a:pt x="167730" y="327804"/>
                    <a:pt x="218347" y="271424"/>
                  </a:cubicBezTo>
                  <a:lnTo>
                    <a:pt x="279465" y="271424"/>
                  </a:lnTo>
                  <a:cubicBezTo>
                    <a:pt x="278113" y="272746"/>
                    <a:pt x="276761" y="274069"/>
                    <a:pt x="275419" y="275411"/>
                  </a:cubicBezTo>
                  <a:cubicBezTo>
                    <a:pt x="216739" y="334091"/>
                    <a:pt x="170661" y="402433"/>
                    <a:pt x="138469" y="478532"/>
                  </a:cubicBezTo>
                  <a:cubicBezTo>
                    <a:pt x="107915" y="550772"/>
                    <a:pt x="91177" y="627127"/>
                    <a:pt x="88601" y="705812"/>
                  </a:cubicBezTo>
                  <a:lnTo>
                    <a:pt x="44290" y="705812"/>
                  </a:lnTo>
                  <a:cubicBezTo>
                    <a:pt x="46925" y="621186"/>
                    <a:pt x="64847" y="539107"/>
                    <a:pt x="97651" y="461508"/>
                  </a:cubicBezTo>
                  <a:lnTo>
                    <a:pt x="97651" y="461508"/>
                  </a:lnTo>
                  <a:close/>
                  <a:moveTo>
                    <a:pt x="400240" y="400242"/>
                  </a:moveTo>
                  <a:cubicBezTo>
                    <a:pt x="318023" y="482459"/>
                    <a:pt x="270553" y="590267"/>
                    <a:pt x="265194" y="705812"/>
                  </a:cubicBezTo>
                  <a:lnTo>
                    <a:pt x="220864" y="705812"/>
                  </a:lnTo>
                  <a:cubicBezTo>
                    <a:pt x="226144" y="578474"/>
                    <a:pt x="278192" y="459524"/>
                    <a:pt x="368857" y="368859"/>
                  </a:cubicBezTo>
                  <a:cubicBezTo>
                    <a:pt x="459523" y="278194"/>
                    <a:pt x="578482" y="226145"/>
                    <a:pt x="705810" y="220875"/>
                  </a:cubicBezTo>
                  <a:lnTo>
                    <a:pt x="705810" y="265196"/>
                  </a:lnTo>
                  <a:cubicBezTo>
                    <a:pt x="590266" y="270545"/>
                    <a:pt x="482458" y="318024"/>
                    <a:pt x="400230" y="400252"/>
                  </a:cubicBezTo>
                  <a:lnTo>
                    <a:pt x="400230" y="40025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6" name="Google Shape;1606;p46"/>
            <p:cNvSpPr/>
            <p:nvPr/>
          </p:nvSpPr>
          <p:spPr>
            <a:xfrm>
              <a:off x="5687400" y="3444377"/>
              <a:ext cx="230758" cy="142630"/>
            </a:xfrm>
            <a:custGeom>
              <a:rect b="b" l="l" r="r" t="t"/>
              <a:pathLst>
                <a:path extrusionOk="0" h="242774" w="392780">
                  <a:moveTo>
                    <a:pt x="313305" y="51358"/>
                  </a:moveTo>
                  <a:cubicBezTo>
                    <a:pt x="296705" y="20152"/>
                    <a:pt x="263930" y="0"/>
                    <a:pt x="227830" y="0"/>
                  </a:cubicBezTo>
                  <a:cubicBezTo>
                    <a:pt x="191730" y="0"/>
                    <a:pt x="159458" y="20004"/>
                    <a:pt x="142780" y="50588"/>
                  </a:cubicBezTo>
                  <a:cubicBezTo>
                    <a:pt x="104588" y="45466"/>
                    <a:pt x="67688" y="67996"/>
                    <a:pt x="53723" y="102064"/>
                  </a:cubicBezTo>
                  <a:cubicBezTo>
                    <a:pt x="22183" y="109801"/>
                    <a:pt x="-457" y="140789"/>
                    <a:pt x="7" y="171590"/>
                  </a:cubicBezTo>
                  <a:cubicBezTo>
                    <a:pt x="7" y="211194"/>
                    <a:pt x="32239" y="243426"/>
                    <a:pt x="71843" y="243426"/>
                  </a:cubicBezTo>
                  <a:lnTo>
                    <a:pt x="296270" y="243426"/>
                  </a:lnTo>
                  <a:cubicBezTo>
                    <a:pt x="349641" y="243426"/>
                    <a:pt x="393045" y="200012"/>
                    <a:pt x="393045" y="146651"/>
                  </a:cubicBezTo>
                  <a:cubicBezTo>
                    <a:pt x="394041" y="100633"/>
                    <a:pt x="357073" y="58266"/>
                    <a:pt x="313294" y="51367"/>
                  </a:cubicBezTo>
                  <a:lnTo>
                    <a:pt x="313294" y="51367"/>
                  </a:lnTo>
                  <a:close/>
                  <a:moveTo>
                    <a:pt x="296281" y="199489"/>
                  </a:moveTo>
                  <a:lnTo>
                    <a:pt x="71852" y="199489"/>
                  </a:lnTo>
                  <a:cubicBezTo>
                    <a:pt x="56467" y="199489"/>
                    <a:pt x="43943" y="186966"/>
                    <a:pt x="43943" y="171570"/>
                  </a:cubicBezTo>
                  <a:cubicBezTo>
                    <a:pt x="43943" y="156175"/>
                    <a:pt x="55885" y="144076"/>
                    <a:pt x="71122" y="143691"/>
                  </a:cubicBezTo>
                  <a:lnTo>
                    <a:pt x="88600" y="143247"/>
                  </a:lnTo>
                  <a:cubicBezTo>
                    <a:pt x="91649" y="120173"/>
                    <a:pt x="100719" y="94563"/>
                    <a:pt x="131767" y="93794"/>
                  </a:cubicBezTo>
                  <a:cubicBezTo>
                    <a:pt x="144576" y="93764"/>
                    <a:pt x="159419" y="102458"/>
                    <a:pt x="170255" y="106445"/>
                  </a:cubicBezTo>
                  <a:cubicBezTo>
                    <a:pt x="177597" y="35824"/>
                    <a:pt x="261049" y="15741"/>
                    <a:pt x="282700" y="93399"/>
                  </a:cubicBezTo>
                  <a:lnTo>
                    <a:pt x="297790" y="93814"/>
                  </a:lnTo>
                  <a:cubicBezTo>
                    <a:pt x="326577" y="94613"/>
                    <a:pt x="349138" y="117814"/>
                    <a:pt x="349138" y="146641"/>
                  </a:cubicBezTo>
                  <a:cubicBezTo>
                    <a:pt x="349138" y="175468"/>
                    <a:pt x="325432" y="199489"/>
                    <a:pt x="296290" y="199489"/>
                  </a:cubicBezTo>
                  <a:lnTo>
                    <a:pt x="296290" y="19948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07" name="Google Shape;1607;p46"/>
          <p:cNvGrpSpPr/>
          <p:nvPr/>
        </p:nvGrpSpPr>
        <p:grpSpPr>
          <a:xfrm>
            <a:off x="4760276" y="3200225"/>
            <a:ext cx="304713" cy="388049"/>
            <a:chOff x="4785446" y="3147640"/>
            <a:chExt cx="345558" cy="440065"/>
          </a:xfrm>
        </p:grpSpPr>
        <p:sp>
          <p:nvSpPr>
            <p:cNvPr id="1608" name="Google Shape;1608;p46"/>
            <p:cNvSpPr/>
            <p:nvPr/>
          </p:nvSpPr>
          <p:spPr>
            <a:xfrm>
              <a:off x="4944995" y="3413041"/>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09" name="Google Shape;1609;p46"/>
            <p:cNvSpPr/>
            <p:nvPr/>
          </p:nvSpPr>
          <p:spPr>
            <a:xfrm>
              <a:off x="4785446" y="3147640"/>
              <a:ext cx="345558" cy="440065"/>
            </a:xfrm>
            <a:custGeom>
              <a:rect b="b" l="l" r="r" t="t"/>
              <a:pathLst>
                <a:path extrusionOk="0" h="749047" w="588184">
                  <a:moveTo>
                    <a:pt x="588520" y="294191"/>
                  </a:moveTo>
                  <a:lnTo>
                    <a:pt x="294329" y="0"/>
                  </a:lnTo>
                  <a:lnTo>
                    <a:pt x="0" y="294329"/>
                  </a:lnTo>
                  <a:lnTo>
                    <a:pt x="83737" y="395959"/>
                  </a:lnTo>
                  <a:lnTo>
                    <a:pt x="103485" y="376221"/>
                  </a:lnTo>
                  <a:lnTo>
                    <a:pt x="143957" y="573125"/>
                  </a:lnTo>
                  <a:lnTo>
                    <a:pt x="228129" y="573204"/>
                  </a:lnTo>
                  <a:lnTo>
                    <a:pt x="228129" y="749768"/>
                  </a:lnTo>
                  <a:lnTo>
                    <a:pt x="360293" y="749768"/>
                  </a:lnTo>
                  <a:lnTo>
                    <a:pt x="360293" y="573322"/>
                  </a:lnTo>
                  <a:lnTo>
                    <a:pt x="444464" y="573401"/>
                  </a:lnTo>
                  <a:lnTo>
                    <a:pt x="485055" y="376103"/>
                  </a:lnTo>
                  <a:lnTo>
                    <a:pt x="504941" y="395988"/>
                  </a:lnTo>
                  <a:lnTo>
                    <a:pt x="588520" y="294191"/>
                  </a:lnTo>
                  <a:close/>
                  <a:moveTo>
                    <a:pt x="316357" y="705841"/>
                  </a:moveTo>
                  <a:lnTo>
                    <a:pt x="272056" y="705841"/>
                  </a:lnTo>
                  <a:lnTo>
                    <a:pt x="272056" y="573243"/>
                  </a:lnTo>
                  <a:lnTo>
                    <a:pt x="316357" y="573282"/>
                  </a:lnTo>
                  <a:lnTo>
                    <a:pt x="316357" y="705841"/>
                  </a:lnTo>
                  <a:close/>
                  <a:moveTo>
                    <a:pt x="408660" y="529435"/>
                  </a:moveTo>
                  <a:lnTo>
                    <a:pt x="179791" y="529228"/>
                  </a:lnTo>
                  <a:lnTo>
                    <a:pt x="140691" y="339025"/>
                  </a:lnTo>
                  <a:lnTo>
                    <a:pt x="294339" y="185377"/>
                  </a:lnTo>
                  <a:lnTo>
                    <a:pt x="447859" y="338907"/>
                  </a:lnTo>
                  <a:lnTo>
                    <a:pt x="408660" y="529425"/>
                  </a:lnTo>
                  <a:close/>
                  <a:moveTo>
                    <a:pt x="294329" y="123243"/>
                  </a:moveTo>
                  <a:lnTo>
                    <a:pt x="86886" y="330686"/>
                  </a:lnTo>
                  <a:lnTo>
                    <a:pt x="59283" y="297181"/>
                  </a:lnTo>
                  <a:lnTo>
                    <a:pt x="294329" y="62135"/>
                  </a:lnTo>
                  <a:lnTo>
                    <a:pt x="529297" y="297102"/>
                  </a:lnTo>
                  <a:lnTo>
                    <a:pt x="501743" y="330666"/>
                  </a:lnTo>
                  <a:lnTo>
                    <a:pt x="294329" y="12325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0" name="Google Shape;1610;p46"/>
            <p:cNvSpPr/>
            <p:nvPr/>
          </p:nvSpPr>
          <p:spPr>
            <a:xfrm>
              <a:off x="4911686" y="3302758"/>
              <a:ext cx="92188" cy="92187"/>
            </a:xfrm>
            <a:custGeom>
              <a:rect b="b" l="l" r="r" t="t"/>
              <a:pathLst>
                <a:path extrusionOk="0" h="156914" w="156915">
                  <a:moveTo>
                    <a:pt x="0" y="78813"/>
                  </a:moveTo>
                  <a:cubicBezTo>
                    <a:pt x="0" y="122265"/>
                    <a:pt x="35351" y="157616"/>
                    <a:pt x="78803" y="157616"/>
                  </a:cubicBezTo>
                  <a:cubicBezTo>
                    <a:pt x="122256" y="157616"/>
                    <a:pt x="157616" y="122265"/>
                    <a:pt x="157616" y="78813"/>
                  </a:cubicBezTo>
                  <a:cubicBezTo>
                    <a:pt x="157616" y="35360"/>
                    <a:pt x="122266" y="0"/>
                    <a:pt x="78803" y="0"/>
                  </a:cubicBezTo>
                  <a:cubicBezTo>
                    <a:pt x="35340" y="0"/>
                    <a:pt x="0" y="35350"/>
                    <a:pt x="0" y="78813"/>
                  </a:cubicBezTo>
                  <a:lnTo>
                    <a:pt x="0" y="78813"/>
                  </a:lnTo>
                  <a:close/>
                  <a:moveTo>
                    <a:pt x="113680" y="78813"/>
                  </a:moveTo>
                  <a:cubicBezTo>
                    <a:pt x="113680" y="98037"/>
                    <a:pt x="98038" y="113679"/>
                    <a:pt x="78803" y="113679"/>
                  </a:cubicBezTo>
                  <a:cubicBezTo>
                    <a:pt x="59569" y="113679"/>
                    <a:pt x="43927" y="98037"/>
                    <a:pt x="43927" y="78813"/>
                  </a:cubicBezTo>
                  <a:cubicBezTo>
                    <a:pt x="43927" y="59588"/>
                    <a:pt x="59569" y="43936"/>
                    <a:pt x="78803" y="43936"/>
                  </a:cubicBezTo>
                  <a:cubicBezTo>
                    <a:pt x="98038" y="43936"/>
                    <a:pt x="113680" y="59578"/>
                    <a:pt x="113680" y="78813"/>
                  </a:cubicBezTo>
                  <a:lnTo>
                    <a:pt x="113680" y="7881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11" name="Google Shape;1611;p46"/>
          <p:cNvSpPr/>
          <p:nvPr/>
        </p:nvSpPr>
        <p:spPr>
          <a:xfrm>
            <a:off x="4043549" y="3251443"/>
            <a:ext cx="387632" cy="284978"/>
          </a:xfrm>
          <a:custGeom>
            <a:rect b="b" l="l" r="r" t="t"/>
            <a:pathLst>
              <a:path extrusionOk="0" h="550682" w="749047">
                <a:moveTo>
                  <a:pt x="749768" y="330785"/>
                </a:moveTo>
                <a:lnTo>
                  <a:pt x="749768" y="198621"/>
                </a:lnTo>
                <a:lnTo>
                  <a:pt x="661540" y="198621"/>
                </a:lnTo>
                <a:lnTo>
                  <a:pt x="661540" y="154320"/>
                </a:lnTo>
                <a:lnTo>
                  <a:pt x="706957" y="154320"/>
                </a:lnTo>
                <a:lnTo>
                  <a:pt x="706957" y="110383"/>
                </a:lnTo>
                <a:lnTo>
                  <a:pt x="661540" y="110383"/>
                </a:lnTo>
                <a:lnTo>
                  <a:pt x="661540" y="66082"/>
                </a:lnTo>
                <a:lnTo>
                  <a:pt x="706957" y="66082"/>
                </a:lnTo>
                <a:lnTo>
                  <a:pt x="706957" y="22146"/>
                </a:lnTo>
                <a:lnTo>
                  <a:pt x="661540" y="22146"/>
                </a:lnTo>
                <a:lnTo>
                  <a:pt x="661540" y="0"/>
                </a:lnTo>
                <a:lnTo>
                  <a:pt x="617604" y="0"/>
                </a:lnTo>
                <a:lnTo>
                  <a:pt x="617604" y="22146"/>
                </a:lnTo>
                <a:lnTo>
                  <a:pt x="396847" y="22146"/>
                </a:lnTo>
                <a:lnTo>
                  <a:pt x="396847" y="0"/>
                </a:lnTo>
                <a:lnTo>
                  <a:pt x="352911" y="0"/>
                </a:lnTo>
                <a:lnTo>
                  <a:pt x="352911" y="22146"/>
                </a:lnTo>
                <a:lnTo>
                  <a:pt x="307494" y="22146"/>
                </a:lnTo>
                <a:lnTo>
                  <a:pt x="307494" y="66082"/>
                </a:lnTo>
                <a:lnTo>
                  <a:pt x="352911" y="66082"/>
                </a:lnTo>
                <a:lnTo>
                  <a:pt x="352911" y="110383"/>
                </a:lnTo>
                <a:lnTo>
                  <a:pt x="307494" y="110383"/>
                </a:lnTo>
                <a:lnTo>
                  <a:pt x="307494" y="154320"/>
                </a:lnTo>
                <a:lnTo>
                  <a:pt x="352911" y="154320"/>
                </a:lnTo>
                <a:lnTo>
                  <a:pt x="352911" y="198621"/>
                </a:lnTo>
                <a:lnTo>
                  <a:pt x="264683" y="198621"/>
                </a:lnTo>
                <a:lnTo>
                  <a:pt x="264683" y="330785"/>
                </a:lnTo>
                <a:lnTo>
                  <a:pt x="308797" y="330785"/>
                </a:lnTo>
                <a:lnTo>
                  <a:pt x="308797" y="419200"/>
                </a:lnTo>
                <a:lnTo>
                  <a:pt x="132154" y="419200"/>
                </a:lnTo>
                <a:lnTo>
                  <a:pt x="132154" y="330785"/>
                </a:lnTo>
                <a:lnTo>
                  <a:pt x="145832" y="330785"/>
                </a:lnTo>
                <a:cubicBezTo>
                  <a:pt x="186946" y="330785"/>
                  <a:pt x="220392" y="297339"/>
                  <a:pt x="220392" y="256226"/>
                </a:cubicBezTo>
                <a:lnTo>
                  <a:pt x="220392" y="198621"/>
                </a:lnTo>
                <a:lnTo>
                  <a:pt x="162787" y="198621"/>
                </a:lnTo>
                <a:cubicBezTo>
                  <a:pt x="151872" y="198621"/>
                  <a:pt x="141520" y="200990"/>
                  <a:pt x="132164" y="205223"/>
                </a:cubicBezTo>
                <a:lnTo>
                  <a:pt x="132164" y="194663"/>
                </a:lnTo>
                <a:cubicBezTo>
                  <a:pt x="157833" y="185584"/>
                  <a:pt x="176278" y="161090"/>
                  <a:pt x="176278" y="132352"/>
                </a:cubicBezTo>
                <a:lnTo>
                  <a:pt x="176278" y="66270"/>
                </a:lnTo>
                <a:lnTo>
                  <a:pt x="44114" y="66270"/>
                </a:lnTo>
                <a:lnTo>
                  <a:pt x="44114" y="132352"/>
                </a:lnTo>
                <a:cubicBezTo>
                  <a:pt x="44114" y="161090"/>
                  <a:pt x="62559" y="185584"/>
                  <a:pt x="88228" y="194663"/>
                </a:cubicBezTo>
                <a:lnTo>
                  <a:pt x="88228" y="249337"/>
                </a:lnTo>
                <a:cubicBezTo>
                  <a:pt x="78872" y="245103"/>
                  <a:pt x="68520" y="242735"/>
                  <a:pt x="57605" y="242735"/>
                </a:cubicBezTo>
                <a:lnTo>
                  <a:pt x="0" y="242735"/>
                </a:lnTo>
                <a:lnTo>
                  <a:pt x="0" y="300339"/>
                </a:lnTo>
                <a:cubicBezTo>
                  <a:pt x="0" y="341453"/>
                  <a:pt x="33446" y="374889"/>
                  <a:pt x="74560" y="374889"/>
                </a:cubicBezTo>
                <a:lnTo>
                  <a:pt x="88238" y="374889"/>
                </a:lnTo>
                <a:lnTo>
                  <a:pt x="88238" y="419190"/>
                </a:lnTo>
                <a:lnTo>
                  <a:pt x="10" y="419190"/>
                </a:lnTo>
                <a:lnTo>
                  <a:pt x="10" y="551354"/>
                </a:lnTo>
                <a:lnTo>
                  <a:pt x="749778" y="551354"/>
                </a:lnTo>
                <a:lnTo>
                  <a:pt x="749778" y="419190"/>
                </a:lnTo>
                <a:lnTo>
                  <a:pt x="705664" y="419190"/>
                </a:lnTo>
                <a:lnTo>
                  <a:pt x="705664" y="330775"/>
                </a:lnTo>
                <a:lnTo>
                  <a:pt x="749778" y="330775"/>
                </a:lnTo>
                <a:close/>
                <a:moveTo>
                  <a:pt x="162787" y="242547"/>
                </a:moveTo>
                <a:lnTo>
                  <a:pt x="176465" y="242547"/>
                </a:lnTo>
                <a:lnTo>
                  <a:pt x="176465" y="256226"/>
                </a:lnTo>
                <a:cubicBezTo>
                  <a:pt x="176465" y="273111"/>
                  <a:pt x="162728" y="286849"/>
                  <a:pt x="145842" y="286849"/>
                </a:cubicBezTo>
                <a:lnTo>
                  <a:pt x="132164" y="286849"/>
                </a:lnTo>
                <a:lnTo>
                  <a:pt x="132164" y="273170"/>
                </a:lnTo>
                <a:cubicBezTo>
                  <a:pt x="132164" y="256285"/>
                  <a:pt x="145902" y="242547"/>
                  <a:pt x="162787" y="242547"/>
                </a:cubicBezTo>
                <a:lnTo>
                  <a:pt x="162787" y="242547"/>
                </a:lnTo>
                <a:close/>
                <a:moveTo>
                  <a:pt x="88050" y="110206"/>
                </a:moveTo>
                <a:lnTo>
                  <a:pt x="132352" y="110206"/>
                </a:lnTo>
                <a:lnTo>
                  <a:pt x="132352" y="132352"/>
                </a:lnTo>
                <a:cubicBezTo>
                  <a:pt x="132352" y="144559"/>
                  <a:pt x="122413" y="154497"/>
                  <a:pt x="110206" y="154497"/>
                </a:cubicBezTo>
                <a:cubicBezTo>
                  <a:pt x="97998" y="154497"/>
                  <a:pt x="88060" y="144559"/>
                  <a:pt x="88060" y="132352"/>
                </a:cubicBezTo>
                <a:lnTo>
                  <a:pt x="88060" y="110206"/>
                </a:lnTo>
                <a:close/>
                <a:moveTo>
                  <a:pt x="74560" y="330962"/>
                </a:moveTo>
                <a:cubicBezTo>
                  <a:pt x="57674" y="330962"/>
                  <a:pt x="43936" y="317225"/>
                  <a:pt x="43936" y="300339"/>
                </a:cubicBezTo>
                <a:lnTo>
                  <a:pt x="43936" y="286661"/>
                </a:lnTo>
                <a:lnTo>
                  <a:pt x="57615" y="286661"/>
                </a:lnTo>
                <a:cubicBezTo>
                  <a:pt x="74500" y="286661"/>
                  <a:pt x="88238" y="300399"/>
                  <a:pt x="88238" y="317284"/>
                </a:cubicBezTo>
                <a:lnTo>
                  <a:pt x="88238" y="330962"/>
                </a:lnTo>
                <a:lnTo>
                  <a:pt x="74560" y="330962"/>
                </a:lnTo>
                <a:close/>
                <a:moveTo>
                  <a:pt x="396847" y="66092"/>
                </a:moveTo>
                <a:lnTo>
                  <a:pt x="617604" y="66092"/>
                </a:lnTo>
                <a:lnTo>
                  <a:pt x="617604" y="110393"/>
                </a:lnTo>
                <a:lnTo>
                  <a:pt x="396847" y="110393"/>
                </a:lnTo>
                <a:lnTo>
                  <a:pt x="396847" y="66092"/>
                </a:lnTo>
                <a:close/>
                <a:moveTo>
                  <a:pt x="396847" y="154320"/>
                </a:moveTo>
                <a:lnTo>
                  <a:pt x="617604" y="154320"/>
                </a:lnTo>
                <a:lnTo>
                  <a:pt x="617604" y="198621"/>
                </a:lnTo>
                <a:lnTo>
                  <a:pt x="396847" y="198621"/>
                </a:lnTo>
                <a:lnTo>
                  <a:pt x="396847" y="154320"/>
                </a:lnTo>
                <a:close/>
                <a:moveTo>
                  <a:pt x="308619" y="242547"/>
                </a:moveTo>
                <a:lnTo>
                  <a:pt x="705831" y="242547"/>
                </a:lnTo>
                <a:lnTo>
                  <a:pt x="705831" y="286849"/>
                </a:lnTo>
                <a:lnTo>
                  <a:pt x="308619" y="286849"/>
                </a:lnTo>
                <a:lnTo>
                  <a:pt x="308619" y="242547"/>
                </a:lnTo>
                <a:close/>
                <a:moveTo>
                  <a:pt x="705841" y="507428"/>
                </a:moveTo>
                <a:lnTo>
                  <a:pt x="43936" y="507428"/>
                </a:lnTo>
                <a:lnTo>
                  <a:pt x="43936" y="463127"/>
                </a:lnTo>
                <a:lnTo>
                  <a:pt x="705841" y="463127"/>
                </a:lnTo>
                <a:lnTo>
                  <a:pt x="705841" y="507428"/>
                </a:lnTo>
                <a:close/>
                <a:moveTo>
                  <a:pt x="661718" y="419190"/>
                </a:moveTo>
                <a:lnTo>
                  <a:pt x="352734" y="419190"/>
                </a:lnTo>
                <a:lnTo>
                  <a:pt x="352734" y="330775"/>
                </a:lnTo>
                <a:lnTo>
                  <a:pt x="661718" y="330775"/>
                </a:lnTo>
                <a:lnTo>
                  <a:pt x="661718" y="41919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2" name="Google Shape;1612;p46"/>
          <p:cNvSpPr/>
          <p:nvPr/>
        </p:nvSpPr>
        <p:spPr>
          <a:xfrm>
            <a:off x="3406768" y="3200178"/>
            <a:ext cx="387632" cy="387632"/>
          </a:xfrm>
          <a:custGeom>
            <a:rect b="b" l="l" r="r" t="t"/>
            <a:pathLst>
              <a:path extrusionOk="0" h="749047" w="749047">
                <a:moveTo>
                  <a:pt x="227754" y="553081"/>
                </a:moveTo>
                <a:lnTo>
                  <a:pt x="749768" y="457965"/>
                </a:lnTo>
                <a:lnTo>
                  <a:pt x="705368" y="44400"/>
                </a:lnTo>
                <a:lnTo>
                  <a:pt x="291803" y="0"/>
                </a:lnTo>
                <a:lnTo>
                  <a:pt x="196687" y="522014"/>
                </a:lnTo>
                <a:lnTo>
                  <a:pt x="187035" y="531676"/>
                </a:lnTo>
                <a:lnTo>
                  <a:pt x="139704" y="484334"/>
                </a:lnTo>
                <a:lnTo>
                  <a:pt x="108637" y="515402"/>
                </a:lnTo>
                <a:lnTo>
                  <a:pt x="155978" y="562743"/>
                </a:lnTo>
                <a:lnTo>
                  <a:pt x="124654" y="594057"/>
                </a:lnTo>
                <a:lnTo>
                  <a:pt x="93942" y="563345"/>
                </a:lnTo>
                <a:lnTo>
                  <a:pt x="62875" y="594412"/>
                </a:lnTo>
                <a:lnTo>
                  <a:pt x="93587" y="625114"/>
                </a:lnTo>
                <a:lnTo>
                  <a:pt x="62263" y="656438"/>
                </a:lnTo>
                <a:lnTo>
                  <a:pt x="46591" y="640776"/>
                </a:lnTo>
                <a:lnTo>
                  <a:pt x="15534" y="671843"/>
                </a:lnTo>
                <a:lnTo>
                  <a:pt x="31196" y="687505"/>
                </a:lnTo>
                <a:lnTo>
                  <a:pt x="0" y="718700"/>
                </a:lnTo>
                <a:lnTo>
                  <a:pt x="31067" y="749768"/>
                </a:lnTo>
                <a:lnTo>
                  <a:pt x="62263" y="718572"/>
                </a:lnTo>
                <a:lnTo>
                  <a:pt x="77925" y="734234"/>
                </a:lnTo>
                <a:lnTo>
                  <a:pt x="108992" y="703177"/>
                </a:lnTo>
                <a:lnTo>
                  <a:pt x="93330" y="687505"/>
                </a:lnTo>
                <a:lnTo>
                  <a:pt x="124654" y="656181"/>
                </a:lnTo>
                <a:lnTo>
                  <a:pt x="155356" y="686893"/>
                </a:lnTo>
                <a:lnTo>
                  <a:pt x="186423" y="655826"/>
                </a:lnTo>
                <a:lnTo>
                  <a:pt x="155711" y="625114"/>
                </a:lnTo>
                <a:lnTo>
                  <a:pt x="187025" y="593790"/>
                </a:lnTo>
                <a:lnTo>
                  <a:pt x="234366" y="641131"/>
                </a:lnTo>
                <a:lnTo>
                  <a:pt x="265433" y="610064"/>
                </a:lnTo>
                <a:lnTo>
                  <a:pt x="218092" y="562733"/>
                </a:lnTo>
                <a:lnTo>
                  <a:pt x="227754" y="553081"/>
                </a:lnTo>
                <a:close/>
                <a:moveTo>
                  <a:pt x="668478" y="112347"/>
                </a:moveTo>
                <a:lnTo>
                  <a:pt x="691048" y="322574"/>
                </a:lnTo>
                <a:cubicBezTo>
                  <a:pt x="662369" y="275312"/>
                  <a:pt x="628677" y="231198"/>
                  <a:pt x="590237" y="190588"/>
                </a:cubicBezTo>
                <a:lnTo>
                  <a:pt x="668478" y="112347"/>
                </a:lnTo>
                <a:close/>
                <a:moveTo>
                  <a:pt x="559170" y="159540"/>
                </a:moveTo>
                <a:cubicBezTo>
                  <a:pt x="518560" y="121111"/>
                  <a:pt x="474407" y="87419"/>
                  <a:pt x="427105" y="58710"/>
                </a:cubicBezTo>
                <a:lnTo>
                  <a:pt x="637420" y="81290"/>
                </a:lnTo>
                <a:lnTo>
                  <a:pt x="559170" y="159530"/>
                </a:lnTo>
                <a:close/>
                <a:moveTo>
                  <a:pt x="559160" y="221675"/>
                </a:moveTo>
                <a:cubicBezTo>
                  <a:pt x="615472" y="281332"/>
                  <a:pt x="660928" y="348993"/>
                  <a:pt x="694640" y="423365"/>
                </a:cubicBezTo>
                <a:lnTo>
                  <a:pt x="282348" y="498487"/>
                </a:lnTo>
                <a:lnTo>
                  <a:pt x="559160" y="221675"/>
                </a:lnTo>
                <a:close/>
                <a:moveTo>
                  <a:pt x="326413" y="55147"/>
                </a:moveTo>
                <a:cubicBezTo>
                  <a:pt x="400804" y="88909"/>
                  <a:pt x="468455" y="134365"/>
                  <a:pt x="528093" y="190617"/>
                </a:cubicBezTo>
                <a:lnTo>
                  <a:pt x="251291" y="467419"/>
                </a:lnTo>
                <a:lnTo>
                  <a:pt x="326413" y="551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3" name="Google Shape;1613;p46"/>
          <p:cNvSpPr/>
          <p:nvPr/>
        </p:nvSpPr>
        <p:spPr>
          <a:xfrm>
            <a:off x="2742242" y="3200178"/>
            <a:ext cx="387632" cy="387632"/>
          </a:xfrm>
          <a:custGeom>
            <a:rect b="b" l="l" r="r" t="t"/>
            <a:pathLst>
              <a:path extrusionOk="0" h="749047" w="749047">
                <a:moveTo>
                  <a:pt x="749777" y="264505"/>
                </a:moveTo>
                <a:lnTo>
                  <a:pt x="749777" y="132342"/>
                </a:lnTo>
                <a:lnTo>
                  <a:pt x="683607" y="132342"/>
                </a:lnTo>
                <a:lnTo>
                  <a:pt x="683607" y="58513"/>
                </a:lnTo>
                <a:lnTo>
                  <a:pt x="595468" y="0"/>
                </a:lnTo>
                <a:lnTo>
                  <a:pt x="507329" y="58513"/>
                </a:lnTo>
                <a:lnTo>
                  <a:pt x="507329" y="132342"/>
                </a:lnTo>
                <a:lnTo>
                  <a:pt x="463028" y="132342"/>
                </a:lnTo>
                <a:lnTo>
                  <a:pt x="463028" y="58513"/>
                </a:lnTo>
                <a:lnTo>
                  <a:pt x="374889" y="0"/>
                </a:lnTo>
                <a:lnTo>
                  <a:pt x="286750" y="58513"/>
                </a:lnTo>
                <a:lnTo>
                  <a:pt x="286750" y="132342"/>
                </a:lnTo>
                <a:lnTo>
                  <a:pt x="242449" y="132342"/>
                </a:lnTo>
                <a:lnTo>
                  <a:pt x="242449" y="58513"/>
                </a:lnTo>
                <a:lnTo>
                  <a:pt x="154310" y="0"/>
                </a:lnTo>
                <a:lnTo>
                  <a:pt x="66171" y="58513"/>
                </a:lnTo>
                <a:lnTo>
                  <a:pt x="66171" y="132342"/>
                </a:lnTo>
                <a:lnTo>
                  <a:pt x="0" y="132342"/>
                </a:lnTo>
                <a:lnTo>
                  <a:pt x="0" y="264505"/>
                </a:lnTo>
                <a:lnTo>
                  <a:pt x="66171" y="264505"/>
                </a:lnTo>
                <a:lnTo>
                  <a:pt x="66171" y="397034"/>
                </a:lnTo>
                <a:lnTo>
                  <a:pt x="0" y="397034"/>
                </a:lnTo>
                <a:lnTo>
                  <a:pt x="0" y="529198"/>
                </a:lnTo>
                <a:lnTo>
                  <a:pt x="66171" y="529198"/>
                </a:lnTo>
                <a:lnTo>
                  <a:pt x="66171" y="617614"/>
                </a:lnTo>
                <a:lnTo>
                  <a:pt x="0" y="617614"/>
                </a:lnTo>
                <a:lnTo>
                  <a:pt x="0" y="749778"/>
                </a:lnTo>
                <a:lnTo>
                  <a:pt x="749768" y="749778"/>
                </a:lnTo>
                <a:lnTo>
                  <a:pt x="749768" y="617614"/>
                </a:lnTo>
                <a:lnTo>
                  <a:pt x="683597" y="617614"/>
                </a:lnTo>
                <a:lnTo>
                  <a:pt x="683597" y="529198"/>
                </a:lnTo>
                <a:lnTo>
                  <a:pt x="749768" y="529198"/>
                </a:lnTo>
                <a:lnTo>
                  <a:pt x="749768" y="397034"/>
                </a:lnTo>
                <a:lnTo>
                  <a:pt x="683597" y="397034"/>
                </a:lnTo>
                <a:lnTo>
                  <a:pt x="683597" y="264505"/>
                </a:lnTo>
                <a:lnTo>
                  <a:pt x="749768" y="264505"/>
                </a:lnTo>
                <a:close/>
                <a:moveTo>
                  <a:pt x="551265" y="82080"/>
                </a:moveTo>
                <a:lnTo>
                  <a:pt x="595468" y="52730"/>
                </a:lnTo>
                <a:lnTo>
                  <a:pt x="639671" y="82080"/>
                </a:lnTo>
                <a:lnTo>
                  <a:pt x="639671" y="132342"/>
                </a:lnTo>
                <a:lnTo>
                  <a:pt x="551255" y="132342"/>
                </a:lnTo>
                <a:lnTo>
                  <a:pt x="551255" y="82080"/>
                </a:lnTo>
                <a:close/>
                <a:moveTo>
                  <a:pt x="330686" y="82080"/>
                </a:moveTo>
                <a:lnTo>
                  <a:pt x="374889" y="52730"/>
                </a:lnTo>
                <a:lnTo>
                  <a:pt x="419092" y="82080"/>
                </a:lnTo>
                <a:lnTo>
                  <a:pt x="419092" y="132342"/>
                </a:lnTo>
                <a:lnTo>
                  <a:pt x="330676" y="132342"/>
                </a:lnTo>
                <a:lnTo>
                  <a:pt x="330676" y="82080"/>
                </a:lnTo>
                <a:close/>
                <a:moveTo>
                  <a:pt x="110117" y="82080"/>
                </a:moveTo>
                <a:lnTo>
                  <a:pt x="154320" y="52730"/>
                </a:lnTo>
                <a:lnTo>
                  <a:pt x="198522" y="82080"/>
                </a:lnTo>
                <a:lnTo>
                  <a:pt x="198522" y="132342"/>
                </a:lnTo>
                <a:lnTo>
                  <a:pt x="110107" y="132342"/>
                </a:lnTo>
                <a:lnTo>
                  <a:pt x="110107" y="82080"/>
                </a:lnTo>
                <a:close/>
                <a:moveTo>
                  <a:pt x="43946" y="176278"/>
                </a:moveTo>
                <a:lnTo>
                  <a:pt x="705851" y="176278"/>
                </a:lnTo>
                <a:lnTo>
                  <a:pt x="705851" y="220579"/>
                </a:lnTo>
                <a:lnTo>
                  <a:pt x="43946" y="220579"/>
                </a:lnTo>
                <a:lnTo>
                  <a:pt x="43946" y="176278"/>
                </a:lnTo>
                <a:close/>
                <a:moveTo>
                  <a:pt x="463028" y="397034"/>
                </a:moveTo>
                <a:lnTo>
                  <a:pt x="463028" y="264505"/>
                </a:lnTo>
                <a:lnTo>
                  <a:pt x="507329" y="264505"/>
                </a:lnTo>
                <a:lnTo>
                  <a:pt x="507329" y="397034"/>
                </a:lnTo>
                <a:lnTo>
                  <a:pt x="463028" y="397034"/>
                </a:lnTo>
                <a:close/>
                <a:moveTo>
                  <a:pt x="286760" y="264505"/>
                </a:moveTo>
                <a:lnTo>
                  <a:pt x="286760" y="397034"/>
                </a:lnTo>
                <a:lnTo>
                  <a:pt x="242458" y="397034"/>
                </a:lnTo>
                <a:lnTo>
                  <a:pt x="242458" y="264505"/>
                </a:lnTo>
                <a:lnTo>
                  <a:pt x="286760" y="264505"/>
                </a:lnTo>
                <a:close/>
                <a:moveTo>
                  <a:pt x="330686" y="264505"/>
                </a:moveTo>
                <a:lnTo>
                  <a:pt x="419101" y="264505"/>
                </a:lnTo>
                <a:lnTo>
                  <a:pt x="419101" y="397034"/>
                </a:lnTo>
                <a:lnTo>
                  <a:pt x="330686" y="397034"/>
                </a:lnTo>
                <a:lnTo>
                  <a:pt x="330686" y="264505"/>
                </a:lnTo>
                <a:close/>
                <a:moveTo>
                  <a:pt x="110117" y="264505"/>
                </a:moveTo>
                <a:lnTo>
                  <a:pt x="198532" y="264505"/>
                </a:lnTo>
                <a:lnTo>
                  <a:pt x="198532" y="397034"/>
                </a:lnTo>
                <a:lnTo>
                  <a:pt x="110117" y="397034"/>
                </a:lnTo>
                <a:lnTo>
                  <a:pt x="110117" y="264505"/>
                </a:lnTo>
                <a:close/>
                <a:moveTo>
                  <a:pt x="110117" y="529198"/>
                </a:moveTo>
                <a:lnTo>
                  <a:pt x="198532" y="529198"/>
                </a:lnTo>
                <a:lnTo>
                  <a:pt x="198532" y="617614"/>
                </a:lnTo>
                <a:lnTo>
                  <a:pt x="110117" y="617614"/>
                </a:lnTo>
                <a:lnTo>
                  <a:pt x="110117" y="529198"/>
                </a:lnTo>
                <a:close/>
                <a:moveTo>
                  <a:pt x="463028" y="617604"/>
                </a:moveTo>
                <a:lnTo>
                  <a:pt x="463028" y="529189"/>
                </a:lnTo>
                <a:lnTo>
                  <a:pt x="507329" y="529189"/>
                </a:lnTo>
                <a:lnTo>
                  <a:pt x="507329" y="617604"/>
                </a:lnTo>
                <a:lnTo>
                  <a:pt x="463028" y="617604"/>
                </a:lnTo>
                <a:close/>
                <a:moveTo>
                  <a:pt x="419101" y="617604"/>
                </a:moveTo>
                <a:lnTo>
                  <a:pt x="330686" y="617604"/>
                </a:lnTo>
                <a:lnTo>
                  <a:pt x="330686" y="529189"/>
                </a:lnTo>
                <a:lnTo>
                  <a:pt x="419101" y="529189"/>
                </a:lnTo>
                <a:lnTo>
                  <a:pt x="419101" y="617604"/>
                </a:lnTo>
                <a:close/>
                <a:moveTo>
                  <a:pt x="286760" y="617604"/>
                </a:moveTo>
                <a:lnTo>
                  <a:pt x="242458" y="617604"/>
                </a:lnTo>
                <a:lnTo>
                  <a:pt x="242458" y="529189"/>
                </a:lnTo>
                <a:lnTo>
                  <a:pt x="286760" y="529189"/>
                </a:lnTo>
                <a:lnTo>
                  <a:pt x="286760" y="617604"/>
                </a:lnTo>
                <a:close/>
                <a:moveTo>
                  <a:pt x="705841" y="705841"/>
                </a:moveTo>
                <a:lnTo>
                  <a:pt x="43936" y="705841"/>
                </a:lnTo>
                <a:lnTo>
                  <a:pt x="43936" y="661540"/>
                </a:lnTo>
                <a:lnTo>
                  <a:pt x="705841" y="661540"/>
                </a:lnTo>
                <a:lnTo>
                  <a:pt x="705841" y="705841"/>
                </a:lnTo>
                <a:close/>
                <a:moveTo>
                  <a:pt x="639671" y="617604"/>
                </a:moveTo>
                <a:lnTo>
                  <a:pt x="551255" y="617604"/>
                </a:lnTo>
                <a:lnTo>
                  <a:pt x="551255" y="529189"/>
                </a:lnTo>
                <a:lnTo>
                  <a:pt x="639671" y="529189"/>
                </a:lnTo>
                <a:lnTo>
                  <a:pt x="639671" y="617604"/>
                </a:lnTo>
                <a:close/>
                <a:moveTo>
                  <a:pt x="705841" y="485262"/>
                </a:moveTo>
                <a:lnTo>
                  <a:pt x="43936" y="485262"/>
                </a:lnTo>
                <a:lnTo>
                  <a:pt x="43936" y="440961"/>
                </a:lnTo>
                <a:lnTo>
                  <a:pt x="705841" y="440961"/>
                </a:lnTo>
                <a:lnTo>
                  <a:pt x="705841" y="485262"/>
                </a:lnTo>
                <a:close/>
                <a:moveTo>
                  <a:pt x="639671" y="397034"/>
                </a:moveTo>
                <a:lnTo>
                  <a:pt x="551255" y="397034"/>
                </a:lnTo>
                <a:lnTo>
                  <a:pt x="551255" y="264505"/>
                </a:lnTo>
                <a:lnTo>
                  <a:pt x="639671" y="264505"/>
                </a:lnTo>
                <a:lnTo>
                  <a:pt x="639671" y="397034"/>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14" name="Google Shape;1614;p46"/>
          <p:cNvGrpSpPr/>
          <p:nvPr/>
        </p:nvGrpSpPr>
        <p:grpSpPr>
          <a:xfrm>
            <a:off x="2091067" y="3200220"/>
            <a:ext cx="388049" cy="388049"/>
            <a:chOff x="1758445" y="3147634"/>
            <a:chExt cx="440065" cy="440065"/>
          </a:xfrm>
        </p:grpSpPr>
        <p:sp>
          <p:nvSpPr>
            <p:cNvPr id="1615" name="Google Shape;1615;p46"/>
            <p:cNvSpPr/>
            <p:nvPr/>
          </p:nvSpPr>
          <p:spPr>
            <a:xfrm>
              <a:off x="2107472" y="321227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6" name="Google Shape;1616;p46"/>
            <p:cNvSpPr/>
            <p:nvPr/>
          </p:nvSpPr>
          <p:spPr>
            <a:xfrm>
              <a:off x="1758445" y="3147634"/>
              <a:ext cx="440065" cy="440065"/>
            </a:xfrm>
            <a:custGeom>
              <a:rect b="b" l="l" r="r" t="t"/>
              <a:pathLst>
                <a:path extrusionOk="0" h="749047" w="749047">
                  <a:moveTo>
                    <a:pt x="661550" y="361299"/>
                  </a:moveTo>
                  <a:lnTo>
                    <a:pt x="661550" y="266825"/>
                  </a:lnTo>
                  <a:cubicBezTo>
                    <a:pt x="721878" y="274828"/>
                    <a:pt x="714782" y="277000"/>
                    <a:pt x="749778" y="287628"/>
                  </a:cubicBezTo>
                  <a:lnTo>
                    <a:pt x="749778" y="132253"/>
                  </a:lnTo>
                  <a:cubicBezTo>
                    <a:pt x="749778" y="59332"/>
                    <a:pt x="690446" y="0"/>
                    <a:pt x="617525" y="0"/>
                  </a:cubicBezTo>
                  <a:cubicBezTo>
                    <a:pt x="580980" y="0"/>
                    <a:pt x="547851" y="14902"/>
                    <a:pt x="523889" y="38943"/>
                  </a:cubicBezTo>
                  <a:lnTo>
                    <a:pt x="523859" y="38913"/>
                  </a:lnTo>
                  <a:lnTo>
                    <a:pt x="103179" y="428368"/>
                  </a:lnTo>
                  <a:lnTo>
                    <a:pt x="163261" y="467350"/>
                  </a:lnTo>
                  <a:lnTo>
                    <a:pt x="0" y="630473"/>
                  </a:lnTo>
                  <a:lnTo>
                    <a:pt x="0" y="749777"/>
                  </a:lnTo>
                  <a:lnTo>
                    <a:pt x="749768" y="749777"/>
                  </a:lnTo>
                  <a:lnTo>
                    <a:pt x="749768" y="705841"/>
                  </a:lnTo>
                  <a:lnTo>
                    <a:pt x="561963" y="705841"/>
                  </a:lnTo>
                  <a:lnTo>
                    <a:pt x="499977" y="627532"/>
                  </a:lnTo>
                  <a:cubicBezTo>
                    <a:pt x="595912" y="577349"/>
                    <a:pt x="661530" y="476854"/>
                    <a:pt x="661530" y="361299"/>
                  </a:cubicBezTo>
                  <a:lnTo>
                    <a:pt x="661530" y="361299"/>
                  </a:lnTo>
                  <a:close/>
                  <a:moveTo>
                    <a:pt x="661550" y="222662"/>
                  </a:moveTo>
                  <a:cubicBezTo>
                    <a:pt x="661619" y="197812"/>
                    <a:pt x="681268" y="177492"/>
                    <a:pt x="705851" y="176347"/>
                  </a:cubicBezTo>
                  <a:lnTo>
                    <a:pt x="705851" y="229126"/>
                  </a:lnTo>
                  <a:cubicBezTo>
                    <a:pt x="694117" y="226757"/>
                    <a:pt x="679136" y="224329"/>
                    <a:pt x="661550" y="222662"/>
                  </a:cubicBezTo>
                  <a:lnTo>
                    <a:pt x="661550" y="222662"/>
                  </a:lnTo>
                  <a:close/>
                  <a:moveTo>
                    <a:pt x="617525" y="43946"/>
                  </a:moveTo>
                  <a:cubicBezTo>
                    <a:pt x="666218" y="43946"/>
                    <a:pt x="705841" y="83570"/>
                    <a:pt x="705841" y="132263"/>
                  </a:cubicBezTo>
                  <a:lnTo>
                    <a:pt x="705841" y="132411"/>
                  </a:lnTo>
                  <a:cubicBezTo>
                    <a:pt x="657721" y="133565"/>
                    <a:pt x="618818" y="172468"/>
                    <a:pt x="617663" y="220589"/>
                  </a:cubicBezTo>
                  <a:lnTo>
                    <a:pt x="617515" y="220589"/>
                  </a:lnTo>
                  <a:cubicBezTo>
                    <a:pt x="568812" y="220589"/>
                    <a:pt x="529189" y="180966"/>
                    <a:pt x="529189" y="132263"/>
                  </a:cubicBezTo>
                  <a:cubicBezTo>
                    <a:pt x="529189" y="83560"/>
                    <a:pt x="568812" y="43946"/>
                    <a:pt x="617515" y="43946"/>
                  </a:cubicBezTo>
                  <a:lnTo>
                    <a:pt x="617515" y="43946"/>
                  </a:lnTo>
                  <a:close/>
                  <a:moveTo>
                    <a:pt x="485302" y="134493"/>
                  </a:moveTo>
                  <a:cubicBezTo>
                    <a:pt x="486486" y="206388"/>
                    <a:pt x="545344" y="264515"/>
                    <a:pt x="617525" y="264515"/>
                  </a:cubicBezTo>
                  <a:lnTo>
                    <a:pt x="617614" y="264515"/>
                  </a:lnTo>
                  <a:lnTo>
                    <a:pt x="617614" y="314847"/>
                  </a:lnTo>
                  <a:cubicBezTo>
                    <a:pt x="617614" y="433155"/>
                    <a:pt x="521372" y="529386"/>
                    <a:pt x="403074" y="529386"/>
                  </a:cubicBezTo>
                  <a:cubicBezTo>
                    <a:pt x="361526" y="529386"/>
                    <a:pt x="321143" y="517435"/>
                    <a:pt x="286296" y="494825"/>
                  </a:cubicBezTo>
                  <a:lnTo>
                    <a:pt x="174462" y="422250"/>
                  </a:lnTo>
                  <a:lnTo>
                    <a:pt x="485302" y="134493"/>
                  </a:lnTo>
                  <a:close/>
                  <a:moveTo>
                    <a:pt x="43936" y="705851"/>
                  </a:moveTo>
                  <a:lnTo>
                    <a:pt x="43936" y="648691"/>
                  </a:lnTo>
                  <a:lnTo>
                    <a:pt x="200940" y="491805"/>
                  </a:lnTo>
                  <a:lnTo>
                    <a:pt x="262384" y="531675"/>
                  </a:lnTo>
                  <a:cubicBezTo>
                    <a:pt x="304366" y="558924"/>
                    <a:pt x="353019" y="573322"/>
                    <a:pt x="403074" y="573322"/>
                  </a:cubicBezTo>
                  <a:cubicBezTo>
                    <a:pt x="464824" y="573322"/>
                    <a:pt x="521570" y="551551"/>
                    <a:pt x="566059" y="515293"/>
                  </a:cubicBezTo>
                  <a:cubicBezTo>
                    <a:pt x="519241" y="577388"/>
                    <a:pt x="444879" y="617614"/>
                    <a:pt x="361299" y="617614"/>
                  </a:cubicBezTo>
                  <a:lnTo>
                    <a:pt x="361072" y="617614"/>
                  </a:lnTo>
                  <a:cubicBezTo>
                    <a:pt x="300103" y="618206"/>
                    <a:pt x="251025" y="589793"/>
                    <a:pt x="220648" y="565832"/>
                  </a:cubicBezTo>
                  <a:lnTo>
                    <a:pt x="201996" y="551117"/>
                  </a:lnTo>
                  <a:lnTo>
                    <a:pt x="98472" y="705851"/>
                  </a:lnTo>
                  <a:lnTo>
                    <a:pt x="43936" y="705851"/>
                  </a:lnTo>
                  <a:close/>
                  <a:moveTo>
                    <a:pt x="212566" y="614318"/>
                  </a:moveTo>
                  <a:cubicBezTo>
                    <a:pt x="258416" y="645315"/>
                    <a:pt x="308629" y="661560"/>
                    <a:pt x="359138" y="661560"/>
                  </a:cubicBezTo>
                  <a:cubicBezTo>
                    <a:pt x="359888" y="661560"/>
                    <a:pt x="360658" y="661560"/>
                    <a:pt x="361418" y="661540"/>
                  </a:cubicBezTo>
                  <a:lnTo>
                    <a:pt x="361497" y="661540"/>
                  </a:lnTo>
                  <a:lnTo>
                    <a:pt x="383544" y="705841"/>
                  </a:lnTo>
                  <a:lnTo>
                    <a:pt x="151329" y="705841"/>
                  </a:lnTo>
                  <a:lnTo>
                    <a:pt x="212566" y="614318"/>
                  </a:lnTo>
                  <a:close/>
                  <a:moveTo>
                    <a:pt x="505957" y="705851"/>
                  </a:moveTo>
                  <a:lnTo>
                    <a:pt x="432612" y="705851"/>
                  </a:lnTo>
                  <a:lnTo>
                    <a:pt x="408699" y="657800"/>
                  </a:lnTo>
                  <a:cubicBezTo>
                    <a:pt x="425704" y="655096"/>
                    <a:pt x="442254" y="650951"/>
                    <a:pt x="458202" y="645503"/>
                  </a:cubicBezTo>
                  <a:lnTo>
                    <a:pt x="505967" y="70585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17" name="Google Shape;1617;p46"/>
          <p:cNvGrpSpPr/>
          <p:nvPr/>
        </p:nvGrpSpPr>
        <p:grpSpPr>
          <a:xfrm>
            <a:off x="1421389" y="3200245"/>
            <a:ext cx="388049" cy="387553"/>
            <a:chOff x="999001" y="3147663"/>
            <a:chExt cx="440065" cy="439502"/>
          </a:xfrm>
        </p:grpSpPr>
        <p:sp>
          <p:nvSpPr>
            <p:cNvPr id="1618" name="Google Shape;1618;p46"/>
            <p:cNvSpPr/>
            <p:nvPr/>
          </p:nvSpPr>
          <p:spPr>
            <a:xfrm>
              <a:off x="999001" y="3147663"/>
              <a:ext cx="440065" cy="262647"/>
            </a:xfrm>
            <a:custGeom>
              <a:rect b="b" l="l" r="r" t="t"/>
              <a:pathLst>
                <a:path extrusionOk="0" h="447059" w="749047">
                  <a:moveTo>
                    <a:pt x="646849" y="203279"/>
                  </a:moveTo>
                  <a:cubicBezTo>
                    <a:pt x="623430" y="131601"/>
                    <a:pt x="547676" y="86353"/>
                    <a:pt x="470857" y="104975"/>
                  </a:cubicBezTo>
                  <a:cubicBezTo>
                    <a:pt x="443905" y="42180"/>
                    <a:pt x="381337" y="0"/>
                    <a:pt x="311623" y="0"/>
                  </a:cubicBezTo>
                  <a:cubicBezTo>
                    <a:pt x="241909" y="0"/>
                    <a:pt x="181531" y="40403"/>
                    <a:pt x="153731" y="101916"/>
                  </a:cubicBezTo>
                  <a:cubicBezTo>
                    <a:pt x="68365" y="109850"/>
                    <a:pt x="-1743" y="188939"/>
                    <a:pt x="33" y="274019"/>
                  </a:cubicBezTo>
                  <a:cubicBezTo>
                    <a:pt x="33" y="369520"/>
                    <a:pt x="77731" y="447228"/>
                    <a:pt x="173242" y="447228"/>
                  </a:cubicBezTo>
                  <a:lnTo>
                    <a:pt x="626963" y="447228"/>
                  </a:lnTo>
                  <a:cubicBezTo>
                    <a:pt x="694663" y="447228"/>
                    <a:pt x="749751" y="392140"/>
                    <a:pt x="749751" y="324429"/>
                  </a:cubicBezTo>
                  <a:cubicBezTo>
                    <a:pt x="750985" y="265561"/>
                    <a:pt x="703644" y="211421"/>
                    <a:pt x="646858" y="203269"/>
                  </a:cubicBezTo>
                  <a:lnTo>
                    <a:pt x="646858" y="203269"/>
                  </a:lnTo>
                  <a:close/>
                  <a:moveTo>
                    <a:pt x="626963" y="403291"/>
                  </a:moveTo>
                  <a:lnTo>
                    <a:pt x="173251" y="403291"/>
                  </a:lnTo>
                  <a:cubicBezTo>
                    <a:pt x="101969" y="403291"/>
                    <a:pt x="43969" y="345292"/>
                    <a:pt x="43969" y="274009"/>
                  </a:cubicBezTo>
                  <a:cubicBezTo>
                    <a:pt x="43713" y="198650"/>
                    <a:pt x="108956" y="139773"/>
                    <a:pt x="184670" y="144372"/>
                  </a:cubicBezTo>
                  <a:cubicBezTo>
                    <a:pt x="200263" y="86777"/>
                    <a:pt x="250465" y="43492"/>
                    <a:pt x="311623" y="43907"/>
                  </a:cubicBezTo>
                  <a:cubicBezTo>
                    <a:pt x="381238" y="45663"/>
                    <a:pt x="428490" y="90892"/>
                    <a:pt x="442820" y="162284"/>
                  </a:cubicBezTo>
                  <a:cubicBezTo>
                    <a:pt x="515425" y="123094"/>
                    <a:pt x="599142" y="152760"/>
                    <a:pt x="611518" y="245172"/>
                  </a:cubicBezTo>
                  <a:cubicBezTo>
                    <a:pt x="657764" y="241807"/>
                    <a:pt x="704562" y="268315"/>
                    <a:pt x="705825" y="324419"/>
                  </a:cubicBezTo>
                  <a:cubicBezTo>
                    <a:pt x="705825" y="367911"/>
                    <a:pt x="670445" y="403282"/>
                    <a:pt x="626963" y="403282"/>
                  </a:cubicBezTo>
                  <a:lnTo>
                    <a:pt x="626963" y="40328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19" name="Google Shape;1619;p46"/>
            <p:cNvSpPr/>
            <p:nvPr/>
          </p:nvSpPr>
          <p:spPr>
            <a:xfrm>
              <a:off x="1040373" y="3418321"/>
              <a:ext cx="77692" cy="99145"/>
            </a:xfrm>
            <a:custGeom>
              <a:rect b="b" l="l" r="r" t="t"/>
              <a:pathLst>
                <a:path extrusionOk="0" h="168757" w="132242">
                  <a:moveTo>
                    <a:pt x="66180" y="0"/>
                  </a:moveTo>
                  <a:cubicBezTo>
                    <a:pt x="47400" y="18346"/>
                    <a:pt x="-2507" y="73701"/>
                    <a:pt x="98" y="102863"/>
                  </a:cubicBezTo>
                  <a:cubicBezTo>
                    <a:pt x="98" y="139299"/>
                    <a:pt x="29744" y="168945"/>
                    <a:pt x="66180" y="168945"/>
                  </a:cubicBezTo>
                  <a:cubicBezTo>
                    <a:pt x="102616" y="168945"/>
                    <a:pt x="132252" y="139299"/>
                    <a:pt x="132252" y="102863"/>
                  </a:cubicBezTo>
                  <a:cubicBezTo>
                    <a:pt x="134660" y="74026"/>
                    <a:pt x="85859" y="19047"/>
                    <a:pt x="66180" y="0"/>
                  </a:cubicBezTo>
                  <a:lnTo>
                    <a:pt x="66180" y="0"/>
                  </a:lnTo>
                  <a:close/>
                  <a:moveTo>
                    <a:pt x="66180" y="125009"/>
                  </a:moveTo>
                  <a:cubicBezTo>
                    <a:pt x="53972" y="125009"/>
                    <a:pt x="44034" y="115081"/>
                    <a:pt x="44034" y="102903"/>
                  </a:cubicBezTo>
                  <a:cubicBezTo>
                    <a:pt x="44252" y="97288"/>
                    <a:pt x="53074" y="82129"/>
                    <a:pt x="66180" y="65510"/>
                  </a:cubicBezTo>
                  <a:cubicBezTo>
                    <a:pt x="79286" y="82119"/>
                    <a:pt x="88089" y="97268"/>
                    <a:pt x="88326" y="102893"/>
                  </a:cubicBezTo>
                  <a:cubicBezTo>
                    <a:pt x="88306" y="115101"/>
                    <a:pt x="78378" y="125019"/>
                    <a:pt x="66180" y="125019"/>
                  </a:cubicBezTo>
                  <a:lnTo>
                    <a:pt x="6618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0" name="Google Shape;1620;p46"/>
            <p:cNvSpPr/>
            <p:nvPr/>
          </p:nvSpPr>
          <p:spPr>
            <a:xfrm>
              <a:off x="1179928" y="3418321"/>
              <a:ext cx="77692" cy="99145"/>
            </a:xfrm>
            <a:custGeom>
              <a:rect b="b" l="l" r="r" t="t"/>
              <a:pathLst>
                <a:path extrusionOk="0" h="168757" w="132242">
                  <a:moveTo>
                    <a:pt x="66170" y="0"/>
                  </a:moveTo>
                  <a:cubicBezTo>
                    <a:pt x="47390" y="18346"/>
                    <a:pt x="-2507" y="73701"/>
                    <a:pt x="98" y="102863"/>
                  </a:cubicBezTo>
                  <a:cubicBezTo>
                    <a:pt x="98" y="139299"/>
                    <a:pt x="29734" y="168945"/>
                    <a:pt x="66170" y="168945"/>
                  </a:cubicBezTo>
                  <a:cubicBezTo>
                    <a:pt x="102606" y="168945"/>
                    <a:pt x="132252" y="139299"/>
                    <a:pt x="132252" y="102863"/>
                  </a:cubicBezTo>
                  <a:cubicBezTo>
                    <a:pt x="134660" y="74026"/>
                    <a:pt x="85859" y="19047"/>
                    <a:pt x="66170" y="0"/>
                  </a:cubicBezTo>
                  <a:lnTo>
                    <a:pt x="66170" y="0"/>
                  </a:lnTo>
                  <a:close/>
                  <a:moveTo>
                    <a:pt x="66170" y="125009"/>
                  </a:moveTo>
                  <a:cubicBezTo>
                    <a:pt x="53963" y="125009"/>
                    <a:pt x="44025" y="115081"/>
                    <a:pt x="44025" y="102903"/>
                  </a:cubicBezTo>
                  <a:cubicBezTo>
                    <a:pt x="44242" y="97288"/>
                    <a:pt x="53064" y="82129"/>
                    <a:pt x="66170" y="65510"/>
                  </a:cubicBezTo>
                  <a:cubicBezTo>
                    <a:pt x="79276" y="82119"/>
                    <a:pt x="88089" y="97268"/>
                    <a:pt x="88316" y="102893"/>
                  </a:cubicBezTo>
                  <a:cubicBezTo>
                    <a:pt x="88316" y="115101"/>
                    <a:pt x="7837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1" name="Google Shape;1621;p46"/>
            <p:cNvSpPr/>
            <p:nvPr/>
          </p:nvSpPr>
          <p:spPr>
            <a:xfrm>
              <a:off x="1110147" y="3488020"/>
              <a:ext cx="77692" cy="99145"/>
            </a:xfrm>
            <a:custGeom>
              <a:rect b="b" l="l" r="r" t="t"/>
              <a:pathLst>
                <a:path extrusionOk="0" h="168757" w="132242">
                  <a:moveTo>
                    <a:pt x="66180" y="0"/>
                  </a:moveTo>
                  <a:cubicBezTo>
                    <a:pt x="47400" y="18346"/>
                    <a:pt x="-2507" y="73701"/>
                    <a:pt x="98" y="102863"/>
                  </a:cubicBezTo>
                  <a:cubicBezTo>
                    <a:pt x="98" y="139299"/>
                    <a:pt x="29744" y="168935"/>
                    <a:pt x="66180" y="168935"/>
                  </a:cubicBezTo>
                  <a:cubicBezTo>
                    <a:pt x="102616" y="168935"/>
                    <a:pt x="132252" y="139299"/>
                    <a:pt x="132252" y="102863"/>
                  </a:cubicBezTo>
                  <a:cubicBezTo>
                    <a:pt x="134660" y="74027"/>
                    <a:pt x="85859" y="19047"/>
                    <a:pt x="66180" y="0"/>
                  </a:cubicBezTo>
                  <a:lnTo>
                    <a:pt x="66180" y="0"/>
                  </a:lnTo>
                  <a:close/>
                  <a:moveTo>
                    <a:pt x="66180" y="125009"/>
                  </a:moveTo>
                  <a:cubicBezTo>
                    <a:pt x="53972" y="125009"/>
                    <a:pt x="44034" y="115071"/>
                    <a:pt x="44034" y="102903"/>
                  </a:cubicBezTo>
                  <a:cubicBezTo>
                    <a:pt x="44252" y="97287"/>
                    <a:pt x="53074" y="82129"/>
                    <a:pt x="66180" y="65509"/>
                  </a:cubicBezTo>
                  <a:cubicBezTo>
                    <a:pt x="79286" y="82109"/>
                    <a:pt x="88089" y="97268"/>
                    <a:pt x="88326" y="102893"/>
                  </a:cubicBezTo>
                  <a:cubicBezTo>
                    <a:pt x="88306" y="115100"/>
                    <a:pt x="78378" y="125019"/>
                    <a:pt x="66180" y="125019"/>
                  </a:cubicBezTo>
                  <a:lnTo>
                    <a:pt x="6618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2" name="Google Shape;1622;p46"/>
            <p:cNvSpPr/>
            <p:nvPr/>
          </p:nvSpPr>
          <p:spPr>
            <a:xfrm>
              <a:off x="1249708" y="3488020"/>
              <a:ext cx="77692" cy="99145"/>
            </a:xfrm>
            <a:custGeom>
              <a:rect b="b" l="l" r="r" t="t"/>
              <a:pathLst>
                <a:path extrusionOk="0" h="168757" w="132242">
                  <a:moveTo>
                    <a:pt x="66170" y="0"/>
                  </a:moveTo>
                  <a:cubicBezTo>
                    <a:pt x="47390" y="18346"/>
                    <a:pt x="-2507" y="73701"/>
                    <a:pt x="98" y="102863"/>
                  </a:cubicBezTo>
                  <a:cubicBezTo>
                    <a:pt x="98" y="139299"/>
                    <a:pt x="29734" y="168935"/>
                    <a:pt x="66170" y="168935"/>
                  </a:cubicBezTo>
                  <a:cubicBezTo>
                    <a:pt x="102606" y="168935"/>
                    <a:pt x="132252" y="139299"/>
                    <a:pt x="132252" y="102863"/>
                  </a:cubicBezTo>
                  <a:cubicBezTo>
                    <a:pt x="134660" y="74027"/>
                    <a:pt x="85859" y="19047"/>
                    <a:pt x="66170" y="0"/>
                  </a:cubicBezTo>
                  <a:lnTo>
                    <a:pt x="66170" y="0"/>
                  </a:lnTo>
                  <a:close/>
                  <a:moveTo>
                    <a:pt x="66170" y="125009"/>
                  </a:moveTo>
                  <a:cubicBezTo>
                    <a:pt x="53963" y="125009"/>
                    <a:pt x="44034" y="115071"/>
                    <a:pt x="44034" y="102903"/>
                  </a:cubicBezTo>
                  <a:cubicBezTo>
                    <a:pt x="44252" y="97287"/>
                    <a:pt x="53074" y="82129"/>
                    <a:pt x="66170" y="65509"/>
                  </a:cubicBezTo>
                  <a:cubicBezTo>
                    <a:pt x="79276" y="82109"/>
                    <a:pt x="88079" y="97268"/>
                    <a:pt x="88316" y="102893"/>
                  </a:cubicBezTo>
                  <a:cubicBezTo>
                    <a:pt x="88296" y="115100"/>
                    <a:pt x="7837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3" name="Google Shape;1623;p46"/>
            <p:cNvSpPr/>
            <p:nvPr/>
          </p:nvSpPr>
          <p:spPr>
            <a:xfrm>
              <a:off x="1319488" y="3418321"/>
              <a:ext cx="77692" cy="99145"/>
            </a:xfrm>
            <a:custGeom>
              <a:rect b="b" l="l" r="r" t="t"/>
              <a:pathLst>
                <a:path extrusionOk="0" h="168757" w="132242">
                  <a:moveTo>
                    <a:pt x="66170" y="0"/>
                  </a:moveTo>
                  <a:cubicBezTo>
                    <a:pt x="47390" y="18346"/>
                    <a:pt x="-2507" y="73701"/>
                    <a:pt x="98" y="102863"/>
                  </a:cubicBezTo>
                  <a:cubicBezTo>
                    <a:pt x="98" y="139299"/>
                    <a:pt x="29735" y="168945"/>
                    <a:pt x="66170" y="168945"/>
                  </a:cubicBezTo>
                  <a:cubicBezTo>
                    <a:pt x="102606" y="168945"/>
                    <a:pt x="132242" y="139299"/>
                    <a:pt x="132242" y="102863"/>
                  </a:cubicBezTo>
                  <a:cubicBezTo>
                    <a:pt x="134650" y="74026"/>
                    <a:pt x="85859" y="19047"/>
                    <a:pt x="66170" y="0"/>
                  </a:cubicBezTo>
                  <a:lnTo>
                    <a:pt x="66170" y="0"/>
                  </a:lnTo>
                  <a:close/>
                  <a:moveTo>
                    <a:pt x="66170" y="125009"/>
                  </a:moveTo>
                  <a:cubicBezTo>
                    <a:pt x="53963" y="125009"/>
                    <a:pt x="44025" y="115081"/>
                    <a:pt x="44025" y="102903"/>
                  </a:cubicBezTo>
                  <a:cubicBezTo>
                    <a:pt x="44242" y="97288"/>
                    <a:pt x="53065" y="82129"/>
                    <a:pt x="66170" y="65510"/>
                  </a:cubicBezTo>
                  <a:cubicBezTo>
                    <a:pt x="79276" y="82119"/>
                    <a:pt x="88079" y="97268"/>
                    <a:pt x="88316" y="102893"/>
                  </a:cubicBezTo>
                  <a:cubicBezTo>
                    <a:pt x="88296" y="115101"/>
                    <a:pt x="7836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4" name="Google Shape;1624;p46"/>
          <p:cNvGrpSpPr/>
          <p:nvPr/>
        </p:nvGrpSpPr>
        <p:grpSpPr>
          <a:xfrm>
            <a:off x="5371293" y="2572680"/>
            <a:ext cx="388049" cy="388049"/>
            <a:chOff x="5478366" y="2435976"/>
            <a:chExt cx="440065" cy="440065"/>
          </a:xfrm>
        </p:grpSpPr>
        <p:sp>
          <p:nvSpPr>
            <p:cNvPr id="1625" name="Google Shape;1625;p46"/>
            <p:cNvSpPr/>
            <p:nvPr/>
          </p:nvSpPr>
          <p:spPr>
            <a:xfrm>
              <a:off x="5478366" y="2435976"/>
              <a:ext cx="440065" cy="440065"/>
            </a:xfrm>
            <a:custGeom>
              <a:rect b="b" l="l" r="r" t="t"/>
              <a:pathLst>
                <a:path extrusionOk="0" h="749047" w="749047">
                  <a:moveTo>
                    <a:pt x="749756" y="352015"/>
                  </a:moveTo>
                  <a:cubicBezTo>
                    <a:pt x="749756" y="318283"/>
                    <a:pt x="745799" y="295812"/>
                    <a:pt x="745799" y="295812"/>
                  </a:cubicBezTo>
                  <a:lnTo>
                    <a:pt x="705257" y="294361"/>
                  </a:lnTo>
                  <a:cubicBezTo>
                    <a:pt x="689388" y="410596"/>
                    <a:pt x="596148" y="494146"/>
                    <a:pt x="480258" y="495064"/>
                  </a:cubicBezTo>
                  <a:cubicBezTo>
                    <a:pt x="420136" y="495064"/>
                    <a:pt x="363518" y="471576"/>
                    <a:pt x="320855" y="428903"/>
                  </a:cubicBezTo>
                  <a:cubicBezTo>
                    <a:pt x="278183" y="386240"/>
                    <a:pt x="254694" y="329622"/>
                    <a:pt x="254694" y="269501"/>
                  </a:cubicBezTo>
                  <a:cubicBezTo>
                    <a:pt x="255267" y="151499"/>
                    <a:pt x="341945" y="59946"/>
                    <a:pt x="455407" y="44501"/>
                  </a:cubicBezTo>
                  <a:lnTo>
                    <a:pt x="453947" y="3960"/>
                  </a:lnTo>
                  <a:cubicBezTo>
                    <a:pt x="436173" y="1986"/>
                    <a:pt x="416949" y="-77"/>
                    <a:pt x="397753" y="2"/>
                  </a:cubicBezTo>
                  <a:cubicBezTo>
                    <a:pt x="303733" y="2"/>
                    <a:pt x="215327" y="36616"/>
                    <a:pt x="148841" y="103102"/>
                  </a:cubicBezTo>
                  <a:cubicBezTo>
                    <a:pt x="82354" y="169589"/>
                    <a:pt x="45741" y="257984"/>
                    <a:pt x="45741" y="352005"/>
                  </a:cubicBezTo>
                  <a:cubicBezTo>
                    <a:pt x="45741" y="415363"/>
                    <a:pt x="62488" y="476215"/>
                    <a:pt x="93871" y="529566"/>
                  </a:cubicBezTo>
                  <a:cubicBezTo>
                    <a:pt x="92470" y="531855"/>
                    <a:pt x="91138" y="534194"/>
                    <a:pt x="89904" y="536592"/>
                  </a:cubicBezTo>
                  <a:cubicBezTo>
                    <a:pt x="39020" y="544014"/>
                    <a:pt x="-978" y="592184"/>
                    <a:pt x="18" y="642466"/>
                  </a:cubicBezTo>
                  <a:cubicBezTo>
                    <a:pt x="18" y="701620"/>
                    <a:pt x="48149" y="749740"/>
                    <a:pt x="107293" y="749740"/>
                  </a:cubicBezTo>
                  <a:lnTo>
                    <a:pt x="363212" y="749740"/>
                  </a:lnTo>
                  <a:cubicBezTo>
                    <a:pt x="395651" y="749740"/>
                    <a:pt x="423571" y="730052"/>
                    <a:pt x="435650" y="701985"/>
                  </a:cubicBezTo>
                  <a:cubicBezTo>
                    <a:pt x="515341" y="693507"/>
                    <a:pt x="589190" y="658384"/>
                    <a:pt x="646656" y="600918"/>
                  </a:cubicBezTo>
                  <a:cubicBezTo>
                    <a:pt x="713143" y="534431"/>
                    <a:pt x="749756" y="446036"/>
                    <a:pt x="749756" y="352015"/>
                  </a:cubicBezTo>
                  <a:lnTo>
                    <a:pt x="749756" y="352015"/>
                  </a:lnTo>
                  <a:close/>
                  <a:moveTo>
                    <a:pt x="363203" y="705814"/>
                  </a:moveTo>
                  <a:lnTo>
                    <a:pt x="107283" y="705814"/>
                  </a:lnTo>
                  <a:cubicBezTo>
                    <a:pt x="72357" y="705814"/>
                    <a:pt x="43945" y="677392"/>
                    <a:pt x="43945" y="642475"/>
                  </a:cubicBezTo>
                  <a:cubicBezTo>
                    <a:pt x="43945" y="607559"/>
                    <a:pt x="70985" y="580114"/>
                    <a:pt x="105497" y="579157"/>
                  </a:cubicBezTo>
                  <a:lnTo>
                    <a:pt x="120576" y="578742"/>
                  </a:lnTo>
                  <a:cubicBezTo>
                    <a:pt x="128027" y="548198"/>
                    <a:pt x="151752" y="521700"/>
                    <a:pt x="185346" y="522253"/>
                  </a:cubicBezTo>
                  <a:cubicBezTo>
                    <a:pt x="224940" y="523931"/>
                    <a:pt x="244184" y="548899"/>
                    <a:pt x="253046" y="592450"/>
                  </a:cubicBezTo>
                  <a:cubicBezTo>
                    <a:pt x="296824" y="569229"/>
                    <a:pt x="338925" y="575022"/>
                    <a:pt x="346653" y="635577"/>
                  </a:cubicBezTo>
                  <a:lnTo>
                    <a:pt x="364130" y="636021"/>
                  </a:lnTo>
                  <a:cubicBezTo>
                    <a:pt x="383197" y="636505"/>
                    <a:pt x="398128" y="651821"/>
                    <a:pt x="398128" y="670898"/>
                  </a:cubicBezTo>
                  <a:cubicBezTo>
                    <a:pt x="398128" y="689974"/>
                    <a:pt x="382467" y="705804"/>
                    <a:pt x="363222" y="705804"/>
                  </a:cubicBezTo>
                  <a:lnTo>
                    <a:pt x="363222" y="705804"/>
                  </a:lnTo>
                  <a:close/>
                  <a:moveTo>
                    <a:pt x="440930" y="657052"/>
                  </a:moveTo>
                  <a:cubicBezTo>
                    <a:pt x="435453" y="626725"/>
                    <a:pt x="410514" y="600562"/>
                    <a:pt x="381608" y="594246"/>
                  </a:cubicBezTo>
                  <a:cubicBezTo>
                    <a:pt x="366983" y="554948"/>
                    <a:pt x="321862" y="529102"/>
                    <a:pt x="280610" y="536296"/>
                  </a:cubicBezTo>
                  <a:cubicBezTo>
                    <a:pt x="262461" y="501331"/>
                    <a:pt x="225848" y="478327"/>
                    <a:pt x="185336" y="478327"/>
                  </a:cubicBezTo>
                  <a:cubicBezTo>
                    <a:pt x="163605" y="478327"/>
                    <a:pt x="142959" y="484929"/>
                    <a:pt x="125689" y="496495"/>
                  </a:cubicBezTo>
                  <a:cubicBezTo>
                    <a:pt x="102161" y="452490"/>
                    <a:pt x="89667" y="403175"/>
                    <a:pt x="89667" y="352015"/>
                  </a:cubicBezTo>
                  <a:cubicBezTo>
                    <a:pt x="89667" y="209775"/>
                    <a:pt x="186570" y="89750"/>
                    <a:pt x="317816" y="54449"/>
                  </a:cubicBezTo>
                  <a:cubicBezTo>
                    <a:pt x="252237" y="104148"/>
                    <a:pt x="210758" y="182862"/>
                    <a:pt x="210758" y="269501"/>
                  </a:cubicBezTo>
                  <a:cubicBezTo>
                    <a:pt x="210758" y="341366"/>
                    <a:pt x="238825" y="409008"/>
                    <a:pt x="289788" y="459970"/>
                  </a:cubicBezTo>
                  <a:cubicBezTo>
                    <a:pt x="340751" y="510943"/>
                    <a:pt x="408392" y="539010"/>
                    <a:pt x="480258" y="539000"/>
                  </a:cubicBezTo>
                  <a:cubicBezTo>
                    <a:pt x="566896" y="539000"/>
                    <a:pt x="645610" y="497531"/>
                    <a:pt x="695309" y="431953"/>
                  </a:cubicBezTo>
                  <a:cubicBezTo>
                    <a:pt x="663650" y="549669"/>
                    <a:pt x="563817" y="639732"/>
                    <a:pt x="440930" y="657052"/>
                  </a:cubicBezTo>
                  <a:lnTo>
                    <a:pt x="440930" y="65705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6" name="Google Shape;1626;p46"/>
            <p:cNvSpPr/>
            <p:nvPr/>
          </p:nvSpPr>
          <p:spPr>
            <a:xfrm>
              <a:off x="5780637" y="2479916"/>
              <a:ext cx="93347" cy="92767"/>
            </a:xfrm>
            <a:custGeom>
              <a:rect b="b" l="l" r="r" t="t"/>
              <a:pathLst>
                <a:path extrusionOk="0" h="157901" w="158888">
                  <a:moveTo>
                    <a:pt x="21969" y="138006"/>
                  </a:moveTo>
                  <a:lnTo>
                    <a:pt x="57714" y="117371"/>
                  </a:lnTo>
                  <a:lnTo>
                    <a:pt x="57714" y="158642"/>
                  </a:lnTo>
                  <a:lnTo>
                    <a:pt x="101640" y="158642"/>
                  </a:lnTo>
                  <a:lnTo>
                    <a:pt x="101640" y="117371"/>
                  </a:lnTo>
                  <a:lnTo>
                    <a:pt x="137384" y="138006"/>
                  </a:lnTo>
                  <a:lnTo>
                    <a:pt x="159353" y="99962"/>
                  </a:lnTo>
                  <a:lnTo>
                    <a:pt x="123608" y="79326"/>
                  </a:lnTo>
                  <a:lnTo>
                    <a:pt x="159353" y="58690"/>
                  </a:lnTo>
                  <a:lnTo>
                    <a:pt x="137384" y="20646"/>
                  </a:lnTo>
                  <a:lnTo>
                    <a:pt x="101640" y="41282"/>
                  </a:lnTo>
                  <a:lnTo>
                    <a:pt x="101640" y="0"/>
                  </a:lnTo>
                  <a:lnTo>
                    <a:pt x="57714" y="0"/>
                  </a:lnTo>
                  <a:lnTo>
                    <a:pt x="57714" y="41282"/>
                  </a:lnTo>
                  <a:lnTo>
                    <a:pt x="21969" y="20646"/>
                  </a:lnTo>
                  <a:lnTo>
                    <a:pt x="0" y="58690"/>
                  </a:lnTo>
                  <a:lnTo>
                    <a:pt x="35746" y="79326"/>
                  </a:lnTo>
                  <a:lnTo>
                    <a:pt x="0" y="99962"/>
                  </a:lnTo>
                  <a:lnTo>
                    <a:pt x="21969" y="13800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27" name="Google Shape;1627;p46"/>
            <p:cNvSpPr/>
            <p:nvPr/>
          </p:nvSpPr>
          <p:spPr>
            <a:xfrm>
              <a:off x="5688168" y="2572385"/>
              <a:ext cx="93347" cy="92767"/>
            </a:xfrm>
            <a:custGeom>
              <a:rect b="b" l="l" r="r" t="t"/>
              <a:pathLst>
                <a:path extrusionOk="0" h="157901" w="158888">
                  <a:moveTo>
                    <a:pt x="57713" y="0"/>
                  </a:moveTo>
                  <a:lnTo>
                    <a:pt x="57713" y="41272"/>
                  </a:lnTo>
                  <a:lnTo>
                    <a:pt x="21968" y="20636"/>
                  </a:lnTo>
                  <a:lnTo>
                    <a:pt x="0" y="58680"/>
                  </a:lnTo>
                  <a:lnTo>
                    <a:pt x="35745" y="79316"/>
                  </a:lnTo>
                  <a:lnTo>
                    <a:pt x="0" y="99952"/>
                  </a:lnTo>
                  <a:lnTo>
                    <a:pt x="21968" y="137996"/>
                  </a:lnTo>
                  <a:lnTo>
                    <a:pt x="57713" y="117361"/>
                  </a:lnTo>
                  <a:lnTo>
                    <a:pt x="57713" y="158642"/>
                  </a:lnTo>
                  <a:lnTo>
                    <a:pt x="101649" y="158642"/>
                  </a:lnTo>
                  <a:lnTo>
                    <a:pt x="101649" y="117361"/>
                  </a:lnTo>
                  <a:lnTo>
                    <a:pt x="137394" y="137996"/>
                  </a:lnTo>
                  <a:lnTo>
                    <a:pt x="159363" y="99952"/>
                  </a:lnTo>
                  <a:lnTo>
                    <a:pt x="123617" y="79316"/>
                  </a:lnTo>
                  <a:lnTo>
                    <a:pt x="159363" y="58680"/>
                  </a:lnTo>
                  <a:lnTo>
                    <a:pt x="137394" y="20636"/>
                  </a:lnTo>
                  <a:lnTo>
                    <a:pt x="101649" y="41272"/>
                  </a:lnTo>
                  <a:lnTo>
                    <a:pt x="101649" y="0"/>
                  </a:lnTo>
                  <a:lnTo>
                    <a:pt x="57713"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28" name="Google Shape;1628;p46"/>
          <p:cNvGrpSpPr/>
          <p:nvPr/>
        </p:nvGrpSpPr>
        <p:grpSpPr>
          <a:xfrm>
            <a:off x="4718609" y="2572768"/>
            <a:ext cx="388049" cy="388049"/>
            <a:chOff x="4738193" y="2436076"/>
            <a:chExt cx="440065" cy="440065"/>
          </a:xfrm>
        </p:grpSpPr>
        <p:sp>
          <p:nvSpPr>
            <p:cNvPr id="1629" name="Google Shape;1629;p46"/>
            <p:cNvSpPr/>
            <p:nvPr/>
          </p:nvSpPr>
          <p:spPr>
            <a:xfrm>
              <a:off x="4738193" y="2436076"/>
              <a:ext cx="440065" cy="440065"/>
            </a:xfrm>
            <a:custGeom>
              <a:rect b="b" l="l" r="r" t="t"/>
              <a:pathLst>
                <a:path extrusionOk="0" h="749047" w="749047">
                  <a:moveTo>
                    <a:pt x="497480" y="617238"/>
                  </a:moveTo>
                  <a:cubicBezTo>
                    <a:pt x="514809" y="569522"/>
                    <a:pt x="503293" y="515619"/>
                    <a:pt x="466728" y="479055"/>
                  </a:cubicBezTo>
                  <a:cubicBezTo>
                    <a:pt x="450119" y="462435"/>
                    <a:pt x="440961" y="440349"/>
                    <a:pt x="440961" y="416851"/>
                  </a:cubicBezTo>
                  <a:lnTo>
                    <a:pt x="440961" y="352003"/>
                  </a:lnTo>
                  <a:lnTo>
                    <a:pt x="597195" y="352003"/>
                  </a:lnTo>
                  <a:cubicBezTo>
                    <a:pt x="660197" y="352141"/>
                    <a:pt x="710657" y="298217"/>
                    <a:pt x="707391" y="235728"/>
                  </a:cubicBezTo>
                  <a:cubicBezTo>
                    <a:pt x="670037" y="172370"/>
                    <a:pt x="619607" y="113837"/>
                    <a:pt x="562644" y="70858"/>
                  </a:cubicBezTo>
                  <a:cubicBezTo>
                    <a:pt x="501151" y="24484"/>
                    <a:pt x="436687" y="0"/>
                    <a:pt x="376251" y="0"/>
                  </a:cubicBezTo>
                  <a:lnTo>
                    <a:pt x="375649" y="0"/>
                  </a:lnTo>
                  <a:cubicBezTo>
                    <a:pt x="315212" y="0"/>
                    <a:pt x="250778" y="24396"/>
                    <a:pt x="189304" y="70553"/>
                  </a:cubicBezTo>
                  <a:cubicBezTo>
                    <a:pt x="133999" y="111893"/>
                    <a:pt x="81270" y="172241"/>
                    <a:pt x="44114" y="235738"/>
                  </a:cubicBezTo>
                  <a:cubicBezTo>
                    <a:pt x="41350" y="297754"/>
                    <a:pt x="89570" y="351864"/>
                    <a:pt x="154309" y="352003"/>
                  </a:cubicBezTo>
                  <a:lnTo>
                    <a:pt x="308807" y="352003"/>
                  </a:lnTo>
                  <a:lnTo>
                    <a:pt x="308807" y="416851"/>
                  </a:lnTo>
                  <a:cubicBezTo>
                    <a:pt x="308807" y="440349"/>
                    <a:pt x="299658" y="462435"/>
                    <a:pt x="283039" y="479055"/>
                  </a:cubicBezTo>
                  <a:cubicBezTo>
                    <a:pt x="246475" y="515619"/>
                    <a:pt x="234958" y="569522"/>
                    <a:pt x="252288" y="617238"/>
                  </a:cubicBezTo>
                  <a:lnTo>
                    <a:pt x="0" y="617238"/>
                  </a:lnTo>
                  <a:lnTo>
                    <a:pt x="0" y="749402"/>
                  </a:lnTo>
                  <a:lnTo>
                    <a:pt x="749768" y="749402"/>
                  </a:lnTo>
                  <a:lnTo>
                    <a:pt x="749768" y="617238"/>
                  </a:lnTo>
                  <a:lnTo>
                    <a:pt x="497480" y="617238"/>
                  </a:lnTo>
                  <a:close/>
                  <a:moveTo>
                    <a:pt x="569009" y="133358"/>
                  </a:moveTo>
                  <a:cubicBezTo>
                    <a:pt x="588510" y="151171"/>
                    <a:pt x="606728" y="170692"/>
                    <a:pt x="623367" y="191357"/>
                  </a:cubicBezTo>
                  <a:cubicBezTo>
                    <a:pt x="617012" y="208292"/>
                    <a:pt x="600797" y="219858"/>
                    <a:pt x="582006" y="219858"/>
                  </a:cubicBezTo>
                  <a:cubicBezTo>
                    <a:pt x="557631" y="219858"/>
                    <a:pt x="537804" y="200032"/>
                    <a:pt x="537804" y="175656"/>
                  </a:cubicBezTo>
                  <a:cubicBezTo>
                    <a:pt x="537804" y="155770"/>
                    <a:pt x="550722" y="138904"/>
                    <a:pt x="569009" y="133368"/>
                  </a:cubicBezTo>
                  <a:lnTo>
                    <a:pt x="569009" y="133368"/>
                  </a:lnTo>
                  <a:close/>
                  <a:moveTo>
                    <a:pt x="215684" y="105686"/>
                  </a:moveTo>
                  <a:cubicBezTo>
                    <a:pt x="269489" y="65273"/>
                    <a:pt x="324794" y="43926"/>
                    <a:pt x="375708" y="43926"/>
                  </a:cubicBezTo>
                  <a:cubicBezTo>
                    <a:pt x="375866" y="43926"/>
                    <a:pt x="376033" y="43926"/>
                    <a:pt x="376191" y="43926"/>
                  </a:cubicBezTo>
                  <a:cubicBezTo>
                    <a:pt x="425763" y="43926"/>
                    <a:pt x="479568" y="64296"/>
                    <a:pt x="532090" y="102893"/>
                  </a:cubicBezTo>
                  <a:cubicBezTo>
                    <a:pt x="508829" y="118791"/>
                    <a:pt x="493867" y="145467"/>
                    <a:pt x="493867" y="175656"/>
                  </a:cubicBezTo>
                  <a:cubicBezTo>
                    <a:pt x="493867" y="224250"/>
                    <a:pt x="533402" y="263795"/>
                    <a:pt x="582006" y="263795"/>
                  </a:cubicBezTo>
                  <a:cubicBezTo>
                    <a:pt x="610222" y="263795"/>
                    <a:pt x="635506" y="250689"/>
                    <a:pt x="651691" y="229777"/>
                  </a:cubicBezTo>
                  <a:cubicBezTo>
                    <a:pt x="655658" y="235668"/>
                    <a:pt x="659507" y="241600"/>
                    <a:pt x="663217" y="247590"/>
                  </a:cubicBezTo>
                  <a:cubicBezTo>
                    <a:pt x="660287" y="281440"/>
                    <a:pt x="631805" y="308076"/>
                    <a:pt x="597205" y="308076"/>
                  </a:cubicBezTo>
                  <a:lnTo>
                    <a:pt x="290174" y="308076"/>
                  </a:lnTo>
                  <a:cubicBezTo>
                    <a:pt x="290224" y="306823"/>
                    <a:pt x="290253" y="305580"/>
                    <a:pt x="290253" y="304316"/>
                  </a:cubicBezTo>
                  <a:cubicBezTo>
                    <a:pt x="290253" y="253689"/>
                    <a:pt x="249070" y="212506"/>
                    <a:pt x="198443" y="212506"/>
                  </a:cubicBezTo>
                  <a:cubicBezTo>
                    <a:pt x="153046" y="212506"/>
                    <a:pt x="115259" y="245626"/>
                    <a:pt x="107936" y="288970"/>
                  </a:cubicBezTo>
                  <a:cubicBezTo>
                    <a:pt x="96883" y="278105"/>
                    <a:pt x="89609" y="263538"/>
                    <a:pt x="88307" y="247590"/>
                  </a:cubicBezTo>
                  <a:cubicBezTo>
                    <a:pt x="122581" y="192018"/>
                    <a:pt x="167632" y="141806"/>
                    <a:pt x="215704" y="105705"/>
                  </a:cubicBezTo>
                  <a:lnTo>
                    <a:pt x="215704" y="105705"/>
                  </a:lnTo>
                  <a:close/>
                  <a:moveTo>
                    <a:pt x="150678" y="307968"/>
                  </a:moveTo>
                  <a:cubicBezTo>
                    <a:pt x="150589" y="306754"/>
                    <a:pt x="150540" y="305530"/>
                    <a:pt x="150540" y="304306"/>
                  </a:cubicBezTo>
                  <a:cubicBezTo>
                    <a:pt x="150540" y="277907"/>
                    <a:pt x="172024" y="256423"/>
                    <a:pt x="198433" y="256423"/>
                  </a:cubicBezTo>
                  <a:cubicBezTo>
                    <a:pt x="224843" y="256423"/>
                    <a:pt x="246317" y="277897"/>
                    <a:pt x="246317" y="304306"/>
                  </a:cubicBezTo>
                  <a:cubicBezTo>
                    <a:pt x="246317" y="305570"/>
                    <a:pt x="246268" y="306823"/>
                    <a:pt x="246169" y="308067"/>
                  </a:cubicBezTo>
                  <a:cubicBezTo>
                    <a:pt x="246169" y="308067"/>
                    <a:pt x="151882" y="308027"/>
                    <a:pt x="150678" y="307968"/>
                  </a:cubicBezTo>
                  <a:lnTo>
                    <a:pt x="150678" y="307968"/>
                  </a:lnTo>
                  <a:close/>
                  <a:moveTo>
                    <a:pt x="297625" y="611672"/>
                  </a:moveTo>
                  <a:cubicBezTo>
                    <a:pt x="280661" y="577743"/>
                    <a:pt x="287293" y="536945"/>
                    <a:pt x="314106" y="510122"/>
                  </a:cubicBezTo>
                  <a:cubicBezTo>
                    <a:pt x="339015" y="485203"/>
                    <a:pt x="352733" y="452083"/>
                    <a:pt x="352733" y="416851"/>
                  </a:cubicBezTo>
                  <a:lnTo>
                    <a:pt x="352733" y="352003"/>
                  </a:lnTo>
                  <a:lnTo>
                    <a:pt x="397035" y="352003"/>
                  </a:lnTo>
                  <a:lnTo>
                    <a:pt x="397035" y="416851"/>
                  </a:lnTo>
                  <a:cubicBezTo>
                    <a:pt x="397035" y="452093"/>
                    <a:pt x="410752" y="485203"/>
                    <a:pt x="435661" y="510122"/>
                  </a:cubicBezTo>
                  <a:cubicBezTo>
                    <a:pt x="462475" y="536935"/>
                    <a:pt x="469097" y="577743"/>
                    <a:pt x="452142" y="611672"/>
                  </a:cubicBezTo>
                  <a:lnTo>
                    <a:pt x="449349" y="617248"/>
                  </a:lnTo>
                  <a:lnTo>
                    <a:pt x="300399" y="617248"/>
                  </a:lnTo>
                  <a:lnTo>
                    <a:pt x="297615" y="611672"/>
                  </a:lnTo>
                  <a:close/>
                  <a:moveTo>
                    <a:pt x="705841" y="705466"/>
                  </a:moveTo>
                  <a:lnTo>
                    <a:pt x="43936" y="705466"/>
                  </a:lnTo>
                  <a:lnTo>
                    <a:pt x="43936" y="661165"/>
                  </a:lnTo>
                  <a:lnTo>
                    <a:pt x="705841" y="661165"/>
                  </a:lnTo>
                  <a:lnTo>
                    <a:pt x="705841" y="70546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0" name="Google Shape;1630;p46"/>
            <p:cNvSpPr/>
            <p:nvPr/>
          </p:nvSpPr>
          <p:spPr>
            <a:xfrm>
              <a:off x="4919170" y="2487353"/>
              <a:ext cx="77112" cy="77112"/>
            </a:xfrm>
            <a:custGeom>
              <a:rect b="b" l="l" r="r" t="t"/>
              <a:pathLst>
                <a:path extrusionOk="0" h="131255" w="131255">
                  <a:moveTo>
                    <a:pt x="66082" y="132164"/>
                  </a:moveTo>
                  <a:cubicBezTo>
                    <a:pt x="102518" y="132164"/>
                    <a:pt x="132164" y="102528"/>
                    <a:pt x="132164" y="66082"/>
                  </a:cubicBezTo>
                  <a:cubicBezTo>
                    <a:pt x="132164" y="29636"/>
                    <a:pt x="102518" y="0"/>
                    <a:pt x="66082" y="0"/>
                  </a:cubicBezTo>
                  <a:cubicBezTo>
                    <a:pt x="29646" y="0"/>
                    <a:pt x="0" y="29646"/>
                    <a:pt x="0" y="66082"/>
                  </a:cubicBezTo>
                  <a:cubicBezTo>
                    <a:pt x="0" y="102518"/>
                    <a:pt x="29636" y="132164"/>
                    <a:pt x="66082" y="132164"/>
                  </a:cubicBezTo>
                  <a:lnTo>
                    <a:pt x="66082" y="132164"/>
                  </a:lnTo>
                  <a:close/>
                  <a:moveTo>
                    <a:pt x="66082" y="43936"/>
                  </a:moveTo>
                  <a:cubicBezTo>
                    <a:pt x="78289" y="43936"/>
                    <a:pt x="88228" y="53874"/>
                    <a:pt x="88228" y="66082"/>
                  </a:cubicBezTo>
                  <a:cubicBezTo>
                    <a:pt x="88228" y="78290"/>
                    <a:pt x="78289" y="88228"/>
                    <a:pt x="66082" y="88228"/>
                  </a:cubicBezTo>
                  <a:cubicBezTo>
                    <a:pt x="53874" y="88228"/>
                    <a:pt x="43936" y="78300"/>
                    <a:pt x="43936" y="66082"/>
                  </a:cubicBezTo>
                  <a:cubicBezTo>
                    <a:pt x="43936" y="53864"/>
                    <a:pt x="53874" y="43936"/>
                    <a:pt x="66082" y="43936"/>
                  </a:cubicBezTo>
                  <a:lnTo>
                    <a:pt x="66082"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1" name="Google Shape;1631;p46"/>
            <p:cNvSpPr/>
            <p:nvPr/>
          </p:nvSpPr>
          <p:spPr>
            <a:xfrm>
              <a:off x="4996730" y="2564924"/>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2" name="Google Shape;1632;p46"/>
            <p:cNvSpPr/>
            <p:nvPr/>
          </p:nvSpPr>
          <p:spPr>
            <a:xfrm>
              <a:off x="4867464" y="251321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33" name="Google Shape;1633;p46"/>
          <p:cNvSpPr/>
          <p:nvPr/>
        </p:nvSpPr>
        <p:spPr>
          <a:xfrm>
            <a:off x="4043547" y="2572632"/>
            <a:ext cx="387632" cy="387632"/>
          </a:xfrm>
          <a:custGeom>
            <a:rect b="b" l="l" r="r" t="t"/>
            <a:pathLst>
              <a:path extrusionOk="0" h="749047" w="749047">
                <a:moveTo>
                  <a:pt x="596628" y="661535"/>
                </a:moveTo>
                <a:lnTo>
                  <a:pt x="695208" y="485070"/>
                </a:lnTo>
                <a:lnTo>
                  <a:pt x="749772" y="485070"/>
                </a:lnTo>
                <a:lnTo>
                  <a:pt x="749772" y="441133"/>
                </a:lnTo>
                <a:lnTo>
                  <a:pt x="630468" y="441133"/>
                </a:lnTo>
                <a:lnTo>
                  <a:pt x="542240" y="529361"/>
                </a:lnTo>
                <a:lnTo>
                  <a:pt x="477323" y="529361"/>
                </a:lnTo>
                <a:lnTo>
                  <a:pt x="475211" y="524644"/>
                </a:lnTo>
                <a:lnTo>
                  <a:pt x="749772" y="206560"/>
                </a:lnTo>
                <a:lnTo>
                  <a:pt x="749772" y="16980"/>
                </a:lnTo>
                <a:lnTo>
                  <a:pt x="701287" y="65475"/>
                </a:lnTo>
                <a:cubicBezTo>
                  <a:pt x="697438" y="50918"/>
                  <a:pt x="689849" y="37161"/>
                  <a:pt x="678470" y="25773"/>
                </a:cubicBezTo>
                <a:cubicBezTo>
                  <a:pt x="644107" y="-8591"/>
                  <a:pt x="588180" y="-8591"/>
                  <a:pt x="553817" y="25773"/>
                </a:cubicBezTo>
                <a:lnTo>
                  <a:pt x="492570" y="87019"/>
                </a:lnTo>
                <a:cubicBezTo>
                  <a:pt x="475329" y="104260"/>
                  <a:pt x="447282" y="104260"/>
                  <a:pt x="430041" y="87019"/>
                </a:cubicBezTo>
                <a:cubicBezTo>
                  <a:pt x="335477" y="-7545"/>
                  <a:pt x="181602" y="-7545"/>
                  <a:pt x="87019" y="87019"/>
                </a:cubicBezTo>
                <a:cubicBezTo>
                  <a:pt x="-7554" y="181592"/>
                  <a:pt x="-7554" y="335468"/>
                  <a:pt x="87019" y="430041"/>
                </a:cubicBezTo>
                <a:cubicBezTo>
                  <a:pt x="104260" y="447282"/>
                  <a:pt x="104260" y="475319"/>
                  <a:pt x="87019" y="492560"/>
                </a:cubicBezTo>
                <a:lnTo>
                  <a:pt x="25773" y="553797"/>
                </a:lnTo>
                <a:cubicBezTo>
                  <a:pt x="-8591" y="588160"/>
                  <a:pt x="-8591" y="644087"/>
                  <a:pt x="25773" y="678450"/>
                </a:cubicBezTo>
                <a:cubicBezTo>
                  <a:pt x="37161" y="689839"/>
                  <a:pt x="50928" y="697428"/>
                  <a:pt x="65475" y="701267"/>
                </a:cubicBezTo>
                <a:lnTo>
                  <a:pt x="16979" y="749753"/>
                </a:lnTo>
                <a:lnTo>
                  <a:pt x="296910" y="749753"/>
                </a:lnTo>
                <a:lnTo>
                  <a:pt x="370443" y="661515"/>
                </a:lnTo>
                <a:lnTo>
                  <a:pt x="596617" y="661515"/>
                </a:lnTo>
                <a:close/>
                <a:moveTo>
                  <a:pt x="131666" y="506150"/>
                </a:moveTo>
                <a:cubicBezTo>
                  <a:pt x="135929" y="498926"/>
                  <a:pt x="139058" y="491218"/>
                  <a:pt x="141080" y="483274"/>
                </a:cubicBezTo>
                <a:lnTo>
                  <a:pt x="230867" y="483274"/>
                </a:lnTo>
                <a:cubicBezTo>
                  <a:pt x="227038" y="514045"/>
                  <a:pt x="215146" y="543997"/>
                  <a:pt x="195172" y="569656"/>
                </a:cubicBezTo>
                <a:lnTo>
                  <a:pt x="131666" y="506150"/>
                </a:lnTo>
                <a:close/>
                <a:moveTo>
                  <a:pt x="211672" y="305407"/>
                </a:moveTo>
                <a:cubicBezTo>
                  <a:pt x="185836" y="279570"/>
                  <a:pt x="185836" y="237529"/>
                  <a:pt x="211672" y="211692"/>
                </a:cubicBezTo>
                <a:cubicBezTo>
                  <a:pt x="237509" y="185855"/>
                  <a:pt x="279551" y="185855"/>
                  <a:pt x="305397" y="211692"/>
                </a:cubicBezTo>
                <a:cubicBezTo>
                  <a:pt x="356419" y="262704"/>
                  <a:pt x="426409" y="283449"/>
                  <a:pt x="492866" y="273915"/>
                </a:cubicBezTo>
                <a:lnTo>
                  <a:pt x="273905" y="492876"/>
                </a:lnTo>
                <a:cubicBezTo>
                  <a:pt x="283429" y="426429"/>
                  <a:pt x="262695" y="356429"/>
                  <a:pt x="211672" y="305407"/>
                </a:cubicBezTo>
                <a:lnTo>
                  <a:pt x="211672" y="305407"/>
                </a:lnTo>
                <a:close/>
                <a:moveTo>
                  <a:pt x="569646" y="195191"/>
                </a:moveTo>
                <a:cubicBezTo>
                  <a:pt x="543987" y="215156"/>
                  <a:pt x="514035" y="227058"/>
                  <a:pt x="483274" y="230887"/>
                </a:cubicBezTo>
                <a:lnTo>
                  <a:pt x="483274" y="141090"/>
                </a:lnTo>
                <a:cubicBezTo>
                  <a:pt x="491208" y="139067"/>
                  <a:pt x="498916" y="135929"/>
                  <a:pt x="506140" y="131675"/>
                </a:cubicBezTo>
                <a:lnTo>
                  <a:pt x="569646" y="195191"/>
                </a:lnTo>
                <a:close/>
                <a:moveTo>
                  <a:pt x="439338" y="230887"/>
                </a:moveTo>
                <a:cubicBezTo>
                  <a:pt x="408566" y="227058"/>
                  <a:pt x="378614" y="215156"/>
                  <a:pt x="352955" y="195191"/>
                </a:cubicBezTo>
                <a:lnTo>
                  <a:pt x="416471" y="131675"/>
                </a:lnTo>
                <a:cubicBezTo>
                  <a:pt x="423695" y="135939"/>
                  <a:pt x="431403" y="139077"/>
                  <a:pt x="439338" y="141100"/>
                </a:cubicBezTo>
                <a:lnTo>
                  <a:pt x="439338" y="230887"/>
                </a:lnTo>
                <a:close/>
                <a:moveTo>
                  <a:pt x="319362" y="166651"/>
                </a:moveTo>
                <a:cubicBezTo>
                  <a:pt x="307361" y="158706"/>
                  <a:pt x="294147" y="153367"/>
                  <a:pt x="280498" y="150614"/>
                </a:cubicBezTo>
                <a:lnTo>
                  <a:pt x="280498" y="61251"/>
                </a:lnTo>
                <a:cubicBezTo>
                  <a:pt x="316944" y="65268"/>
                  <a:pt x="352481" y="79331"/>
                  <a:pt x="382582" y="103441"/>
                </a:cubicBezTo>
                <a:lnTo>
                  <a:pt x="319372" y="166661"/>
                </a:lnTo>
                <a:close/>
                <a:moveTo>
                  <a:pt x="236562" y="150604"/>
                </a:moveTo>
                <a:cubicBezTo>
                  <a:pt x="222913" y="153367"/>
                  <a:pt x="209689" y="158696"/>
                  <a:pt x="197698" y="166641"/>
                </a:cubicBezTo>
                <a:lnTo>
                  <a:pt x="134488" y="103431"/>
                </a:lnTo>
                <a:cubicBezTo>
                  <a:pt x="164588" y="79321"/>
                  <a:pt x="200116" y="65258"/>
                  <a:pt x="236571" y="61241"/>
                </a:cubicBezTo>
                <a:lnTo>
                  <a:pt x="236571" y="150604"/>
                </a:lnTo>
                <a:close/>
                <a:moveTo>
                  <a:pt x="166631" y="197718"/>
                </a:moveTo>
                <a:cubicBezTo>
                  <a:pt x="158686" y="209718"/>
                  <a:pt x="153348" y="222933"/>
                  <a:pt x="150594" y="236581"/>
                </a:cubicBezTo>
                <a:lnTo>
                  <a:pt x="61231" y="236581"/>
                </a:lnTo>
                <a:cubicBezTo>
                  <a:pt x="65248" y="200136"/>
                  <a:pt x="79311" y="164588"/>
                  <a:pt x="103421" y="134498"/>
                </a:cubicBezTo>
                <a:lnTo>
                  <a:pt x="166631" y="197718"/>
                </a:lnTo>
                <a:close/>
                <a:moveTo>
                  <a:pt x="150594" y="280518"/>
                </a:moveTo>
                <a:cubicBezTo>
                  <a:pt x="153348" y="294166"/>
                  <a:pt x="158686" y="307390"/>
                  <a:pt x="166631" y="319381"/>
                </a:cubicBezTo>
                <a:lnTo>
                  <a:pt x="103421" y="382591"/>
                </a:lnTo>
                <a:cubicBezTo>
                  <a:pt x="79311" y="352491"/>
                  <a:pt x="65248" y="316963"/>
                  <a:pt x="61231" y="280508"/>
                </a:cubicBezTo>
                <a:lnTo>
                  <a:pt x="150594" y="280508"/>
                </a:lnTo>
                <a:close/>
                <a:moveTo>
                  <a:pt x="647403" y="56850"/>
                </a:moveTo>
                <a:cubicBezTo>
                  <a:pt x="664634" y="74091"/>
                  <a:pt x="664634" y="102128"/>
                  <a:pt x="647403" y="119369"/>
                </a:cubicBezTo>
                <a:lnTo>
                  <a:pt x="601681" y="165081"/>
                </a:lnTo>
                <a:lnTo>
                  <a:pt x="539161" y="102562"/>
                </a:lnTo>
                <a:lnTo>
                  <a:pt x="584874" y="56850"/>
                </a:lnTo>
                <a:cubicBezTo>
                  <a:pt x="602115" y="39609"/>
                  <a:pt x="630162" y="39609"/>
                  <a:pt x="647403" y="56850"/>
                </a:cubicBezTo>
                <a:lnTo>
                  <a:pt x="647403" y="56850"/>
                </a:lnTo>
                <a:close/>
                <a:moveTo>
                  <a:pt x="131666" y="416491"/>
                </a:moveTo>
                <a:lnTo>
                  <a:pt x="195172" y="352975"/>
                </a:lnTo>
                <a:cubicBezTo>
                  <a:pt x="215146" y="378634"/>
                  <a:pt x="227038" y="408586"/>
                  <a:pt x="230867" y="439357"/>
                </a:cubicBezTo>
                <a:lnTo>
                  <a:pt x="141080" y="439357"/>
                </a:lnTo>
                <a:cubicBezTo>
                  <a:pt x="139047" y="431423"/>
                  <a:pt x="135919" y="423715"/>
                  <a:pt x="131666" y="416501"/>
                </a:cubicBezTo>
                <a:lnTo>
                  <a:pt x="131666" y="416501"/>
                </a:lnTo>
                <a:close/>
                <a:moveTo>
                  <a:pt x="56850" y="647403"/>
                </a:moveTo>
                <a:cubicBezTo>
                  <a:pt x="39609" y="630162"/>
                  <a:pt x="39609" y="602115"/>
                  <a:pt x="56850" y="584874"/>
                </a:cubicBezTo>
                <a:lnTo>
                  <a:pt x="102552" y="539171"/>
                </a:lnTo>
                <a:lnTo>
                  <a:pt x="165072" y="601690"/>
                </a:lnTo>
                <a:lnTo>
                  <a:pt x="119369" y="647393"/>
                </a:lnTo>
                <a:cubicBezTo>
                  <a:pt x="102128" y="664634"/>
                  <a:pt x="74081" y="664634"/>
                  <a:pt x="56850" y="647393"/>
                </a:cubicBezTo>
                <a:lnTo>
                  <a:pt x="56850" y="647393"/>
                </a:lnTo>
                <a:close/>
                <a:moveTo>
                  <a:pt x="123060" y="705846"/>
                </a:moveTo>
                <a:lnTo>
                  <a:pt x="705846" y="123060"/>
                </a:lnTo>
                <a:lnTo>
                  <a:pt x="705846" y="190237"/>
                </a:lnTo>
                <a:lnTo>
                  <a:pt x="423666" y="517134"/>
                </a:lnTo>
                <a:lnTo>
                  <a:pt x="448890" y="573317"/>
                </a:lnTo>
                <a:lnTo>
                  <a:pt x="560448" y="573317"/>
                </a:lnTo>
                <a:lnTo>
                  <a:pt x="640100" y="493656"/>
                </a:lnTo>
                <a:lnTo>
                  <a:pt x="570860" y="617609"/>
                </a:lnTo>
                <a:lnTo>
                  <a:pt x="349886" y="617609"/>
                </a:lnTo>
                <a:lnTo>
                  <a:pt x="276363" y="705846"/>
                </a:lnTo>
                <a:lnTo>
                  <a:pt x="123070" y="7058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4" name="Google Shape;1634;p46"/>
          <p:cNvSpPr/>
          <p:nvPr/>
        </p:nvSpPr>
        <p:spPr>
          <a:xfrm>
            <a:off x="3420125" y="2572639"/>
            <a:ext cx="361074" cy="387632"/>
          </a:xfrm>
          <a:custGeom>
            <a:rect b="b" l="l" r="r" t="t"/>
            <a:pathLst>
              <a:path extrusionOk="0" h="749047" w="697728">
                <a:moveTo>
                  <a:pt x="592665" y="275549"/>
                </a:moveTo>
                <a:cubicBezTo>
                  <a:pt x="530541" y="186670"/>
                  <a:pt x="535307" y="190045"/>
                  <a:pt x="507230" y="144303"/>
                </a:cubicBezTo>
                <a:cubicBezTo>
                  <a:pt x="478719" y="190834"/>
                  <a:pt x="483624" y="187064"/>
                  <a:pt x="421657" y="275766"/>
                </a:cubicBezTo>
                <a:cubicBezTo>
                  <a:pt x="401890" y="240593"/>
                  <a:pt x="377564" y="202736"/>
                  <a:pt x="348647" y="162264"/>
                </a:cubicBezTo>
                <a:cubicBezTo>
                  <a:pt x="271621" y="52246"/>
                  <a:pt x="273012" y="49621"/>
                  <a:pt x="242537" y="0"/>
                </a:cubicBezTo>
                <a:cubicBezTo>
                  <a:pt x="211598" y="50450"/>
                  <a:pt x="213434" y="52226"/>
                  <a:pt x="136437" y="162264"/>
                </a:cubicBezTo>
                <a:cubicBezTo>
                  <a:pt x="45900" y="289010"/>
                  <a:pt x="0" y="390225"/>
                  <a:pt x="0" y="463116"/>
                </a:cubicBezTo>
                <a:cubicBezTo>
                  <a:pt x="0" y="501724"/>
                  <a:pt x="9020" y="536936"/>
                  <a:pt x="26794" y="567786"/>
                </a:cubicBezTo>
                <a:cubicBezTo>
                  <a:pt x="43463" y="596721"/>
                  <a:pt x="67404" y="621087"/>
                  <a:pt x="97880" y="640184"/>
                </a:cubicBezTo>
                <a:cubicBezTo>
                  <a:pt x="133644" y="662991"/>
                  <a:pt x="181923" y="664678"/>
                  <a:pt x="220579" y="643322"/>
                </a:cubicBezTo>
                <a:lnTo>
                  <a:pt x="220579" y="749777"/>
                </a:lnTo>
                <a:lnTo>
                  <a:pt x="264515" y="749777"/>
                </a:lnTo>
                <a:lnTo>
                  <a:pt x="264515" y="643342"/>
                </a:lnTo>
                <a:cubicBezTo>
                  <a:pt x="299313" y="663040"/>
                  <a:pt x="348579" y="663652"/>
                  <a:pt x="383850" y="642167"/>
                </a:cubicBezTo>
                <a:cubicBezTo>
                  <a:pt x="411572" y="664145"/>
                  <a:pt x="451856" y="670412"/>
                  <a:pt x="485272" y="655244"/>
                </a:cubicBezTo>
                <a:lnTo>
                  <a:pt x="485272" y="749777"/>
                </a:lnTo>
                <a:lnTo>
                  <a:pt x="529208" y="749777"/>
                </a:lnTo>
                <a:lnTo>
                  <a:pt x="529208" y="655244"/>
                </a:lnTo>
                <a:cubicBezTo>
                  <a:pt x="558094" y="668014"/>
                  <a:pt x="592478" y="666622"/>
                  <a:pt x="620752" y="648799"/>
                </a:cubicBezTo>
                <a:cubicBezTo>
                  <a:pt x="670629" y="617535"/>
                  <a:pt x="698094" y="567855"/>
                  <a:pt x="698094" y="508898"/>
                </a:cubicBezTo>
                <a:cubicBezTo>
                  <a:pt x="698094" y="449942"/>
                  <a:pt x="662625" y="373507"/>
                  <a:pt x="592675" y="275568"/>
                </a:cubicBezTo>
                <a:lnTo>
                  <a:pt x="592675" y="275568"/>
                </a:lnTo>
                <a:close/>
                <a:moveTo>
                  <a:pt x="393808" y="316544"/>
                </a:moveTo>
                <a:cubicBezTo>
                  <a:pt x="354164" y="377504"/>
                  <a:pt x="329620" y="429868"/>
                  <a:pt x="320472" y="472975"/>
                </a:cubicBezTo>
                <a:lnTo>
                  <a:pt x="264506" y="510290"/>
                </a:lnTo>
                <a:lnTo>
                  <a:pt x="264506" y="427006"/>
                </a:lnTo>
                <a:lnTo>
                  <a:pt x="351904" y="368741"/>
                </a:lnTo>
                <a:lnTo>
                  <a:pt x="327538" y="332186"/>
                </a:lnTo>
                <a:lnTo>
                  <a:pt x="264506" y="374208"/>
                </a:lnTo>
                <a:lnTo>
                  <a:pt x="264506" y="290924"/>
                </a:lnTo>
                <a:lnTo>
                  <a:pt x="316741" y="256097"/>
                </a:lnTo>
                <a:lnTo>
                  <a:pt x="292375" y="219553"/>
                </a:lnTo>
                <a:lnTo>
                  <a:pt x="264506" y="238136"/>
                </a:lnTo>
                <a:lnTo>
                  <a:pt x="264506" y="117696"/>
                </a:lnTo>
                <a:cubicBezTo>
                  <a:pt x="277779" y="137622"/>
                  <a:pt x="294014" y="161366"/>
                  <a:pt x="312893" y="187795"/>
                </a:cubicBezTo>
                <a:cubicBezTo>
                  <a:pt x="346220" y="234445"/>
                  <a:pt x="373270" y="277562"/>
                  <a:pt x="393808" y="316544"/>
                </a:cubicBezTo>
                <a:lnTo>
                  <a:pt x="393808" y="316544"/>
                </a:lnTo>
                <a:close/>
                <a:moveTo>
                  <a:pt x="121259" y="602968"/>
                </a:moveTo>
                <a:cubicBezTo>
                  <a:pt x="70671" y="571289"/>
                  <a:pt x="43926" y="522922"/>
                  <a:pt x="43926" y="463107"/>
                </a:cubicBezTo>
                <a:cubicBezTo>
                  <a:pt x="43926" y="403291"/>
                  <a:pt x="88277" y="305254"/>
                  <a:pt x="172182" y="187795"/>
                </a:cubicBezTo>
                <a:cubicBezTo>
                  <a:pt x="191062" y="161366"/>
                  <a:pt x="207296" y="137612"/>
                  <a:pt x="220569" y="117696"/>
                </a:cubicBezTo>
                <a:lnTo>
                  <a:pt x="220569" y="238136"/>
                </a:lnTo>
                <a:lnTo>
                  <a:pt x="192700" y="219553"/>
                </a:lnTo>
                <a:lnTo>
                  <a:pt x="168333" y="256107"/>
                </a:lnTo>
                <a:lnTo>
                  <a:pt x="220569" y="290934"/>
                </a:lnTo>
                <a:lnTo>
                  <a:pt x="220569" y="374218"/>
                </a:lnTo>
                <a:lnTo>
                  <a:pt x="157537" y="332206"/>
                </a:lnTo>
                <a:lnTo>
                  <a:pt x="133171" y="368760"/>
                </a:lnTo>
                <a:lnTo>
                  <a:pt x="220569" y="427026"/>
                </a:lnTo>
                <a:lnTo>
                  <a:pt x="220569" y="510309"/>
                </a:lnTo>
                <a:lnTo>
                  <a:pt x="122384" y="444849"/>
                </a:lnTo>
                <a:lnTo>
                  <a:pt x="98018" y="481394"/>
                </a:lnTo>
                <a:lnTo>
                  <a:pt x="220579" y="563098"/>
                </a:lnTo>
                <a:lnTo>
                  <a:pt x="220579" y="587790"/>
                </a:lnTo>
                <a:cubicBezTo>
                  <a:pt x="196035" y="615896"/>
                  <a:pt x="152938" y="622962"/>
                  <a:pt x="121269" y="602978"/>
                </a:cubicBezTo>
                <a:lnTo>
                  <a:pt x="121269" y="602978"/>
                </a:lnTo>
                <a:close/>
                <a:moveTo>
                  <a:pt x="264506" y="587790"/>
                </a:moveTo>
                <a:lnTo>
                  <a:pt x="264506" y="563098"/>
                </a:lnTo>
                <a:lnTo>
                  <a:pt x="317373" y="527856"/>
                </a:lnTo>
                <a:cubicBezTo>
                  <a:pt x="320580" y="558657"/>
                  <a:pt x="331703" y="586458"/>
                  <a:pt x="349921" y="609758"/>
                </a:cubicBezTo>
                <a:cubicBezTo>
                  <a:pt x="320422" y="620525"/>
                  <a:pt x="285575" y="611959"/>
                  <a:pt x="264506" y="587800"/>
                </a:cubicBezTo>
                <a:lnTo>
                  <a:pt x="264506" y="587800"/>
                </a:lnTo>
                <a:close/>
                <a:moveTo>
                  <a:pt x="417108" y="611613"/>
                </a:moveTo>
                <a:cubicBezTo>
                  <a:pt x="391202" y="595379"/>
                  <a:pt x="360313" y="564391"/>
                  <a:pt x="360313" y="508888"/>
                </a:cubicBezTo>
                <a:cubicBezTo>
                  <a:pt x="360313" y="462672"/>
                  <a:pt x="394854" y="388873"/>
                  <a:pt x="457560" y="301089"/>
                </a:cubicBezTo>
                <a:cubicBezTo>
                  <a:pt x="467844" y="286691"/>
                  <a:pt x="477110" y="273328"/>
                  <a:pt x="485272" y="261308"/>
                </a:cubicBezTo>
                <a:lnTo>
                  <a:pt x="485272" y="375185"/>
                </a:lnTo>
                <a:lnTo>
                  <a:pt x="457403" y="356602"/>
                </a:lnTo>
                <a:lnTo>
                  <a:pt x="433036" y="393156"/>
                </a:lnTo>
                <a:lnTo>
                  <a:pt x="485272" y="427983"/>
                </a:lnTo>
                <a:lnTo>
                  <a:pt x="485272" y="510300"/>
                </a:lnTo>
                <a:lnTo>
                  <a:pt x="422240" y="468278"/>
                </a:lnTo>
                <a:lnTo>
                  <a:pt x="397873" y="504832"/>
                </a:lnTo>
                <a:lnTo>
                  <a:pt x="485272" y="563098"/>
                </a:lnTo>
                <a:lnTo>
                  <a:pt x="485272" y="602356"/>
                </a:lnTo>
                <a:cubicBezTo>
                  <a:pt x="467922" y="620841"/>
                  <a:pt x="438711" y="625242"/>
                  <a:pt x="417108" y="611613"/>
                </a:cubicBezTo>
                <a:lnTo>
                  <a:pt x="417108" y="611613"/>
                </a:lnTo>
                <a:close/>
                <a:moveTo>
                  <a:pt x="597363" y="611593"/>
                </a:moveTo>
                <a:cubicBezTo>
                  <a:pt x="575750" y="625213"/>
                  <a:pt x="546518" y="620851"/>
                  <a:pt x="529199" y="602366"/>
                </a:cubicBezTo>
                <a:lnTo>
                  <a:pt x="529199" y="563098"/>
                </a:lnTo>
                <a:lnTo>
                  <a:pt x="616597" y="504832"/>
                </a:lnTo>
                <a:lnTo>
                  <a:pt x="592231" y="468278"/>
                </a:lnTo>
                <a:lnTo>
                  <a:pt x="529199" y="510300"/>
                </a:lnTo>
                <a:lnTo>
                  <a:pt x="529199" y="427983"/>
                </a:lnTo>
                <a:lnTo>
                  <a:pt x="581434" y="393156"/>
                </a:lnTo>
                <a:lnTo>
                  <a:pt x="557068" y="356602"/>
                </a:lnTo>
                <a:lnTo>
                  <a:pt x="529199" y="375185"/>
                </a:lnTo>
                <a:lnTo>
                  <a:pt x="529199" y="261308"/>
                </a:lnTo>
                <a:cubicBezTo>
                  <a:pt x="537360" y="273328"/>
                  <a:pt x="546627" y="286691"/>
                  <a:pt x="556910" y="301089"/>
                </a:cubicBezTo>
                <a:cubicBezTo>
                  <a:pt x="619617" y="388873"/>
                  <a:pt x="654158" y="462672"/>
                  <a:pt x="654158" y="508888"/>
                </a:cubicBezTo>
                <a:cubicBezTo>
                  <a:pt x="654158" y="555104"/>
                  <a:pt x="634529" y="588293"/>
                  <a:pt x="597363" y="611593"/>
                </a:cubicBezTo>
                <a:lnTo>
                  <a:pt x="597363" y="61159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5" name="Google Shape;1635;p46"/>
          <p:cNvSpPr/>
          <p:nvPr/>
        </p:nvSpPr>
        <p:spPr>
          <a:xfrm>
            <a:off x="2742242" y="2572644"/>
            <a:ext cx="387632" cy="387632"/>
          </a:xfrm>
          <a:custGeom>
            <a:rect b="b" l="l" r="r" t="t"/>
            <a:pathLst>
              <a:path extrusionOk="0" h="749047" w="749047">
                <a:moveTo>
                  <a:pt x="726092" y="465327"/>
                </a:moveTo>
                <a:cubicBezTo>
                  <a:pt x="716184" y="455024"/>
                  <a:pt x="700670" y="443408"/>
                  <a:pt x="677774" y="436885"/>
                </a:cubicBezTo>
                <a:cubicBezTo>
                  <a:pt x="689360" y="416081"/>
                  <a:pt x="692104" y="396887"/>
                  <a:pt x="691827" y="382596"/>
                </a:cubicBezTo>
                <a:cubicBezTo>
                  <a:pt x="689785" y="353000"/>
                  <a:pt x="683922" y="345874"/>
                  <a:pt x="678810" y="336084"/>
                </a:cubicBezTo>
                <a:cubicBezTo>
                  <a:pt x="673807" y="333479"/>
                  <a:pt x="669129" y="330459"/>
                  <a:pt x="661560" y="327943"/>
                </a:cubicBezTo>
                <a:lnTo>
                  <a:pt x="661560" y="44114"/>
                </a:lnTo>
                <a:lnTo>
                  <a:pt x="551275" y="44114"/>
                </a:lnTo>
                <a:lnTo>
                  <a:pt x="551275" y="0"/>
                </a:lnTo>
                <a:lnTo>
                  <a:pt x="507339" y="0"/>
                </a:lnTo>
                <a:lnTo>
                  <a:pt x="507339" y="44114"/>
                </a:lnTo>
                <a:lnTo>
                  <a:pt x="418924" y="44114"/>
                </a:lnTo>
                <a:lnTo>
                  <a:pt x="418924" y="0"/>
                </a:lnTo>
                <a:lnTo>
                  <a:pt x="374987" y="0"/>
                </a:lnTo>
                <a:lnTo>
                  <a:pt x="374987" y="44114"/>
                </a:lnTo>
                <a:lnTo>
                  <a:pt x="286572" y="44114"/>
                </a:lnTo>
                <a:lnTo>
                  <a:pt x="286572" y="0"/>
                </a:lnTo>
                <a:lnTo>
                  <a:pt x="242636" y="0"/>
                </a:lnTo>
                <a:lnTo>
                  <a:pt x="242636" y="44114"/>
                </a:lnTo>
                <a:lnTo>
                  <a:pt x="154221" y="44114"/>
                </a:lnTo>
                <a:lnTo>
                  <a:pt x="154221" y="0"/>
                </a:lnTo>
                <a:lnTo>
                  <a:pt x="110285" y="0"/>
                </a:lnTo>
                <a:lnTo>
                  <a:pt x="110285" y="44114"/>
                </a:lnTo>
                <a:lnTo>
                  <a:pt x="0" y="44114"/>
                </a:lnTo>
                <a:lnTo>
                  <a:pt x="0" y="661540"/>
                </a:lnTo>
                <a:lnTo>
                  <a:pt x="327952" y="661540"/>
                </a:lnTo>
                <a:cubicBezTo>
                  <a:pt x="330420" y="669080"/>
                  <a:pt x="333361" y="673560"/>
                  <a:pt x="336094" y="678791"/>
                </a:cubicBezTo>
                <a:cubicBezTo>
                  <a:pt x="345549" y="683705"/>
                  <a:pt x="353838" y="690120"/>
                  <a:pt x="382606" y="691808"/>
                </a:cubicBezTo>
                <a:cubicBezTo>
                  <a:pt x="396896" y="692084"/>
                  <a:pt x="416081" y="689350"/>
                  <a:pt x="436885" y="677764"/>
                </a:cubicBezTo>
                <a:cubicBezTo>
                  <a:pt x="443408" y="700660"/>
                  <a:pt x="455034" y="716164"/>
                  <a:pt x="465337" y="726072"/>
                </a:cubicBezTo>
                <a:cubicBezTo>
                  <a:pt x="487719" y="745563"/>
                  <a:pt x="496898" y="746452"/>
                  <a:pt x="507437" y="749758"/>
                </a:cubicBezTo>
                <a:cubicBezTo>
                  <a:pt x="517593" y="746540"/>
                  <a:pt x="528004" y="745218"/>
                  <a:pt x="549538" y="726072"/>
                </a:cubicBezTo>
                <a:cubicBezTo>
                  <a:pt x="559841" y="716164"/>
                  <a:pt x="571467" y="700660"/>
                  <a:pt x="577990" y="677764"/>
                </a:cubicBezTo>
                <a:cubicBezTo>
                  <a:pt x="598794" y="689340"/>
                  <a:pt x="617979" y="692084"/>
                  <a:pt x="632269" y="691808"/>
                </a:cubicBezTo>
                <a:cubicBezTo>
                  <a:pt x="661876" y="689765"/>
                  <a:pt x="669001" y="683903"/>
                  <a:pt x="678791" y="678791"/>
                </a:cubicBezTo>
                <a:cubicBezTo>
                  <a:pt x="683705" y="669336"/>
                  <a:pt x="690120" y="661046"/>
                  <a:pt x="691808" y="632269"/>
                </a:cubicBezTo>
                <a:cubicBezTo>
                  <a:pt x="692094" y="617988"/>
                  <a:pt x="689350" y="598794"/>
                  <a:pt x="677764" y="577990"/>
                </a:cubicBezTo>
                <a:cubicBezTo>
                  <a:pt x="700660" y="571467"/>
                  <a:pt x="716164" y="559841"/>
                  <a:pt x="726072" y="549538"/>
                </a:cubicBezTo>
                <a:cubicBezTo>
                  <a:pt x="745563" y="527156"/>
                  <a:pt x="746452" y="517968"/>
                  <a:pt x="749758" y="507438"/>
                </a:cubicBezTo>
                <a:cubicBezTo>
                  <a:pt x="746540" y="497283"/>
                  <a:pt x="745218" y="486871"/>
                  <a:pt x="726072" y="465337"/>
                </a:cubicBezTo>
                <a:lnTo>
                  <a:pt x="726072" y="465337"/>
                </a:lnTo>
                <a:close/>
                <a:moveTo>
                  <a:pt x="645848" y="369027"/>
                </a:moveTo>
                <a:cubicBezTo>
                  <a:pt x="649451" y="380958"/>
                  <a:pt x="652362" y="407466"/>
                  <a:pt x="622745" y="437073"/>
                </a:cubicBezTo>
                <a:cubicBezTo>
                  <a:pt x="616646" y="443171"/>
                  <a:pt x="610330" y="448935"/>
                  <a:pt x="603945" y="454294"/>
                </a:cubicBezTo>
                <a:cubicBezTo>
                  <a:pt x="593879" y="436066"/>
                  <a:pt x="578789" y="420996"/>
                  <a:pt x="560572" y="410920"/>
                </a:cubicBezTo>
                <a:cubicBezTo>
                  <a:pt x="565930" y="404535"/>
                  <a:pt x="571704" y="398229"/>
                  <a:pt x="577803" y="392130"/>
                </a:cubicBezTo>
                <a:cubicBezTo>
                  <a:pt x="607409" y="362513"/>
                  <a:pt x="633917" y="365424"/>
                  <a:pt x="645848" y="369027"/>
                </a:cubicBezTo>
                <a:lnTo>
                  <a:pt x="645848" y="369027"/>
                </a:lnTo>
                <a:close/>
                <a:moveTo>
                  <a:pt x="43946" y="88030"/>
                </a:moveTo>
                <a:lnTo>
                  <a:pt x="110304" y="88030"/>
                </a:lnTo>
                <a:lnTo>
                  <a:pt x="110304" y="132233"/>
                </a:lnTo>
                <a:lnTo>
                  <a:pt x="154241" y="132233"/>
                </a:lnTo>
                <a:lnTo>
                  <a:pt x="154241" y="88030"/>
                </a:lnTo>
                <a:lnTo>
                  <a:pt x="242656" y="88030"/>
                </a:lnTo>
                <a:lnTo>
                  <a:pt x="242656" y="132233"/>
                </a:lnTo>
                <a:lnTo>
                  <a:pt x="286592" y="132233"/>
                </a:lnTo>
                <a:lnTo>
                  <a:pt x="286592" y="88030"/>
                </a:lnTo>
                <a:lnTo>
                  <a:pt x="375007" y="88030"/>
                </a:lnTo>
                <a:lnTo>
                  <a:pt x="375007" y="132233"/>
                </a:lnTo>
                <a:lnTo>
                  <a:pt x="418943" y="132233"/>
                </a:lnTo>
                <a:lnTo>
                  <a:pt x="418943" y="88030"/>
                </a:lnTo>
                <a:lnTo>
                  <a:pt x="507359" y="88030"/>
                </a:lnTo>
                <a:lnTo>
                  <a:pt x="507359" y="132233"/>
                </a:lnTo>
                <a:lnTo>
                  <a:pt x="551295" y="132233"/>
                </a:lnTo>
                <a:lnTo>
                  <a:pt x="551295" y="88030"/>
                </a:lnTo>
                <a:lnTo>
                  <a:pt x="617653" y="88030"/>
                </a:lnTo>
                <a:lnTo>
                  <a:pt x="617653" y="176446"/>
                </a:lnTo>
                <a:lnTo>
                  <a:pt x="43976" y="176446"/>
                </a:lnTo>
                <a:lnTo>
                  <a:pt x="43976" y="88030"/>
                </a:lnTo>
                <a:close/>
                <a:moveTo>
                  <a:pt x="43946" y="220372"/>
                </a:moveTo>
                <a:lnTo>
                  <a:pt x="617623" y="220372"/>
                </a:lnTo>
                <a:lnTo>
                  <a:pt x="617623" y="323847"/>
                </a:lnTo>
                <a:cubicBezTo>
                  <a:pt x="605899" y="325347"/>
                  <a:pt x="592339" y="329117"/>
                  <a:pt x="578020" y="337091"/>
                </a:cubicBezTo>
                <a:cubicBezTo>
                  <a:pt x="571496" y="314195"/>
                  <a:pt x="559871" y="298691"/>
                  <a:pt x="549568" y="288783"/>
                </a:cubicBezTo>
                <a:cubicBezTo>
                  <a:pt x="527185" y="269292"/>
                  <a:pt x="517997" y="268404"/>
                  <a:pt x="507467" y="265098"/>
                </a:cubicBezTo>
                <a:cubicBezTo>
                  <a:pt x="497312" y="268315"/>
                  <a:pt x="486891" y="269637"/>
                  <a:pt x="465367" y="288783"/>
                </a:cubicBezTo>
                <a:cubicBezTo>
                  <a:pt x="455064" y="298691"/>
                  <a:pt x="443438" y="314195"/>
                  <a:pt x="436915" y="337091"/>
                </a:cubicBezTo>
                <a:cubicBezTo>
                  <a:pt x="416111" y="325515"/>
                  <a:pt x="396926" y="322771"/>
                  <a:pt x="382636" y="323048"/>
                </a:cubicBezTo>
                <a:cubicBezTo>
                  <a:pt x="353039" y="325091"/>
                  <a:pt x="345914" y="330953"/>
                  <a:pt x="336124" y="336065"/>
                </a:cubicBezTo>
                <a:cubicBezTo>
                  <a:pt x="331209" y="345519"/>
                  <a:pt x="324794" y="353809"/>
                  <a:pt x="323107" y="382577"/>
                </a:cubicBezTo>
                <a:cubicBezTo>
                  <a:pt x="322821" y="396867"/>
                  <a:pt x="325574" y="416052"/>
                  <a:pt x="337150" y="436855"/>
                </a:cubicBezTo>
                <a:cubicBezTo>
                  <a:pt x="314254" y="443379"/>
                  <a:pt x="298750" y="455004"/>
                  <a:pt x="288842" y="465307"/>
                </a:cubicBezTo>
                <a:cubicBezTo>
                  <a:pt x="269351" y="487690"/>
                  <a:pt x="268463" y="496868"/>
                  <a:pt x="265147" y="507408"/>
                </a:cubicBezTo>
                <a:cubicBezTo>
                  <a:pt x="268374" y="517563"/>
                  <a:pt x="269696" y="527975"/>
                  <a:pt x="288842" y="549509"/>
                </a:cubicBezTo>
                <a:cubicBezTo>
                  <a:pt x="298750" y="559802"/>
                  <a:pt x="314254" y="571427"/>
                  <a:pt x="337150" y="577961"/>
                </a:cubicBezTo>
                <a:cubicBezTo>
                  <a:pt x="329176" y="592290"/>
                  <a:pt x="325386" y="605850"/>
                  <a:pt x="323906" y="617574"/>
                </a:cubicBezTo>
                <a:lnTo>
                  <a:pt x="43976" y="617574"/>
                </a:lnTo>
                <a:lnTo>
                  <a:pt x="43976" y="220362"/>
                </a:lnTo>
                <a:close/>
                <a:moveTo>
                  <a:pt x="539018" y="369056"/>
                </a:moveTo>
                <a:cubicBezTo>
                  <a:pt x="530304" y="378353"/>
                  <a:pt x="522280" y="387916"/>
                  <a:pt x="515145" y="397528"/>
                </a:cubicBezTo>
                <a:cubicBezTo>
                  <a:pt x="512599" y="397350"/>
                  <a:pt x="502306" y="397350"/>
                  <a:pt x="499750" y="397528"/>
                </a:cubicBezTo>
                <a:cubicBezTo>
                  <a:pt x="492615" y="387916"/>
                  <a:pt x="484601" y="378353"/>
                  <a:pt x="475877" y="369056"/>
                </a:cubicBezTo>
                <a:cubicBezTo>
                  <a:pt x="478078" y="332344"/>
                  <a:pt x="497125" y="317235"/>
                  <a:pt x="507457" y="311698"/>
                </a:cubicBezTo>
                <a:cubicBezTo>
                  <a:pt x="517474" y="317116"/>
                  <a:pt x="536788" y="332275"/>
                  <a:pt x="539008" y="369056"/>
                </a:cubicBezTo>
                <a:lnTo>
                  <a:pt x="539008" y="369056"/>
                </a:lnTo>
                <a:close/>
                <a:moveTo>
                  <a:pt x="397558" y="515125"/>
                </a:moveTo>
                <a:cubicBezTo>
                  <a:pt x="387945" y="522260"/>
                  <a:pt x="378382" y="530284"/>
                  <a:pt x="369086" y="538998"/>
                </a:cubicBezTo>
                <a:cubicBezTo>
                  <a:pt x="332393" y="536807"/>
                  <a:pt x="317274" y="517770"/>
                  <a:pt x="311728" y="507428"/>
                </a:cubicBezTo>
                <a:cubicBezTo>
                  <a:pt x="317274" y="497085"/>
                  <a:pt x="332393" y="478058"/>
                  <a:pt x="369086" y="475857"/>
                </a:cubicBezTo>
                <a:cubicBezTo>
                  <a:pt x="378373" y="484571"/>
                  <a:pt x="387945" y="492595"/>
                  <a:pt x="397558" y="499730"/>
                </a:cubicBezTo>
                <a:cubicBezTo>
                  <a:pt x="397380" y="502276"/>
                  <a:pt x="397380" y="512569"/>
                  <a:pt x="397558" y="515125"/>
                </a:cubicBezTo>
                <a:lnTo>
                  <a:pt x="397558" y="515125"/>
                </a:lnTo>
                <a:close/>
                <a:moveTo>
                  <a:pt x="392149" y="437073"/>
                </a:moveTo>
                <a:cubicBezTo>
                  <a:pt x="362523" y="407446"/>
                  <a:pt x="365454" y="380928"/>
                  <a:pt x="369066" y="369007"/>
                </a:cubicBezTo>
                <a:cubicBezTo>
                  <a:pt x="380662" y="365563"/>
                  <a:pt x="407426" y="362444"/>
                  <a:pt x="437102" y="392120"/>
                </a:cubicBezTo>
                <a:cubicBezTo>
                  <a:pt x="443201" y="398229"/>
                  <a:pt x="448964" y="404535"/>
                  <a:pt x="454323" y="410920"/>
                </a:cubicBezTo>
                <a:cubicBezTo>
                  <a:pt x="436105" y="420996"/>
                  <a:pt x="421026" y="436076"/>
                  <a:pt x="410950" y="454294"/>
                </a:cubicBezTo>
                <a:cubicBezTo>
                  <a:pt x="404564" y="448935"/>
                  <a:pt x="398258" y="443171"/>
                  <a:pt x="392149" y="437073"/>
                </a:cubicBezTo>
                <a:lnTo>
                  <a:pt x="392149" y="437073"/>
                </a:lnTo>
                <a:close/>
                <a:moveTo>
                  <a:pt x="437102" y="622726"/>
                </a:moveTo>
                <a:cubicBezTo>
                  <a:pt x="407496" y="652342"/>
                  <a:pt x="380988" y="649431"/>
                  <a:pt x="369056" y="645829"/>
                </a:cubicBezTo>
                <a:cubicBezTo>
                  <a:pt x="365454" y="633897"/>
                  <a:pt x="362543" y="607389"/>
                  <a:pt x="392159" y="577783"/>
                </a:cubicBezTo>
                <a:cubicBezTo>
                  <a:pt x="398258" y="571674"/>
                  <a:pt x="404564" y="565921"/>
                  <a:pt x="410950" y="560562"/>
                </a:cubicBezTo>
                <a:cubicBezTo>
                  <a:pt x="421026" y="578789"/>
                  <a:pt x="436105" y="593869"/>
                  <a:pt x="454333" y="603935"/>
                </a:cubicBezTo>
                <a:cubicBezTo>
                  <a:pt x="448974" y="610321"/>
                  <a:pt x="443201" y="616627"/>
                  <a:pt x="437102" y="622726"/>
                </a:cubicBezTo>
                <a:lnTo>
                  <a:pt x="437102" y="622726"/>
                </a:lnTo>
                <a:close/>
                <a:moveTo>
                  <a:pt x="507437" y="703157"/>
                </a:moveTo>
                <a:cubicBezTo>
                  <a:pt x="497411" y="697729"/>
                  <a:pt x="478107" y="682580"/>
                  <a:pt x="475887" y="645789"/>
                </a:cubicBezTo>
                <a:cubicBezTo>
                  <a:pt x="484601" y="636493"/>
                  <a:pt x="492615" y="626940"/>
                  <a:pt x="499760" y="617317"/>
                </a:cubicBezTo>
                <a:cubicBezTo>
                  <a:pt x="502306" y="617495"/>
                  <a:pt x="512599" y="617495"/>
                  <a:pt x="515155" y="617317"/>
                </a:cubicBezTo>
                <a:cubicBezTo>
                  <a:pt x="522290" y="626940"/>
                  <a:pt x="530314" y="636493"/>
                  <a:pt x="539028" y="645789"/>
                </a:cubicBezTo>
                <a:cubicBezTo>
                  <a:pt x="536827" y="682501"/>
                  <a:pt x="517780" y="697611"/>
                  <a:pt x="507447" y="703157"/>
                </a:cubicBezTo>
                <a:lnTo>
                  <a:pt x="507447" y="703157"/>
                </a:lnTo>
                <a:close/>
                <a:moveTo>
                  <a:pt x="507447" y="573687"/>
                </a:moveTo>
                <a:cubicBezTo>
                  <a:pt x="470903" y="573687"/>
                  <a:pt x="441188" y="543962"/>
                  <a:pt x="441188" y="507428"/>
                </a:cubicBezTo>
                <a:cubicBezTo>
                  <a:pt x="441188" y="470893"/>
                  <a:pt x="470913" y="441158"/>
                  <a:pt x="507447" y="441158"/>
                </a:cubicBezTo>
                <a:cubicBezTo>
                  <a:pt x="543982" y="441158"/>
                  <a:pt x="573707" y="470883"/>
                  <a:pt x="573707" y="507428"/>
                </a:cubicBezTo>
                <a:cubicBezTo>
                  <a:pt x="573707" y="543972"/>
                  <a:pt x="543982" y="573687"/>
                  <a:pt x="507447" y="573687"/>
                </a:cubicBezTo>
                <a:lnTo>
                  <a:pt x="507447" y="573687"/>
                </a:lnTo>
                <a:close/>
                <a:moveTo>
                  <a:pt x="645848" y="645839"/>
                </a:moveTo>
                <a:cubicBezTo>
                  <a:pt x="634252" y="649283"/>
                  <a:pt x="607488" y="652411"/>
                  <a:pt x="577803" y="622726"/>
                </a:cubicBezTo>
                <a:cubicBezTo>
                  <a:pt x="571694" y="616617"/>
                  <a:pt x="565930" y="610311"/>
                  <a:pt x="560581" y="603925"/>
                </a:cubicBezTo>
                <a:cubicBezTo>
                  <a:pt x="578799" y="593859"/>
                  <a:pt x="593879" y="578779"/>
                  <a:pt x="603955" y="560562"/>
                </a:cubicBezTo>
                <a:cubicBezTo>
                  <a:pt x="610340" y="565921"/>
                  <a:pt x="616646" y="571674"/>
                  <a:pt x="622755" y="577773"/>
                </a:cubicBezTo>
                <a:cubicBezTo>
                  <a:pt x="652382" y="607399"/>
                  <a:pt x="649451" y="633907"/>
                  <a:pt x="645848" y="645839"/>
                </a:cubicBezTo>
                <a:lnTo>
                  <a:pt x="645848" y="645839"/>
                </a:lnTo>
                <a:close/>
                <a:moveTo>
                  <a:pt x="645819" y="538998"/>
                </a:moveTo>
                <a:cubicBezTo>
                  <a:pt x="636522" y="530284"/>
                  <a:pt x="626969" y="522260"/>
                  <a:pt x="617347" y="515125"/>
                </a:cubicBezTo>
                <a:cubicBezTo>
                  <a:pt x="617525" y="512579"/>
                  <a:pt x="617525" y="502286"/>
                  <a:pt x="617347" y="499730"/>
                </a:cubicBezTo>
                <a:cubicBezTo>
                  <a:pt x="626969" y="492585"/>
                  <a:pt x="636522" y="484581"/>
                  <a:pt x="645819" y="475857"/>
                </a:cubicBezTo>
                <a:cubicBezTo>
                  <a:pt x="682511" y="478048"/>
                  <a:pt x="697630" y="497085"/>
                  <a:pt x="703177" y="507428"/>
                </a:cubicBezTo>
                <a:cubicBezTo>
                  <a:pt x="697630" y="517770"/>
                  <a:pt x="682511" y="536798"/>
                  <a:pt x="645819" y="538998"/>
                </a:cubicBezTo>
                <a:lnTo>
                  <a:pt x="645819" y="538998"/>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6" name="Google Shape;1636;p46"/>
          <p:cNvSpPr/>
          <p:nvPr/>
        </p:nvSpPr>
        <p:spPr>
          <a:xfrm>
            <a:off x="2091064" y="2572634"/>
            <a:ext cx="387632" cy="387632"/>
          </a:xfrm>
          <a:custGeom>
            <a:rect b="b" l="l" r="r" t="t"/>
            <a:pathLst>
              <a:path extrusionOk="0" h="749047" w="749047">
                <a:moveTo>
                  <a:pt x="587859" y="617614"/>
                </a:moveTo>
                <a:cubicBezTo>
                  <a:pt x="553495" y="617614"/>
                  <a:pt x="521185" y="604231"/>
                  <a:pt x="496888" y="579934"/>
                </a:cubicBezTo>
                <a:cubicBezTo>
                  <a:pt x="489683" y="572730"/>
                  <a:pt x="481956" y="566246"/>
                  <a:pt x="473804" y="560512"/>
                </a:cubicBezTo>
                <a:cubicBezTo>
                  <a:pt x="533146" y="535218"/>
                  <a:pt x="574852" y="476311"/>
                  <a:pt x="574852" y="407841"/>
                </a:cubicBezTo>
                <a:lnTo>
                  <a:pt x="574852" y="351746"/>
                </a:lnTo>
                <a:lnTo>
                  <a:pt x="518757" y="351746"/>
                </a:lnTo>
                <a:cubicBezTo>
                  <a:pt x="470597" y="351746"/>
                  <a:pt x="427164" y="372392"/>
                  <a:pt x="396827" y="405295"/>
                </a:cubicBezTo>
                <a:lnTo>
                  <a:pt x="396827" y="352348"/>
                </a:lnTo>
                <a:lnTo>
                  <a:pt x="402176" y="352348"/>
                </a:lnTo>
                <a:cubicBezTo>
                  <a:pt x="472206" y="352348"/>
                  <a:pt x="529179" y="295375"/>
                  <a:pt x="529179" y="225346"/>
                </a:cubicBezTo>
                <a:lnTo>
                  <a:pt x="529179" y="176071"/>
                </a:lnTo>
                <a:lnTo>
                  <a:pt x="479903" y="176071"/>
                </a:lnTo>
                <a:cubicBezTo>
                  <a:pt x="448175" y="176071"/>
                  <a:pt x="419121" y="187765"/>
                  <a:pt x="396837" y="207079"/>
                </a:cubicBezTo>
                <a:lnTo>
                  <a:pt x="396837" y="169656"/>
                </a:lnTo>
                <a:cubicBezTo>
                  <a:pt x="401476" y="165827"/>
                  <a:pt x="407249" y="160645"/>
                  <a:pt x="413081" y="154300"/>
                </a:cubicBezTo>
                <a:cubicBezTo>
                  <a:pt x="431319" y="134513"/>
                  <a:pt x="440951" y="113186"/>
                  <a:pt x="440951" y="92629"/>
                </a:cubicBezTo>
                <a:cubicBezTo>
                  <a:pt x="437467" y="39702"/>
                  <a:pt x="395988" y="14715"/>
                  <a:pt x="374869" y="0"/>
                </a:cubicBezTo>
                <a:cubicBezTo>
                  <a:pt x="348924" y="15307"/>
                  <a:pt x="307988" y="52157"/>
                  <a:pt x="308787" y="92629"/>
                </a:cubicBezTo>
                <a:cubicBezTo>
                  <a:pt x="308787" y="128582"/>
                  <a:pt x="337160" y="156816"/>
                  <a:pt x="352901" y="169715"/>
                </a:cubicBezTo>
                <a:lnTo>
                  <a:pt x="352901" y="207069"/>
                </a:lnTo>
                <a:cubicBezTo>
                  <a:pt x="330617" y="187765"/>
                  <a:pt x="301563" y="176061"/>
                  <a:pt x="269835" y="176061"/>
                </a:cubicBezTo>
                <a:lnTo>
                  <a:pt x="220559" y="176061"/>
                </a:lnTo>
                <a:lnTo>
                  <a:pt x="220559" y="225326"/>
                </a:lnTo>
                <a:cubicBezTo>
                  <a:pt x="220559" y="295356"/>
                  <a:pt x="277532" y="352328"/>
                  <a:pt x="347562" y="352328"/>
                </a:cubicBezTo>
                <a:lnTo>
                  <a:pt x="352911" y="352328"/>
                </a:lnTo>
                <a:lnTo>
                  <a:pt x="352911" y="405275"/>
                </a:lnTo>
                <a:cubicBezTo>
                  <a:pt x="322574" y="372372"/>
                  <a:pt x="279151" y="351727"/>
                  <a:pt x="230981" y="351727"/>
                </a:cubicBezTo>
                <a:lnTo>
                  <a:pt x="174886" y="351727"/>
                </a:lnTo>
                <a:lnTo>
                  <a:pt x="174886" y="407821"/>
                </a:lnTo>
                <a:cubicBezTo>
                  <a:pt x="174886" y="476291"/>
                  <a:pt x="216592" y="535199"/>
                  <a:pt x="275934" y="560483"/>
                </a:cubicBezTo>
                <a:cubicBezTo>
                  <a:pt x="267772" y="566216"/>
                  <a:pt x="260045" y="572700"/>
                  <a:pt x="252850" y="579905"/>
                </a:cubicBezTo>
                <a:cubicBezTo>
                  <a:pt x="228553" y="604202"/>
                  <a:pt x="196242" y="617584"/>
                  <a:pt x="161879" y="617584"/>
                </a:cubicBezTo>
                <a:lnTo>
                  <a:pt x="0" y="617584"/>
                </a:lnTo>
                <a:lnTo>
                  <a:pt x="0" y="749748"/>
                </a:lnTo>
                <a:lnTo>
                  <a:pt x="749768" y="749748"/>
                </a:lnTo>
                <a:lnTo>
                  <a:pt x="749768" y="617584"/>
                </a:lnTo>
                <a:lnTo>
                  <a:pt x="587888" y="617584"/>
                </a:lnTo>
                <a:close/>
                <a:moveTo>
                  <a:pt x="479884" y="220007"/>
                </a:moveTo>
                <a:lnTo>
                  <a:pt x="485233" y="220007"/>
                </a:lnTo>
                <a:lnTo>
                  <a:pt x="485233" y="225346"/>
                </a:lnTo>
                <a:cubicBezTo>
                  <a:pt x="485233" y="271157"/>
                  <a:pt x="447968" y="308422"/>
                  <a:pt x="402166" y="308422"/>
                </a:cubicBezTo>
                <a:lnTo>
                  <a:pt x="396817" y="308422"/>
                </a:lnTo>
                <a:lnTo>
                  <a:pt x="396817" y="303073"/>
                </a:lnTo>
                <a:cubicBezTo>
                  <a:pt x="396817" y="257272"/>
                  <a:pt x="434082" y="220007"/>
                  <a:pt x="479884" y="220007"/>
                </a:cubicBezTo>
                <a:lnTo>
                  <a:pt x="479884" y="220007"/>
                </a:lnTo>
                <a:close/>
                <a:moveTo>
                  <a:pt x="374849" y="54772"/>
                </a:moveTo>
                <a:cubicBezTo>
                  <a:pt x="385212" y="64552"/>
                  <a:pt x="396995" y="79020"/>
                  <a:pt x="396995" y="92629"/>
                </a:cubicBezTo>
                <a:cubicBezTo>
                  <a:pt x="396995" y="106239"/>
                  <a:pt x="385202" y="120716"/>
                  <a:pt x="374859" y="130477"/>
                </a:cubicBezTo>
                <a:cubicBezTo>
                  <a:pt x="364684" y="120854"/>
                  <a:pt x="352694" y="106347"/>
                  <a:pt x="352694" y="92629"/>
                </a:cubicBezTo>
                <a:cubicBezTo>
                  <a:pt x="352694" y="78912"/>
                  <a:pt x="364497" y="64543"/>
                  <a:pt x="374839" y="54772"/>
                </a:cubicBezTo>
                <a:lnTo>
                  <a:pt x="374839" y="54772"/>
                </a:lnTo>
                <a:close/>
                <a:moveTo>
                  <a:pt x="347542" y="308422"/>
                </a:moveTo>
                <a:cubicBezTo>
                  <a:pt x="301741" y="308422"/>
                  <a:pt x="264476" y="271157"/>
                  <a:pt x="264476" y="225346"/>
                </a:cubicBezTo>
                <a:lnTo>
                  <a:pt x="264476" y="220007"/>
                </a:lnTo>
                <a:lnTo>
                  <a:pt x="269825" y="220007"/>
                </a:lnTo>
                <a:cubicBezTo>
                  <a:pt x="315626" y="220007"/>
                  <a:pt x="352891" y="257262"/>
                  <a:pt x="352891" y="303073"/>
                </a:cubicBezTo>
                <a:lnTo>
                  <a:pt x="352891" y="308422"/>
                </a:lnTo>
                <a:lnTo>
                  <a:pt x="347542" y="308422"/>
                </a:lnTo>
                <a:close/>
                <a:moveTo>
                  <a:pt x="518747" y="395683"/>
                </a:moveTo>
                <a:lnTo>
                  <a:pt x="530916" y="395683"/>
                </a:lnTo>
                <a:lnTo>
                  <a:pt x="530916" y="407851"/>
                </a:lnTo>
                <a:cubicBezTo>
                  <a:pt x="530916" y="475078"/>
                  <a:pt x="476212" y="529781"/>
                  <a:pt x="408986" y="529781"/>
                </a:cubicBezTo>
                <a:lnTo>
                  <a:pt x="396817" y="529781"/>
                </a:lnTo>
                <a:lnTo>
                  <a:pt x="396817" y="517622"/>
                </a:lnTo>
                <a:cubicBezTo>
                  <a:pt x="396817" y="450386"/>
                  <a:pt x="451511" y="395692"/>
                  <a:pt x="518747" y="395692"/>
                </a:cubicBezTo>
                <a:lnTo>
                  <a:pt x="518747" y="395692"/>
                </a:lnTo>
                <a:close/>
                <a:moveTo>
                  <a:pt x="218793" y="407841"/>
                </a:moveTo>
                <a:lnTo>
                  <a:pt x="218793" y="395673"/>
                </a:lnTo>
                <a:lnTo>
                  <a:pt x="230961" y="395673"/>
                </a:lnTo>
                <a:cubicBezTo>
                  <a:pt x="298188" y="395673"/>
                  <a:pt x="352891" y="450376"/>
                  <a:pt x="352891" y="517602"/>
                </a:cubicBezTo>
                <a:lnTo>
                  <a:pt x="352891" y="529761"/>
                </a:lnTo>
                <a:lnTo>
                  <a:pt x="340723" y="529761"/>
                </a:lnTo>
                <a:cubicBezTo>
                  <a:pt x="273496" y="529761"/>
                  <a:pt x="218793" y="475068"/>
                  <a:pt x="218793" y="407831"/>
                </a:cubicBezTo>
                <a:lnTo>
                  <a:pt x="218793" y="407831"/>
                </a:lnTo>
                <a:close/>
                <a:moveTo>
                  <a:pt x="705802" y="705841"/>
                </a:moveTo>
                <a:lnTo>
                  <a:pt x="43897" y="705841"/>
                </a:lnTo>
                <a:lnTo>
                  <a:pt x="43897" y="661540"/>
                </a:lnTo>
                <a:lnTo>
                  <a:pt x="161840" y="661540"/>
                </a:lnTo>
                <a:cubicBezTo>
                  <a:pt x="207937" y="661540"/>
                  <a:pt x="251281" y="643589"/>
                  <a:pt x="283878" y="610992"/>
                </a:cubicBezTo>
                <a:cubicBezTo>
                  <a:pt x="331515" y="561351"/>
                  <a:pt x="417591" y="561164"/>
                  <a:pt x="465811" y="610992"/>
                </a:cubicBezTo>
                <a:cubicBezTo>
                  <a:pt x="498408" y="643589"/>
                  <a:pt x="541752" y="661540"/>
                  <a:pt x="587849" y="661540"/>
                </a:cubicBezTo>
                <a:lnTo>
                  <a:pt x="705792" y="661540"/>
                </a:lnTo>
                <a:lnTo>
                  <a:pt x="705792" y="70584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37" name="Google Shape;1637;p46"/>
          <p:cNvSpPr/>
          <p:nvPr/>
        </p:nvSpPr>
        <p:spPr>
          <a:xfrm>
            <a:off x="1421377" y="2609813"/>
            <a:ext cx="387632" cy="313067"/>
          </a:xfrm>
          <a:custGeom>
            <a:rect b="b" l="l" r="r" t="t"/>
            <a:pathLst>
              <a:path extrusionOk="0" h="604961" w="749047">
                <a:moveTo>
                  <a:pt x="518767" y="0"/>
                </a:moveTo>
                <a:lnTo>
                  <a:pt x="407456" y="0"/>
                </a:lnTo>
                <a:cubicBezTo>
                  <a:pt x="329679" y="0"/>
                  <a:pt x="266242" y="62509"/>
                  <a:pt x="264723" y="139921"/>
                </a:cubicBezTo>
                <a:lnTo>
                  <a:pt x="230645" y="276220"/>
                </a:lnTo>
                <a:lnTo>
                  <a:pt x="119295" y="164919"/>
                </a:lnTo>
                <a:lnTo>
                  <a:pt x="0" y="164919"/>
                </a:lnTo>
                <a:lnTo>
                  <a:pt x="0" y="253038"/>
                </a:lnTo>
                <a:lnTo>
                  <a:pt x="22037" y="252969"/>
                </a:lnTo>
                <a:lnTo>
                  <a:pt x="22195" y="252969"/>
                </a:lnTo>
                <a:cubicBezTo>
                  <a:pt x="40946" y="252969"/>
                  <a:pt x="57772" y="263361"/>
                  <a:pt x="66151" y="280148"/>
                </a:cubicBezTo>
                <a:lnTo>
                  <a:pt x="175153" y="498249"/>
                </a:lnTo>
                <a:lnTo>
                  <a:pt x="228968" y="605889"/>
                </a:lnTo>
                <a:lnTo>
                  <a:pt x="564924" y="605889"/>
                </a:lnTo>
                <a:lnTo>
                  <a:pt x="618739" y="498249"/>
                </a:lnTo>
                <a:lnTo>
                  <a:pt x="749768" y="236182"/>
                </a:lnTo>
                <a:cubicBezTo>
                  <a:pt x="749768" y="107067"/>
                  <a:pt x="647950" y="-99"/>
                  <a:pt x="518767" y="0"/>
                </a:cubicBezTo>
                <a:lnTo>
                  <a:pt x="518767" y="0"/>
                </a:lnTo>
                <a:close/>
                <a:moveTo>
                  <a:pt x="407466" y="43926"/>
                </a:moveTo>
                <a:lnTo>
                  <a:pt x="518777" y="43926"/>
                </a:lnTo>
                <a:cubicBezTo>
                  <a:pt x="525715" y="43926"/>
                  <a:pt x="532564" y="44321"/>
                  <a:pt x="539314" y="45061"/>
                </a:cubicBezTo>
                <a:lnTo>
                  <a:pt x="494677" y="120805"/>
                </a:lnTo>
                <a:lnTo>
                  <a:pt x="311116" y="120805"/>
                </a:lnTo>
                <a:cubicBezTo>
                  <a:pt x="321133" y="76839"/>
                  <a:pt x="360520" y="43926"/>
                  <a:pt x="407466" y="43926"/>
                </a:cubicBezTo>
                <a:lnTo>
                  <a:pt x="407466" y="43926"/>
                </a:lnTo>
                <a:close/>
                <a:moveTo>
                  <a:pt x="490078" y="164741"/>
                </a:moveTo>
                <a:lnTo>
                  <a:pt x="567322" y="473725"/>
                </a:lnTo>
                <a:lnTo>
                  <a:pt x="226560" y="473725"/>
                </a:lnTo>
                <a:lnTo>
                  <a:pt x="303803" y="164741"/>
                </a:lnTo>
                <a:lnTo>
                  <a:pt x="490068" y="164741"/>
                </a:lnTo>
                <a:close/>
                <a:moveTo>
                  <a:pt x="105449" y="260509"/>
                </a:moveTo>
                <a:cubicBezTo>
                  <a:pt x="92906" y="235402"/>
                  <a:pt x="70355" y="217826"/>
                  <a:pt x="43926" y="211569"/>
                </a:cubicBezTo>
                <a:lnTo>
                  <a:pt x="43926" y="208865"/>
                </a:lnTo>
                <a:lnTo>
                  <a:pt x="101087" y="208865"/>
                </a:lnTo>
                <a:lnTo>
                  <a:pt x="218220" y="325929"/>
                </a:lnTo>
                <a:lnTo>
                  <a:pt x="191515" y="432750"/>
                </a:lnTo>
                <a:lnTo>
                  <a:pt x="105449" y="260518"/>
                </a:lnTo>
                <a:close/>
                <a:moveTo>
                  <a:pt x="256117" y="561953"/>
                </a:moveTo>
                <a:lnTo>
                  <a:pt x="233971" y="517652"/>
                </a:lnTo>
                <a:lnTo>
                  <a:pt x="559920" y="517652"/>
                </a:lnTo>
                <a:lnTo>
                  <a:pt x="537774" y="561953"/>
                </a:lnTo>
                <a:lnTo>
                  <a:pt x="256127" y="561953"/>
                </a:lnTo>
                <a:close/>
                <a:moveTo>
                  <a:pt x="602366" y="432750"/>
                </a:moveTo>
                <a:lnTo>
                  <a:pt x="530718" y="146168"/>
                </a:lnTo>
                <a:lnTo>
                  <a:pt x="584030" y="55690"/>
                </a:lnTo>
                <a:cubicBezTo>
                  <a:pt x="653595" y="81675"/>
                  <a:pt x="703690" y="147924"/>
                  <a:pt x="705762" y="225948"/>
                </a:cubicBezTo>
                <a:lnTo>
                  <a:pt x="602366" y="43275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38" name="Google Shape;1638;p46"/>
          <p:cNvGrpSpPr/>
          <p:nvPr/>
        </p:nvGrpSpPr>
        <p:grpSpPr>
          <a:xfrm>
            <a:off x="5406283" y="1378415"/>
            <a:ext cx="317357" cy="388049"/>
            <a:chOff x="5518047" y="1081627"/>
            <a:chExt cx="359896" cy="440065"/>
          </a:xfrm>
        </p:grpSpPr>
        <p:sp>
          <p:nvSpPr>
            <p:cNvPr id="1639" name="Google Shape;1639;p46"/>
            <p:cNvSpPr/>
            <p:nvPr/>
          </p:nvSpPr>
          <p:spPr>
            <a:xfrm>
              <a:off x="5518047" y="1081627"/>
              <a:ext cx="153066" cy="440065"/>
            </a:xfrm>
            <a:custGeom>
              <a:rect b="b" l="l" r="r" t="t"/>
              <a:pathLst>
                <a:path extrusionOk="0" h="749047" w="260538">
                  <a:moveTo>
                    <a:pt x="217470" y="106939"/>
                  </a:moveTo>
                  <a:lnTo>
                    <a:pt x="204098" y="112357"/>
                  </a:lnTo>
                  <a:cubicBezTo>
                    <a:pt x="197052" y="90764"/>
                    <a:pt x="174827" y="66496"/>
                    <a:pt x="152671" y="54318"/>
                  </a:cubicBezTo>
                  <a:lnTo>
                    <a:pt x="152671" y="0"/>
                  </a:lnTo>
                  <a:lnTo>
                    <a:pt x="108735" y="0"/>
                  </a:lnTo>
                  <a:lnTo>
                    <a:pt x="108735" y="54318"/>
                  </a:lnTo>
                  <a:cubicBezTo>
                    <a:pt x="88928" y="64878"/>
                    <a:pt x="64364" y="89965"/>
                    <a:pt x="57308" y="112357"/>
                  </a:cubicBezTo>
                  <a:lnTo>
                    <a:pt x="43936" y="106939"/>
                  </a:lnTo>
                  <a:lnTo>
                    <a:pt x="43936" y="54002"/>
                  </a:lnTo>
                  <a:lnTo>
                    <a:pt x="0" y="54002"/>
                  </a:lnTo>
                  <a:lnTo>
                    <a:pt x="0" y="501171"/>
                  </a:lnTo>
                  <a:cubicBezTo>
                    <a:pt x="0" y="529652"/>
                    <a:pt x="17053" y="554976"/>
                    <a:pt x="43452" y="565684"/>
                  </a:cubicBezTo>
                  <a:lnTo>
                    <a:pt x="108735" y="592172"/>
                  </a:lnTo>
                  <a:lnTo>
                    <a:pt x="108735" y="749758"/>
                  </a:lnTo>
                  <a:lnTo>
                    <a:pt x="152671" y="749758"/>
                  </a:lnTo>
                  <a:lnTo>
                    <a:pt x="152671" y="592172"/>
                  </a:lnTo>
                  <a:lnTo>
                    <a:pt x="217954" y="565684"/>
                  </a:lnTo>
                  <a:cubicBezTo>
                    <a:pt x="244353" y="554976"/>
                    <a:pt x="261406" y="529642"/>
                    <a:pt x="261406" y="501171"/>
                  </a:cubicBezTo>
                  <a:lnTo>
                    <a:pt x="261406" y="54002"/>
                  </a:lnTo>
                  <a:lnTo>
                    <a:pt x="217470" y="54002"/>
                  </a:lnTo>
                  <a:lnTo>
                    <a:pt x="217470" y="106939"/>
                  </a:lnTo>
                  <a:close/>
                  <a:moveTo>
                    <a:pt x="108735" y="544771"/>
                  </a:moveTo>
                  <a:lnTo>
                    <a:pt x="59973" y="524984"/>
                  </a:lnTo>
                  <a:cubicBezTo>
                    <a:pt x="50222" y="521027"/>
                    <a:pt x="43936" y="511681"/>
                    <a:pt x="43936" y="501171"/>
                  </a:cubicBezTo>
                  <a:lnTo>
                    <a:pt x="43936" y="463008"/>
                  </a:lnTo>
                  <a:lnTo>
                    <a:pt x="108735" y="489298"/>
                  </a:lnTo>
                  <a:lnTo>
                    <a:pt x="108735" y="544762"/>
                  </a:lnTo>
                  <a:close/>
                  <a:moveTo>
                    <a:pt x="108735" y="441879"/>
                  </a:moveTo>
                  <a:lnTo>
                    <a:pt x="59963" y="422092"/>
                  </a:lnTo>
                  <a:cubicBezTo>
                    <a:pt x="50222" y="418134"/>
                    <a:pt x="43936" y="408788"/>
                    <a:pt x="43936" y="398278"/>
                  </a:cubicBezTo>
                  <a:lnTo>
                    <a:pt x="43936" y="360115"/>
                  </a:lnTo>
                  <a:lnTo>
                    <a:pt x="108735" y="386406"/>
                  </a:lnTo>
                  <a:lnTo>
                    <a:pt x="108735" y="441869"/>
                  </a:lnTo>
                  <a:close/>
                  <a:moveTo>
                    <a:pt x="108735" y="338986"/>
                  </a:moveTo>
                  <a:lnTo>
                    <a:pt x="59963" y="319199"/>
                  </a:lnTo>
                  <a:cubicBezTo>
                    <a:pt x="50222" y="315251"/>
                    <a:pt x="43936" y="305895"/>
                    <a:pt x="43936" y="295385"/>
                  </a:cubicBezTo>
                  <a:lnTo>
                    <a:pt x="43936" y="257222"/>
                  </a:lnTo>
                  <a:lnTo>
                    <a:pt x="108735" y="283513"/>
                  </a:lnTo>
                  <a:lnTo>
                    <a:pt x="108735" y="338976"/>
                  </a:lnTo>
                  <a:close/>
                  <a:moveTo>
                    <a:pt x="108735" y="236103"/>
                  </a:moveTo>
                  <a:lnTo>
                    <a:pt x="59973" y="216316"/>
                  </a:lnTo>
                  <a:cubicBezTo>
                    <a:pt x="50222" y="212368"/>
                    <a:pt x="43936" y="203012"/>
                    <a:pt x="43936" y="192502"/>
                  </a:cubicBezTo>
                  <a:lnTo>
                    <a:pt x="43936" y="154339"/>
                  </a:lnTo>
                  <a:lnTo>
                    <a:pt x="108735" y="180630"/>
                  </a:lnTo>
                  <a:lnTo>
                    <a:pt x="108735" y="236093"/>
                  </a:lnTo>
                  <a:close/>
                  <a:moveTo>
                    <a:pt x="130703" y="142141"/>
                  </a:moveTo>
                  <a:lnTo>
                    <a:pt x="98136" y="128927"/>
                  </a:lnTo>
                  <a:cubicBezTo>
                    <a:pt x="104077" y="110541"/>
                    <a:pt x="120578" y="98363"/>
                    <a:pt x="130693" y="92392"/>
                  </a:cubicBezTo>
                  <a:cubicBezTo>
                    <a:pt x="140809" y="98373"/>
                    <a:pt x="157319" y="110551"/>
                    <a:pt x="163260" y="128937"/>
                  </a:cubicBezTo>
                  <a:lnTo>
                    <a:pt x="130703" y="142151"/>
                  </a:lnTo>
                  <a:close/>
                  <a:moveTo>
                    <a:pt x="217470" y="501171"/>
                  </a:moveTo>
                  <a:cubicBezTo>
                    <a:pt x="217470" y="511681"/>
                    <a:pt x="211174" y="521027"/>
                    <a:pt x="201433" y="524984"/>
                  </a:cubicBezTo>
                  <a:lnTo>
                    <a:pt x="152671" y="544771"/>
                  </a:lnTo>
                  <a:lnTo>
                    <a:pt x="152671" y="489308"/>
                  </a:lnTo>
                  <a:lnTo>
                    <a:pt x="217470" y="463018"/>
                  </a:lnTo>
                  <a:lnTo>
                    <a:pt x="217470" y="501181"/>
                  </a:lnTo>
                  <a:close/>
                  <a:moveTo>
                    <a:pt x="217470" y="398278"/>
                  </a:moveTo>
                  <a:cubicBezTo>
                    <a:pt x="217470" y="408788"/>
                    <a:pt x="211174" y="418134"/>
                    <a:pt x="201433" y="422092"/>
                  </a:cubicBezTo>
                  <a:lnTo>
                    <a:pt x="152671" y="441879"/>
                  </a:lnTo>
                  <a:lnTo>
                    <a:pt x="152671" y="386416"/>
                  </a:lnTo>
                  <a:lnTo>
                    <a:pt x="217470" y="360125"/>
                  </a:lnTo>
                  <a:lnTo>
                    <a:pt x="217470" y="398288"/>
                  </a:lnTo>
                  <a:close/>
                  <a:moveTo>
                    <a:pt x="217470" y="295395"/>
                  </a:moveTo>
                  <a:cubicBezTo>
                    <a:pt x="217470" y="305905"/>
                    <a:pt x="211174" y="315251"/>
                    <a:pt x="201433" y="319209"/>
                  </a:cubicBezTo>
                  <a:lnTo>
                    <a:pt x="152671" y="338996"/>
                  </a:lnTo>
                  <a:lnTo>
                    <a:pt x="152671" y="283533"/>
                  </a:lnTo>
                  <a:lnTo>
                    <a:pt x="217470" y="257242"/>
                  </a:lnTo>
                  <a:lnTo>
                    <a:pt x="217470" y="295405"/>
                  </a:lnTo>
                  <a:close/>
                  <a:moveTo>
                    <a:pt x="217470" y="192502"/>
                  </a:moveTo>
                  <a:cubicBezTo>
                    <a:pt x="217470" y="203012"/>
                    <a:pt x="211174" y="212358"/>
                    <a:pt x="201433" y="216316"/>
                  </a:cubicBezTo>
                  <a:lnTo>
                    <a:pt x="152671" y="236103"/>
                  </a:lnTo>
                  <a:lnTo>
                    <a:pt x="152671" y="180640"/>
                  </a:lnTo>
                  <a:lnTo>
                    <a:pt x="217470" y="154349"/>
                  </a:lnTo>
                  <a:lnTo>
                    <a:pt x="217470" y="19251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0" name="Google Shape;1640;p46"/>
            <p:cNvSpPr/>
            <p:nvPr/>
          </p:nvSpPr>
          <p:spPr>
            <a:xfrm>
              <a:off x="5724877" y="1081627"/>
              <a:ext cx="153066" cy="440065"/>
            </a:xfrm>
            <a:custGeom>
              <a:rect b="b" l="l" r="r" t="t"/>
              <a:pathLst>
                <a:path extrusionOk="0" h="749047" w="260538">
                  <a:moveTo>
                    <a:pt x="217470" y="54002"/>
                  </a:moveTo>
                  <a:lnTo>
                    <a:pt x="217470" y="106939"/>
                  </a:lnTo>
                  <a:lnTo>
                    <a:pt x="204098" y="112357"/>
                  </a:lnTo>
                  <a:cubicBezTo>
                    <a:pt x="197052" y="90764"/>
                    <a:pt x="174837" y="66496"/>
                    <a:pt x="152671" y="54318"/>
                  </a:cubicBezTo>
                  <a:lnTo>
                    <a:pt x="152671" y="0"/>
                  </a:lnTo>
                  <a:lnTo>
                    <a:pt x="108735" y="0"/>
                  </a:lnTo>
                  <a:lnTo>
                    <a:pt x="108735" y="54318"/>
                  </a:lnTo>
                  <a:cubicBezTo>
                    <a:pt x="88928" y="64878"/>
                    <a:pt x="64375" y="89965"/>
                    <a:pt x="57308" y="112357"/>
                  </a:cubicBezTo>
                  <a:lnTo>
                    <a:pt x="43936" y="106939"/>
                  </a:lnTo>
                  <a:lnTo>
                    <a:pt x="43936" y="54002"/>
                  </a:lnTo>
                  <a:lnTo>
                    <a:pt x="0" y="54002"/>
                  </a:lnTo>
                  <a:lnTo>
                    <a:pt x="0" y="501171"/>
                  </a:lnTo>
                  <a:cubicBezTo>
                    <a:pt x="0" y="529652"/>
                    <a:pt x="17053" y="554976"/>
                    <a:pt x="43452" y="565684"/>
                  </a:cubicBezTo>
                  <a:lnTo>
                    <a:pt x="108735" y="592172"/>
                  </a:lnTo>
                  <a:lnTo>
                    <a:pt x="108735" y="749758"/>
                  </a:lnTo>
                  <a:lnTo>
                    <a:pt x="152671" y="749758"/>
                  </a:lnTo>
                  <a:lnTo>
                    <a:pt x="152671" y="592172"/>
                  </a:lnTo>
                  <a:lnTo>
                    <a:pt x="217954" y="565684"/>
                  </a:lnTo>
                  <a:cubicBezTo>
                    <a:pt x="244353" y="554976"/>
                    <a:pt x="261407" y="529642"/>
                    <a:pt x="261407" y="501171"/>
                  </a:cubicBezTo>
                  <a:lnTo>
                    <a:pt x="261407" y="54002"/>
                  </a:lnTo>
                  <a:lnTo>
                    <a:pt x="217470" y="54002"/>
                  </a:lnTo>
                  <a:close/>
                  <a:moveTo>
                    <a:pt x="108735" y="544771"/>
                  </a:moveTo>
                  <a:lnTo>
                    <a:pt x="59973" y="524984"/>
                  </a:lnTo>
                  <a:cubicBezTo>
                    <a:pt x="50232" y="521027"/>
                    <a:pt x="43936" y="511681"/>
                    <a:pt x="43936" y="501171"/>
                  </a:cubicBezTo>
                  <a:lnTo>
                    <a:pt x="43936" y="463008"/>
                  </a:lnTo>
                  <a:lnTo>
                    <a:pt x="108735" y="489298"/>
                  </a:lnTo>
                  <a:lnTo>
                    <a:pt x="108735" y="544762"/>
                  </a:lnTo>
                  <a:close/>
                  <a:moveTo>
                    <a:pt x="108735" y="441879"/>
                  </a:moveTo>
                  <a:lnTo>
                    <a:pt x="59973" y="422092"/>
                  </a:lnTo>
                  <a:cubicBezTo>
                    <a:pt x="50232" y="418134"/>
                    <a:pt x="43936" y="408788"/>
                    <a:pt x="43936" y="398278"/>
                  </a:cubicBezTo>
                  <a:lnTo>
                    <a:pt x="43936" y="360115"/>
                  </a:lnTo>
                  <a:lnTo>
                    <a:pt x="108735" y="386406"/>
                  </a:lnTo>
                  <a:lnTo>
                    <a:pt x="108735" y="441869"/>
                  </a:lnTo>
                  <a:close/>
                  <a:moveTo>
                    <a:pt x="108735" y="338986"/>
                  </a:moveTo>
                  <a:lnTo>
                    <a:pt x="59973" y="319199"/>
                  </a:lnTo>
                  <a:cubicBezTo>
                    <a:pt x="50232" y="315251"/>
                    <a:pt x="43936" y="305895"/>
                    <a:pt x="43936" y="295385"/>
                  </a:cubicBezTo>
                  <a:lnTo>
                    <a:pt x="43936" y="257222"/>
                  </a:lnTo>
                  <a:lnTo>
                    <a:pt x="108735" y="283513"/>
                  </a:lnTo>
                  <a:lnTo>
                    <a:pt x="108735" y="338976"/>
                  </a:lnTo>
                  <a:close/>
                  <a:moveTo>
                    <a:pt x="108735" y="236103"/>
                  </a:moveTo>
                  <a:lnTo>
                    <a:pt x="59973" y="216316"/>
                  </a:lnTo>
                  <a:cubicBezTo>
                    <a:pt x="50232" y="212368"/>
                    <a:pt x="43936" y="203012"/>
                    <a:pt x="43936" y="192502"/>
                  </a:cubicBezTo>
                  <a:lnTo>
                    <a:pt x="43936" y="154339"/>
                  </a:lnTo>
                  <a:lnTo>
                    <a:pt x="108735" y="180630"/>
                  </a:lnTo>
                  <a:lnTo>
                    <a:pt x="108735" y="236093"/>
                  </a:lnTo>
                  <a:close/>
                  <a:moveTo>
                    <a:pt x="130703" y="142141"/>
                  </a:moveTo>
                  <a:lnTo>
                    <a:pt x="98136" y="128927"/>
                  </a:lnTo>
                  <a:cubicBezTo>
                    <a:pt x="104077" y="110541"/>
                    <a:pt x="120578" y="98363"/>
                    <a:pt x="130703" y="92392"/>
                  </a:cubicBezTo>
                  <a:cubicBezTo>
                    <a:pt x="140819" y="98373"/>
                    <a:pt x="157319" y="110551"/>
                    <a:pt x="163261" y="128937"/>
                  </a:cubicBezTo>
                  <a:lnTo>
                    <a:pt x="130703" y="142151"/>
                  </a:lnTo>
                  <a:close/>
                  <a:moveTo>
                    <a:pt x="217470" y="501171"/>
                  </a:moveTo>
                  <a:cubicBezTo>
                    <a:pt x="217470" y="511681"/>
                    <a:pt x="211184" y="521027"/>
                    <a:pt x="201443" y="524984"/>
                  </a:cubicBezTo>
                  <a:lnTo>
                    <a:pt x="152671" y="544771"/>
                  </a:lnTo>
                  <a:lnTo>
                    <a:pt x="152671" y="489308"/>
                  </a:lnTo>
                  <a:lnTo>
                    <a:pt x="217470" y="463018"/>
                  </a:lnTo>
                  <a:lnTo>
                    <a:pt x="217470" y="501181"/>
                  </a:lnTo>
                  <a:close/>
                  <a:moveTo>
                    <a:pt x="217470" y="398278"/>
                  </a:moveTo>
                  <a:cubicBezTo>
                    <a:pt x="217470" y="408788"/>
                    <a:pt x="211184" y="418134"/>
                    <a:pt x="201443" y="422092"/>
                  </a:cubicBezTo>
                  <a:lnTo>
                    <a:pt x="152671" y="441879"/>
                  </a:lnTo>
                  <a:lnTo>
                    <a:pt x="152671" y="386416"/>
                  </a:lnTo>
                  <a:lnTo>
                    <a:pt x="217470" y="360125"/>
                  </a:lnTo>
                  <a:lnTo>
                    <a:pt x="217470" y="398288"/>
                  </a:lnTo>
                  <a:close/>
                  <a:moveTo>
                    <a:pt x="217470" y="295395"/>
                  </a:moveTo>
                  <a:cubicBezTo>
                    <a:pt x="217470" y="305905"/>
                    <a:pt x="211184" y="315251"/>
                    <a:pt x="201443" y="319209"/>
                  </a:cubicBezTo>
                  <a:lnTo>
                    <a:pt x="152671" y="338996"/>
                  </a:lnTo>
                  <a:lnTo>
                    <a:pt x="152671" y="283533"/>
                  </a:lnTo>
                  <a:lnTo>
                    <a:pt x="217470" y="257242"/>
                  </a:lnTo>
                  <a:lnTo>
                    <a:pt x="217470" y="295405"/>
                  </a:lnTo>
                  <a:close/>
                  <a:moveTo>
                    <a:pt x="217470" y="192502"/>
                  </a:moveTo>
                  <a:cubicBezTo>
                    <a:pt x="217470" y="203012"/>
                    <a:pt x="211184" y="212358"/>
                    <a:pt x="201443" y="216316"/>
                  </a:cubicBezTo>
                  <a:lnTo>
                    <a:pt x="152671" y="236103"/>
                  </a:lnTo>
                  <a:lnTo>
                    <a:pt x="152671" y="180640"/>
                  </a:lnTo>
                  <a:lnTo>
                    <a:pt x="217470" y="154349"/>
                  </a:lnTo>
                  <a:lnTo>
                    <a:pt x="217470" y="19251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1" name="Google Shape;1641;p46"/>
          <p:cNvGrpSpPr/>
          <p:nvPr/>
        </p:nvGrpSpPr>
        <p:grpSpPr>
          <a:xfrm>
            <a:off x="5371282" y="2014772"/>
            <a:ext cx="388049" cy="297044"/>
            <a:chOff x="5478353" y="1803284"/>
            <a:chExt cx="440065" cy="336861"/>
          </a:xfrm>
        </p:grpSpPr>
        <p:sp>
          <p:nvSpPr>
            <p:cNvPr id="1642" name="Google Shape;1642;p46"/>
            <p:cNvSpPr/>
            <p:nvPr/>
          </p:nvSpPr>
          <p:spPr>
            <a:xfrm>
              <a:off x="5685154" y="1957032"/>
              <a:ext cx="25511" cy="25511"/>
            </a:xfrm>
            <a:custGeom>
              <a:rect b="b" l="l" r="r" t="t"/>
              <a:pathLst>
                <a:path extrusionOk="0" h="43423" w="43423">
                  <a:moveTo>
                    <a:pt x="0" y="0"/>
                  </a:moveTo>
                  <a:lnTo>
                    <a:pt x="43936" y="0"/>
                  </a:lnTo>
                  <a:lnTo>
                    <a:pt x="43936" y="43926"/>
                  </a:lnTo>
                  <a:lnTo>
                    <a:pt x="0" y="4392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3" name="Google Shape;1643;p46"/>
            <p:cNvSpPr/>
            <p:nvPr/>
          </p:nvSpPr>
          <p:spPr>
            <a:xfrm>
              <a:off x="5478353" y="1803284"/>
              <a:ext cx="440065" cy="336861"/>
            </a:xfrm>
            <a:custGeom>
              <a:rect b="b" l="l" r="r" t="t"/>
              <a:pathLst>
                <a:path extrusionOk="0" h="573381" w="749047">
                  <a:moveTo>
                    <a:pt x="679591" y="350562"/>
                  </a:moveTo>
                  <a:lnTo>
                    <a:pt x="645661" y="312675"/>
                  </a:lnTo>
                  <a:lnTo>
                    <a:pt x="661451" y="291625"/>
                  </a:lnTo>
                  <a:lnTo>
                    <a:pt x="661451" y="218043"/>
                  </a:lnTo>
                  <a:lnTo>
                    <a:pt x="683587" y="218043"/>
                  </a:lnTo>
                  <a:lnTo>
                    <a:pt x="683587" y="174116"/>
                  </a:lnTo>
                  <a:lnTo>
                    <a:pt x="617525" y="174116"/>
                  </a:lnTo>
                  <a:cubicBezTo>
                    <a:pt x="639157" y="154556"/>
                    <a:pt x="664254" y="138964"/>
                    <a:pt x="691561" y="128335"/>
                  </a:cubicBezTo>
                  <a:lnTo>
                    <a:pt x="675623" y="87399"/>
                  </a:lnTo>
                  <a:cubicBezTo>
                    <a:pt x="641121" y="100840"/>
                    <a:pt x="609561" y="120953"/>
                    <a:pt x="582846" y="146365"/>
                  </a:cubicBezTo>
                  <a:cubicBezTo>
                    <a:pt x="572020" y="108933"/>
                    <a:pt x="549192" y="80589"/>
                    <a:pt x="520573" y="69960"/>
                  </a:cubicBezTo>
                  <a:cubicBezTo>
                    <a:pt x="531833" y="57565"/>
                    <a:pt x="545472" y="47114"/>
                    <a:pt x="561085" y="39288"/>
                  </a:cubicBezTo>
                  <a:lnTo>
                    <a:pt x="541446" y="0"/>
                  </a:lnTo>
                  <a:cubicBezTo>
                    <a:pt x="510210" y="15553"/>
                    <a:pt x="482953" y="41025"/>
                    <a:pt x="465278" y="71855"/>
                  </a:cubicBezTo>
                  <a:cubicBezTo>
                    <a:pt x="459613" y="74392"/>
                    <a:pt x="454205" y="77629"/>
                    <a:pt x="449102" y="81507"/>
                  </a:cubicBezTo>
                  <a:cubicBezTo>
                    <a:pt x="428951" y="55808"/>
                    <a:pt x="402907" y="41795"/>
                    <a:pt x="374830" y="41795"/>
                  </a:cubicBezTo>
                  <a:cubicBezTo>
                    <a:pt x="346753" y="41795"/>
                    <a:pt x="320709" y="55808"/>
                    <a:pt x="300566" y="81507"/>
                  </a:cubicBezTo>
                  <a:cubicBezTo>
                    <a:pt x="295455" y="77629"/>
                    <a:pt x="290036" y="74382"/>
                    <a:pt x="284372" y="71855"/>
                  </a:cubicBezTo>
                  <a:cubicBezTo>
                    <a:pt x="267506" y="42031"/>
                    <a:pt x="239527" y="15484"/>
                    <a:pt x="208213" y="10"/>
                  </a:cubicBezTo>
                  <a:lnTo>
                    <a:pt x="188574" y="39298"/>
                  </a:lnTo>
                  <a:cubicBezTo>
                    <a:pt x="204197" y="47114"/>
                    <a:pt x="217836" y="57575"/>
                    <a:pt x="229086" y="69960"/>
                  </a:cubicBezTo>
                  <a:cubicBezTo>
                    <a:pt x="200476" y="80599"/>
                    <a:pt x="177640" y="108942"/>
                    <a:pt x="166814" y="146375"/>
                  </a:cubicBezTo>
                  <a:cubicBezTo>
                    <a:pt x="140089" y="120963"/>
                    <a:pt x="108538" y="100850"/>
                    <a:pt x="74027" y="87409"/>
                  </a:cubicBezTo>
                  <a:lnTo>
                    <a:pt x="58098" y="128345"/>
                  </a:lnTo>
                  <a:cubicBezTo>
                    <a:pt x="85405" y="138973"/>
                    <a:pt x="110502" y="154566"/>
                    <a:pt x="132134" y="174126"/>
                  </a:cubicBezTo>
                  <a:lnTo>
                    <a:pt x="66072" y="174126"/>
                  </a:lnTo>
                  <a:lnTo>
                    <a:pt x="66072" y="218053"/>
                  </a:lnTo>
                  <a:lnTo>
                    <a:pt x="88218" y="218053"/>
                  </a:lnTo>
                  <a:lnTo>
                    <a:pt x="88218" y="262344"/>
                  </a:lnTo>
                  <a:lnTo>
                    <a:pt x="0" y="262344"/>
                  </a:lnTo>
                  <a:lnTo>
                    <a:pt x="0" y="345558"/>
                  </a:lnTo>
                  <a:lnTo>
                    <a:pt x="187163" y="392347"/>
                  </a:lnTo>
                  <a:lnTo>
                    <a:pt x="320640" y="525823"/>
                  </a:lnTo>
                  <a:lnTo>
                    <a:pt x="749718" y="573608"/>
                  </a:lnTo>
                  <a:lnTo>
                    <a:pt x="749768" y="350562"/>
                  </a:lnTo>
                  <a:lnTo>
                    <a:pt x="679580" y="350562"/>
                  </a:lnTo>
                  <a:close/>
                  <a:moveTo>
                    <a:pt x="483930" y="174126"/>
                  </a:moveTo>
                  <a:cubicBezTo>
                    <a:pt x="482035" y="155178"/>
                    <a:pt x="477693" y="137049"/>
                    <a:pt x="471150" y="120528"/>
                  </a:cubicBezTo>
                  <a:cubicBezTo>
                    <a:pt x="478394" y="113423"/>
                    <a:pt x="486634" y="109298"/>
                    <a:pt x="495210" y="109298"/>
                  </a:cubicBezTo>
                  <a:cubicBezTo>
                    <a:pt x="517760" y="109298"/>
                    <a:pt x="537962" y="137730"/>
                    <a:pt x="543952" y="174126"/>
                  </a:cubicBezTo>
                  <a:lnTo>
                    <a:pt x="483920" y="174126"/>
                  </a:lnTo>
                  <a:close/>
                  <a:moveTo>
                    <a:pt x="374840" y="85731"/>
                  </a:moveTo>
                  <a:cubicBezTo>
                    <a:pt x="406252" y="85731"/>
                    <a:pt x="433412" y="124397"/>
                    <a:pt x="439717" y="174126"/>
                  </a:cubicBezTo>
                  <a:lnTo>
                    <a:pt x="309972" y="174126"/>
                  </a:lnTo>
                  <a:cubicBezTo>
                    <a:pt x="316277" y="124397"/>
                    <a:pt x="343427" y="85731"/>
                    <a:pt x="374849" y="85731"/>
                  </a:cubicBezTo>
                  <a:lnTo>
                    <a:pt x="374849" y="85731"/>
                  </a:lnTo>
                  <a:close/>
                  <a:moveTo>
                    <a:pt x="254459" y="109298"/>
                  </a:moveTo>
                  <a:cubicBezTo>
                    <a:pt x="263035" y="109298"/>
                    <a:pt x="271266" y="113443"/>
                    <a:pt x="278519" y="120538"/>
                  </a:cubicBezTo>
                  <a:cubicBezTo>
                    <a:pt x="271986" y="137049"/>
                    <a:pt x="267644" y="155168"/>
                    <a:pt x="265749" y="174126"/>
                  </a:cubicBezTo>
                  <a:lnTo>
                    <a:pt x="205717" y="174126"/>
                  </a:lnTo>
                  <a:cubicBezTo>
                    <a:pt x="211707" y="137730"/>
                    <a:pt x="231918" y="109298"/>
                    <a:pt x="254459" y="109298"/>
                  </a:cubicBezTo>
                  <a:lnTo>
                    <a:pt x="254459" y="109298"/>
                  </a:lnTo>
                  <a:close/>
                  <a:moveTo>
                    <a:pt x="132154" y="218053"/>
                  </a:moveTo>
                  <a:lnTo>
                    <a:pt x="617525" y="218053"/>
                  </a:lnTo>
                  <a:lnTo>
                    <a:pt x="617525" y="276990"/>
                  </a:lnTo>
                  <a:lnTo>
                    <a:pt x="615788" y="279319"/>
                  </a:lnTo>
                  <a:lnTo>
                    <a:pt x="600600" y="262354"/>
                  </a:lnTo>
                  <a:lnTo>
                    <a:pt x="441099" y="262354"/>
                  </a:lnTo>
                  <a:lnTo>
                    <a:pt x="441099" y="306280"/>
                  </a:lnTo>
                  <a:lnTo>
                    <a:pt x="515649" y="306280"/>
                  </a:lnTo>
                  <a:lnTo>
                    <a:pt x="537794" y="350582"/>
                  </a:lnTo>
                  <a:lnTo>
                    <a:pt x="380030" y="350582"/>
                  </a:lnTo>
                  <a:lnTo>
                    <a:pt x="203595" y="262364"/>
                  </a:lnTo>
                  <a:lnTo>
                    <a:pt x="132164" y="262364"/>
                  </a:lnTo>
                  <a:lnTo>
                    <a:pt x="132164" y="218072"/>
                  </a:lnTo>
                  <a:close/>
                  <a:moveTo>
                    <a:pt x="706039" y="524540"/>
                  </a:moveTo>
                  <a:lnTo>
                    <a:pt x="340821" y="483871"/>
                  </a:lnTo>
                  <a:lnTo>
                    <a:pt x="209635" y="352684"/>
                  </a:lnTo>
                  <a:lnTo>
                    <a:pt x="43936" y="311264"/>
                  </a:lnTo>
                  <a:lnTo>
                    <a:pt x="43936" y="306261"/>
                  </a:lnTo>
                  <a:lnTo>
                    <a:pt x="193233" y="306261"/>
                  </a:lnTo>
                  <a:lnTo>
                    <a:pt x="369659" y="394478"/>
                  </a:lnTo>
                  <a:lnTo>
                    <a:pt x="608870" y="394478"/>
                  </a:lnTo>
                  <a:lnTo>
                    <a:pt x="564756" y="306261"/>
                  </a:lnTo>
                  <a:lnTo>
                    <a:pt x="580961" y="306261"/>
                  </a:lnTo>
                  <a:lnTo>
                    <a:pt x="659961" y="394478"/>
                  </a:lnTo>
                  <a:lnTo>
                    <a:pt x="705644" y="394478"/>
                  </a:lnTo>
                  <a:lnTo>
                    <a:pt x="706039" y="52454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644" name="Google Shape;1644;p46"/>
          <p:cNvGrpSpPr/>
          <p:nvPr/>
        </p:nvGrpSpPr>
        <p:grpSpPr>
          <a:xfrm>
            <a:off x="4718614" y="1981491"/>
            <a:ext cx="388049" cy="363509"/>
            <a:chOff x="4738199" y="1765542"/>
            <a:chExt cx="440065" cy="412235"/>
          </a:xfrm>
        </p:grpSpPr>
        <p:sp>
          <p:nvSpPr>
            <p:cNvPr id="1645" name="Google Shape;1645;p46"/>
            <p:cNvSpPr/>
            <p:nvPr/>
          </p:nvSpPr>
          <p:spPr>
            <a:xfrm>
              <a:off x="4738199" y="1765542"/>
              <a:ext cx="440065" cy="412235"/>
            </a:xfrm>
            <a:custGeom>
              <a:rect b="b" l="l" r="r" t="t"/>
              <a:pathLst>
                <a:path extrusionOk="0" h="701676" w="749047">
                  <a:moveTo>
                    <a:pt x="740481" y="374235"/>
                  </a:moveTo>
                  <a:cubicBezTo>
                    <a:pt x="733602" y="360281"/>
                    <a:pt x="733879" y="341263"/>
                    <a:pt x="741172" y="326904"/>
                  </a:cubicBezTo>
                  <a:cubicBezTo>
                    <a:pt x="776453" y="245930"/>
                    <a:pt x="696535" y="169673"/>
                    <a:pt x="620791" y="198007"/>
                  </a:cubicBezTo>
                  <a:cubicBezTo>
                    <a:pt x="575947" y="213935"/>
                    <a:pt x="529376" y="238469"/>
                    <a:pt x="484976" y="264937"/>
                  </a:cubicBezTo>
                  <a:cubicBezTo>
                    <a:pt x="510665" y="222146"/>
                    <a:pt x="535959" y="174104"/>
                    <a:pt x="551739" y="129645"/>
                  </a:cubicBezTo>
                  <a:cubicBezTo>
                    <a:pt x="581543" y="45878"/>
                    <a:pt x="495388" y="-24980"/>
                    <a:pt x="421588" y="9284"/>
                  </a:cubicBezTo>
                  <a:cubicBezTo>
                    <a:pt x="407634" y="16163"/>
                    <a:pt x="388617" y="15887"/>
                    <a:pt x="374267" y="8594"/>
                  </a:cubicBezTo>
                  <a:cubicBezTo>
                    <a:pt x="293293" y="-26688"/>
                    <a:pt x="217026" y="53231"/>
                    <a:pt x="245360" y="128984"/>
                  </a:cubicBezTo>
                  <a:cubicBezTo>
                    <a:pt x="261288" y="173818"/>
                    <a:pt x="285822" y="220409"/>
                    <a:pt x="312301" y="264809"/>
                  </a:cubicBezTo>
                  <a:cubicBezTo>
                    <a:pt x="269509" y="239101"/>
                    <a:pt x="221477" y="213827"/>
                    <a:pt x="177008" y="198027"/>
                  </a:cubicBezTo>
                  <a:cubicBezTo>
                    <a:pt x="93241" y="168223"/>
                    <a:pt x="22383" y="254378"/>
                    <a:pt x="56648" y="328187"/>
                  </a:cubicBezTo>
                  <a:cubicBezTo>
                    <a:pt x="63526" y="342142"/>
                    <a:pt x="63250" y="361159"/>
                    <a:pt x="55957" y="375508"/>
                  </a:cubicBezTo>
                  <a:cubicBezTo>
                    <a:pt x="20675" y="456482"/>
                    <a:pt x="100603" y="532749"/>
                    <a:pt x="176337" y="504415"/>
                  </a:cubicBezTo>
                  <a:cubicBezTo>
                    <a:pt x="198473" y="496303"/>
                    <a:pt x="220708" y="486740"/>
                    <a:pt x="242853" y="475796"/>
                  </a:cubicBezTo>
                  <a:lnTo>
                    <a:pt x="172557" y="546111"/>
                  </a:lnTo>
                  <a:cubicBezTo>
                    <a:pt x="126470" y="592219"/>
                    <a:pt x="65194" y="617611"/>
                    <a:pt x="0" y="617611"/>
                  </a:cubicBezTo>
                  <a:lnTo>
                    <a:pt x="0" y="661548"/>
                  </a:lnTo>
                  <a:cubicBezTo>
                    <a:pt x="38015" y="661548"/>
                    <a:pt x="75093" y="654175"/>
                    <a:pt x="110206" y="639619"/>
                  </a:cubicBezTo>
                  <a:cubicBezTo>
                    <a:pt x="145319" y="625062"/>
                    <a:pt x="176752" y="604061"/>
                    <a:pt x="203635" y="577179"/>
                  </a:cubicBezTo>
                  <a:lnTo>
                    <a:pt x="273585" y="507198"/>
                  </a:lnTo>
                  <a:cubicBezTo>
                    <a:pt x="262828" y="529019"/>
                    <a:pt x="253383" y="550927"/>
                    <a:pt x="245380" y="572767"/>
                  </a:cubicBezTo>
                  <a:cubicBezTo>
                    <a:pt x="215576" y="656544"/>
                    <a:pt x="301731" y="727393"/>
                    <a:pt x="375540" y="693138"/>
                  </a:cubicBezTo>
                  <a:cubicBezTo>
                    <a:pt x="389485" y="686259"/>
                    <a:pt x="408502" y="686536"/>
                    <a:pt x="422861" y="693829"/>
                  </a:cubicBezTo>
                  <a:cubicBezTo>
                    <a:pt x="503115" y="729011"/>
                    <a:pt x="580260" y="649784"/>
                    <a:pt x="551769" y="573448"/>
                  </a:cubicBezTo>
                  <a:cubicBezTo>
                    <a:pt x="535840" y="528604"/>
                    <a:pt x="511297" y="482023"/>
                    <a:pt x="484828" y="437623"/>
                  </a:cubicBezTo>
                  <a:cubicBezTo>
                    <a:pt x="527620" y="463321"/>
                    <a:pt x="575661" y="488605"/>
                    <a:pt x="620121" y="504396"/>
                  </a:cubicBezTo>
                  <a:cubicBezTo>
                    <a:pt x="703897" y="534190"/>
                    <a:pt x="774746" y="448044"/>
                    <a:pt x="740491" y="374245"/>
                  </a:cubicBezTo>
                  <a:lnTo>
                    <a:pt x="740491" y="374245"/>
                  </a:lnTo>
                  <a:close/>
                  <a:moveTo>
                    <a:pt x="700857" y="393203"/>
                  </a:moveTo>
                  <a:cubicBezTo>
                    <a:pt x="719164" y="437732"/>
                    <a:pt x="676570" y="478233"/>
                    <a:pt x="635240" y="463154"/>
                  </a:cubicBezTo>
                  <a:cubicBezTo>
                    <a:pt x="595843" y="448706"/>
                    <a:pt x="556101" y="429284"/>
                    <a:pt x="517099" y="405421"/>
                  </a:cubicBezTo>
                  <a:cubicBezTo>
                    <a:pt x="491598" y="388279"/>
                    <a:pt x="453208" y="380522"/>
                    <a:pt x="422605" y="375350"/>
                  </a:cubicBezTo>
                  <a:cubicBezTo>
                    <a:pt x="427865" y="406714"/>
                    <a:pt x="435523" y="444502"/>
                    <a:pt x="453159" y="470851"/>
                  </a:cubicBezTo>
                  <a:cubicBezTo>
                    <a:pt x="476874" y="509755"/>
                    <a:pt x="496157" y="549358"/>
                    <a:pt x="510507" y="588548"/>
                  </a:cubicBezTo>
                  <a:cubicBezTo>
                    <a:pt x="526810" y="631842"/>
                    <a:pt x="481591" y="671486"/>
                    <a:pt x="442017" y="654294"/>
                  </a:cubicBezTo>
                  <a:cubicBezTo>
                    <a:pt x="415410" y="641070"/>
                    <a:pt x="382784" y="640764"/>
                    <a:pt x="356552" y="653514"/>
                  </a:cubicBezTo>
                  <a:cubicBezTo>
                    <a:pt x="312024" y="671821"/>
                    <a:pt x="271523" y="629227"/>
                    <a:pt x="286602" y="587896"/>
                  </a:cubicBezTo>
                  <a:cubicBezTo>
                    <a:pt x="301050" y="548500"/>
                    <a:pt x="320482" y="508758"/>
                    <a:pt x="344344" y="469756"/>
                  </a:cubicBezTo>
                  <a:cubicBezTo>
                    <a:pt x="361487" y="444255"/>
                    <a:pt x="369244" y="405865"/>
                    <a:pt x="374415" y="375262"/>
                  </a:cubicBezTo>
                  <a:cubicBezTo>
                    <a:pt x="343052" y="380522"/>
                    <a:pt x="305264" y="388180"/>
                    <a:pt x="278914" y="405825"/>
                  </a:cubicBezTo>
                  <a:cubicBezTo>
                    <a:pt x="240001" y="429530"/>
                    <a:pt x="200407" y="448814"/>
                    <a:pt x="161218" y="463164"/>
                  </a:cubicBezTo>
                  <a:cubicBezTo>
                    <a:pt x="117923" y="479467"/>
                    <a:pt x="78290" y="434248"/>
                    <a:pt x="95472" y="394674"/>
                  </a:cubicBezTo>
                  <a:cubicBezTo>
                    <a:pt x="108696" y="368067"/>
                    <a:pt x="109002" y="335451"/>
                    <a:pt x="96251" y="309209"/>
                  </a:cubicBezTo>
                  <a:cubicBezTo>
                    <a:pt x="77954" y="264681"/>
                    <a:pt x="120538" y="224179"/>
                    <a:pt x="161869" y="239268"/>
                  </a:cubicBezTo>
                  <a:cubicBezTo>
                    <a:pt x="201266" y="253717"/>
                    <a:pt x="241008" y="273129"/>
                    <a:pt x="280000" y="297001"/>
                  </a:cubicBezTo>
                  <a:cubicBezTo>
                    <a:pt x="305511" y="314144"/>
                    <a:pt x="343901" y="321901"/>
                    <a:pt x="374514" y="327072"/>
                  </a:cubicBezTo>
                  <a:cubicBezTo>
                    <a:pt x="369254" y="295709"/>
                    <a:pt x="361605" y="257921"/>
                    <a:pt x="343950" y="231571"/>
                  </a:cubicBezTo>
                  <a:cubicBezTo>
                    <a:pt x="320235" y="192658"/>
                    <a:pt x="300951" y="153064"/>
                    <a:pt x="286602" y="113865"/>
                  </a:cubicBezTo>
                  <a:cubicBezTo>
                    <a:pt x="270299" y="70570"/>
                    <a:pt x="315518" y="30937"/>
                    <a:pt x="355092" y="48128"/>
                  </a:cubicBezTo>
                  <a:cubicBezTo>
                    <a:pt x="381698" y="61343"/>
                    <a:pt x="414325" y="61649"/>
                    <a:pt x="440556" y="48908"/>
                  </a:cubicBezTo>
                  <a:cubicBezTo>
                    <a:pt x="485085" y="30591"/>
                    <a:pt x="525587" y="73195"/>
                    <a:pt x="510507" y="114516"/>
                  </a:cubicBezTo>
                  <a:cubicBezTo>
                    <a:pt x="496059" y="153923"/>
                    <a:pt x="476617" y="193694"/>
                    <a:pt x="452813" y="232587"/>
                  </a:cubicBezTo>
                  <a:cubicBezTo>
                    <a:pt x="435642" y="258108"/>
                    <a:pt x="427865" y="296528"/>
                    <a:pt x="422694" y="327151"/>
                  </a:cubicBezTo>
                  <a:cubicBezTo>
                    <a:pt x="454057" y="321891"/>
                    <a:pt x="491845" y="314232"/>
                    <a:pt x="518205" y="296587"/>
                  </a:cubicBezTo>
                  <a:cubicBezTo>
                    <a:pt x="557108" y="272882"/>
                    <a:pt x="596702" y="253588"/>
                    <a:pt x="635891" y="239239"/>
                  </a:cubicBezTo>
                  <a:cubicBezTo>
                    <a:pt x="679185" y="222936"/>
                    <a:pt x="718829" y="268155"/>
                    <a:pt x="701637" y="307729"/>
                  </a:cubicBezTo>
                  <a:cubicBezTo>
                    <a:pt x="688413" y="334335"/>
                    <a:pt x="688107" y="366962"/>
                    <a:pt x="700857" y="393193"/>
                  </a:cubicBezTo>
                  <a:lnTo>
                    <a:pt x="700857" y="393193"/>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6" name="Google Shape;1646;p46"/>
            <p:cNvSpPr/>
            <p:nvPr/>
          </p:nvSpPr>
          <p:spPr>
            <a:xfrm>
              <a:off x="4868361" y="1867958"/>
              <a:ext cx="206987" cy="206987"/>
            </a:xfrm>
            <a:custGeom>
              <a:rect b="b" l="l" r="r" t="t"/>
              <a:pathLst>
                <a:path extrusionOk="0" h="352318" w="352318">
                  <a:moveTo>
                    <a:pt x="198424" y="0"/>
                  </a:moveTo>
                  <a:lnTo>
                    <a:pt x="154487" y="0"/>
                  </a:lnTo>
                  <a:lnTo>
                    <a:pt x="154487" y="154487"/>
                  </a:lnTo>
                  <a:lnTo>
                    <a:pt x="0" y="154487"/>
                  </a:lnTo>
                  <a:lnTo>
                    <a:pt x="0" y="198414"/>
                  </a:lnTo>
                  <a:lnTo>
                    <a:pt x="154487" y="198414"/>
                  </a:lnTo>
                  <a:lnTo>
                    <a:pt x="154487" y="352901"/>
                  </a:lnTo>
                  <a:lnTo>
                    <a:pt x="198424" y="352901"/>
                  </a:lnTo>
                  <a:lnTo>
                    <a:pt x="198424" y="198414"/>
                  </a:lnTo>
                  <a:lnTo>
                    <a:pt x="352901" y="198414"/>
                  </a:lnTo>
                  <a:lnTo>
                    <a:pt x="352901" y="154487"/>
                  </a:lnTo>
                  <a:lnTo>
                    <a:pt x="198424" y="154487"/>
                  </a:lnTo>
                  <a:lnTo>
                    <a:pt x="198424"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47" name="Google Shape;1647;p46"/>
          <p:cNvSpPr/>
          <p:nvPr/>
        </p:nvSpPr>
        <p:spPr>
          <a:xfrm>
            <a:off x="4043549" y="1985926"/>
            <a:ext cx="387632" cy="354435"/>
          </a:xfrm>
          <a:custGeom>
            <a:rect b="b" l="l" r="r" t="t"/>
            <a:pathLst>
              <a:path extrusionOk="0" h="684899" w="749047">
                <a:moveTo>
                  <a:pt x="743471" y="552992"/>
                </a:moveTo>
                <a:cubicBezTo>
                  <a:pt x="706364" y="487670"/>
                  <a:pt x="705358" y="351825"/>
                  <a:pt x="707805" y="331268"/>
                </a:cubicBezTo>
                <a:lnTo>
                  <a:pt x="711862" y="265690"/>
                </a:lnTo>
                <a:lnTo>
                  <a:pt x="669179" y="315636"/>
                </a:lnTo>
                <a:cubicBezTo>
                  <a:pt x="651287" y="336578"/>
                  <a:pt x="636769" y="358092"/>
                  <a:pt x="624946" y="379369"/>
                </a:cubicBezTo>
                <a:lnTo>
                  <a:pt x="624946" y="240238"/>
                </a:lnTo>
                <a:cubicBezTo>
                  <a:pt x="650615" y="231158"/>
                  <a:pt x="669060" y="206664"/>
                  <a:pt x="669060" y="177926"/>
                </a:cubicBezTo>
                <a:lnTo>
                  <a:pt x="669060" y="88228"/>
                </a:lnTo>
                <a:lnTo>
                  <a:pt x="536896" y="88228"/>
                </a:lnTo>
                <a:lnTo>
                  <a:pt x="536896" y="177926"/>
                </a:lnTo>
                <a:cubicBezTo>
                  <a:pt x="536896" y="206664"/>
                  <a:pt x="555351" y="231158"/>
                  <a:pt x="581010" y="240238"/>
                </a:cubicBezTo>
                <a:lnTo>
                  <a:pt x="581010" y="429483"/>
                </a:lnTo>
                <a:cubicBezTo>
                  <a:pt x="561183" y="402226"/>
                  <a:pt x="543390" y="384501"/>
                  <a:pt x="541712" y="382853"/>
                </a:cubicBezTo>
                <a:lnTo>
                  <a:pt x="500293" y="342075"/>
                </a:lnTo>
                <a:cubicBezTo>
                  <a:pt x="505553" y="328663"/>
                  <a:pt x="509688" y="320669"/>
                  <a:pt x="509777" y="320511"/>
                </a:cubicBezTo>
                <a:lnTo>
                  <a:pt x="540064" y="263025"/>
                </a:lnTo>
                <a:lnTo>
                  <a:pt x="481107" y="290342"/>
                </a:lnTo>
                <a:cubicBezTo>
                  <a:pt x="441415" y="308728"/>
                  <a:pt x="407831" y="338167"/>
                  <a:pt x="381570" y="377099"/>
                </a:cubicBezTo>
                <a:cubicBezTo>
                  <a:pt x="361201" y="306063"/>
                  <a:pt x="309064" y="213276"/>
                  <a:pt x="304455" y="209674"/>
                </a:cubicBezTo>
                <a:lnTo>
                  <a:pt x="267792" y="155889"/>
                </a:lnTo>
                <a:lnTo>
                  <a:pt x="264368" y="220885"/>
                </a:lnTo>
                <a:cubicBezTo>
                  <a:pt x="259670" y="310149"/>
                  <a:pt x="245429" y="381086"/>
                  <a:pt x="230823" y="432789"/>
                </a:cubicBezTo>
                <a:cubicBezTo>
                  <a:pt x="223550" y="369283"/>
                  <a:pt x="226432" y="312448"/>
                  <a:pt x="226481" y="311471"/>
                </a:cubicBezTo>
                <a:lnTo>
                  <a:pt x="230695" y="234632"/>
                </a:lnTo>
                <a:lnTo>
                  <a:pt x="186551" y="297665"/>
                </a:lnTo>
                <a:cubicBezTo>
                  <a:pt x="169360" y="322219"/>
                  <a:pt x="155326" y="347009"/>
                  <a:pt x="143869" y="371148"/>
                </a:cubicBezTo>
                <a:lnTo>
                  <a:pt x="143869" y="152000"/>
                </a:lnTo>
                <a:cubicBezTo>
                  <a:pt x="169528" y="142921"/>
                  <a:pt x="187982" y="118426"/>
                  <a:pt x="187982" y="89688"/>
                </a:cubicBezTo>
                <a:lnTo>
                  <a:pt x="187982" y="0"/>
                </a:lnTo>
                <a:lnTo>
                  <a:pt x="55818" y="0"/>
                </a:lnTo>
                <a:lnTo>
                  <a:pt x="55818" y="89688"/>
                </a:lnTo>
                <a:cubicBezTo>
                  <a:pt x="55818" y="118426"/>
                  <a:pt x="74263" y="142921"/>
                  <a:pt x="99932" y="152000"/>
                </a:cubicBezTo>
                <a:lnTo>
                  <a:pt x="99932" y="428921"/>
                </a:lnTo>
                <a:cubicBezTo>
                  <a:pt x="80254" y="401969"/>
                  <a:pt x="62687" y="384481"/>
                  <a:pt x="61029" y="382833"/>
                </a:cubicBezTo>
                <a:lnTo>
                  <a:pt x="563" y="323314"/>
                </a:lnTo>
                <a:lnTo>
                  <a:pt x="24554" y="404693"/>
                </a:lnTo>
                <a:cubicBezTo>
                  <a:pt x="42131" y="464340"/>
                  <a:pt x="33831" y="525083"/>
                  <a:pt x="28215" y="552982"/>
                </a:cubicBezTo>
                <a:lnTo>
                  <a:pt x="0" y="552982"/>
                </a:lnTo>
                <a:lnTo>
                  <a:pt x="0" y="685146"/>
                </a:lnTo>
                <a:lnTo>
                  <a:pt x="749768" y="685146"/>
                </a:lnTo>
                <a:lnTo>
                  <a:pt x="749768" y="552982"/>
                </a:lnTo>
                <a:lnTo>
                  <a:pt x="743471" y="552982"/>
                </a:lnTo>
                <a:close/>
                <a:moveTo>
                  <a:pt x="626732" y="497963"/>
                </a:moveTo>
                <a:cubicBezTo>
                  <a:pt x="632733" y="471160"/>
                  <a:pt x="643835" y="435849"/>
                  <a:pt x="664323" y="399196"/>
                </a:cubicBezTo>
                <a:cubicBezTo>
                  <a:pt x="666840" y="444227"/>
                  <a:pt x="674409" y="503194"/>
                  <a:pt x="695055" y="552992"/>
                </a:cubicBezTo>
                <a:lnTo>
                  <a:pt x="636365" y="552992"/>
                </a:lnTo>
                <a:cubicBezTo>
                  <a:pt x="634549" y="539561"/>
                  <a:pt x="630039" y="521866"/>
                  <a:pt x="624562" y="507951"/>
                </a:cubicBezTo>
                <a:cubicBezTo>
                  <a:pt x="625114" y="505217"/>
                  <a:pt x="626091" y="500796"/>
                  <a:pt x="626723" y="497963"/>
                </a:cubicBezTo>
                <a:lnTo>
                  <a:pt x="626723" y="497963"/>
                </a:lnTo>
                <a:close/>
                <a:moveTo>
                  <a:pt x="580852" y="132164"/>
                </a:moveTo>
                <a:lnTo>
                  <a:pt x="625153" y="132164"/>
                </a:lnTo>
                <a:lnTo>
                  <a:pt x="625153" y="177926"/>
                </a:lnTo>
                <a:cubicBezTo>
                  <a:pt x="625153" y="190134"/>
                  <a:pt x="615216" y="200072"/>
                  <a:pt x="603008" y="200072"/>
                </a:cubicBezTo>
                <a:cubicBezTo>
                  <a:pt x="590800" y="200072"/>
                  <a:pt x="580862" y="190134"/>
                  <a:pt x="580862" y="177926"/>
                </a:cubicBezTo>
                <a:lnTo>
                  <a:pt x="580862" y="132164"/>
                </a:lnTo>
                <a:close/>
                <a:moveTo>
                  <a:pt x="554522" y="468307"/>
                </a:moveTo>
                <a:cubicBezTo>
                  <a:pt x="570697" y="492526"/>
                  <a:pt x="586438" y="522478"/>
                  <a:pt x="591935" y="552992"/>
                </a:cubicBezTo>
                <a:lnTo>
                  <a:pt x="535880" y="552992"/>
                </a:lnTo>
                <a:cubicBezTo>
                  <a:pt x="547189" y="529554"/>
                  <a:pt x="553881" y="499148"/>
                  <a:pt x="554522" y="468307"/>
                </a:cubicBezTo>
                <a:lnTo>
                  <a:pt x="554522" y="468307"/>
                </a:lnTo>
                <a:close/>
                <a:moveTo>
                  <a:pt x="482292" y="405137"/>
                </a:moveTo>
                <a:cubicBezTo>
                  <a:pt x="485766" y="385814"/>
                  <a:pt x="490828" y="368484"/>
                  <a:pt x="495664" y="354598"/>
                </a:cubicBezTo>
                <a:lnTo>
                  <a:pt x="504734" y="402571"/>
                </a:lnTo>
                <a:cubicBezTo>
                  <a:pt x="516251" y="472206"/>
                  <a:pt x="509895" y="502464"/>
                  <a:pt x="495447" y="535633"/>
                </a:cubicBezTo>
                <a:cubicBezTo>
                  <a:pt x="477752" y="498723"/>
                  <a:pt x="473311" y="454975"/>
                  <a:pt x="482282" y="405137"/>
                </a:cubicBezTo>
                <a:lnTo>
                  <a:pt x="482282" y="405137"/>
                </a:lnTo>
                <a:close/>
                <a:moveTo>
                  <a:pt x="445629" y="367921"/>
                </a:moveTo>
                <a:cubicBezTo>
                  <a:pt x="428211" y="428842"/>
                  <a:pt x="430145" y="502217"/>
                  <a:pt x="455152" y="552992"/>
                </a:cubicBezTo>
                <a:lnTo>
                  <a:pt x="414690" y="552992"/>
                </a:lnTo>
                <a:cubicBezTo>
                  <a:pt x="412361" y="511484"/>
                  <a:pt x="406134" y="472442"/>
                  <a:pt x="397982" y="437003"/>
                </a:cubicBezTo>
                <a:cubicBezTo>
                  <a:pt x="409519" y="412617"/>
                  <a:pt x="424954" y="388458"/>
                  <a:pt x="445639" y="367921"/>
                </a:cubicBezTo>
                <a:lnTo>
                  <a:pt x="445639" y="367921"/>
                </a:lnTo>
                <a:close/>
                <a:moveTo>
                  <a:pt x="302136" y="295967"/>
                </a:moveTo>
                <a:cubicBezTo>
                  <a:pt x="329423" y="352753"/>
                  <a:pt x="364201" y="444523"/>
                  <a:pt x="370675" y="552992"/>
                </a:cubicBezTo>
                <a:lnTo>
                  <a:pt x="232856" y="552992"/>
                </a:lnTo>
                <a:cubicBezTo>
                  <a:pt x="254045" y="509559"/>
                  <a:pt x="287155" y="424707"/>
                  <a:pt x="302136" y="295967"/>
                </a:cubicBezTo>
                <a:lnTo>
                  <a:pt x="302136" y="295967"/>
                </a:lnTo>
                <a:close/>
                <a:moveTo>
                  <a:pt x="201611" y="515609"/>
                </a:moveTo>
                <a:cubicBezTo>
                  <a:pt x="194121" y="532771"/>
                  <a:pt x="187598" y="545225"/>
                  <a:pt x="183216" y="552992"/>
                </a:cubicBezTo>
                <a:lnTo>
                  <a:pt x="155681" y="552992"/>
                </a:lnTo>
                <a:cubicBezTo>
                  <a:pt x="153658" y="538268"/>
                  <a:pt x="149770" y="523820"/>
                  <a:pt x="144658" y="509934"/>
                </a:cubicBezTo>
                <a:cubicBezTo>
                  <a:pt x="150984" y="477249"/>
                  <a:pt x="162432" y="435247"/>
                  <a:pt x="183196" y="391014"/>
                </a:cubicBezTo>
                <a:cubicBezTo>
                  <a:pt x="185268" y="428546"/>
                  <a:pt x="190301" y="473854"/>
                  <a:pt x="201611" y="515619"/>
                </a:cubicBezTo>
                <a:lnTo>
                  <a:pt x="201611" y="515619"/>
                </a:lnTo>
                <a:close/>
                <a:moveTo>
                  <a:pt x="99765" y="43936"/>
                </a:moveTo>
                <a:lnTo>
                  <a:pt x="144066" y="43936"/>
                </a:lnTo>
                <a:lnTo>
                  <a:pt x="144066" y="89698"/>
                </a:lnTo>
                <a:cubicBezTo>
                  <a:pt x="144066" y="101906"/>
                  <a:pt x="134128" y="111844"/>
                  <a:pt x="121920" y="111844"/>
                </a:cubicBezTo>
                <a:cubicBezTo>
                  <a:pt x="109713" y="111844"/>
                  <a:pt x="99774" y="101906"/>
                  <a:pt x="99774" y="89698"/>
                </a:cubicBezTo>
                <a:lnTo>
                  <a:pt x="99774" y="43936"/>
                </a:lnTo>
                <a:close/>
                <a:moveTo>
                  <a:pt x="79119" y="476449"/>
                </a:moveTo>
                <a:cubicBezTo>
                  <a:pt x="93340" y="499088"/>
                  <a:pt x="106367" y="525813"/>
                  <a:pt x="111242" y="552992"/>
                </a:cubicBezTo>
                <a:lnTo>
                  <a:pt x="73010" y="552992"/>
                </a:lnTo>
                <a:cubicBezTo>
                  <a:pt x="76375" y="534133"/>
                  <a:pt x="79701" y="507210"/>
                  <a:pt x="79119" y="476449"/>
                </a:cubicBezTo>
                <a:lnTo>
                  <a:pt x="79119" y="476449"/>
                </a:lnTo>
                <a:close/>
                <a:moveTo>
                  <a:pt x="705841" y="641220"/>
                </a:moveTo>
                <a:lnTo>
                  <a:pt x="43936" y="641220"/>
                </a:lnTo>
                <a:lnTo>
                  <a:pt x="43936" y="596918"/>
                </a:lnTo>
                <a:lnTo>
                  <a:pt x="705841" y="596918"/>
                </a:lnTo>
                <a:lnTo>
                  <a:pt x="705841" y="64122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48" name="Google Shape;1648;p46"/>
          <p:cNvSpPr/>
          <p:nvPr/>
        </p:nvSpPr>
        <p:spPr>
          <a:xfrm>
            <a:off x="3452367" y="1969228"/>
            <a:ext cx="296214" cy="387632"/>
          </a:xfrm>
          <a:custGeom>
            <a:rect b="b" l="l" r="r" t="t"/>
            <a:pathLst>
              <a:path extrusionOk="0" h="749047" w="572394">
                <a:moveTo>
                  <a:pt x="418993" y="272016"/>
                </a:moveTo>
                <a:cubicBezTo>
                  <a:pt x="504082" y="272016"/>
                  <a:pt x="573302" y="202795"/>
                  <a:pt x="573302" y="117706"/>
                </a:cubicBezTo>
                <a:lnTo>
                  <a:pt x="573302" y="10"/>
                </a:lnTo>
                <a:lnTo>
                  <a:pt x="441138" y="10"/>
                </a:lnTo>
                <a:lnTo>
                  <a:pt x="441138" y="117706"/>
                </a:lnTo>
                <a:cubicBezTo>
                  <a:pt x="441138" y="129914"/>
                  <a:pt x="431200" y="139852"/>
                  <a:pt x="418993" y="139852"/>
                </a:cubicBezTo>
                <a:lnTo>
                  <a:pt x="396847" y="139852"/>
                </a:lnTo>
                <a:lnTo>
                  <a:pt x="396847" y="110196"/>
                </a:lnTo>
                <a:cubicBezTo>
                  <a:pt x="396847" y="49433"/>
                  <a:pt x="347414" y="0"/>
                  <a:pt x="286651" y="0"/>
                </a:cubicBezTo>
                <a:cubicBezTo>
                  <a:pt x="225888" y="0"/>
                  <a:pt x="176455" y="49433"/>
                  <a:pt x="176455" y="110196"/>
                </a:cubicBezTo>
                <a:lnTo>
                  <a:pt x="176455" y="176455"/>
                </a:lnTo>
                <a:lnTo>
                  <a:pt x="154310" y="176455"/>
                </a:lnTo>
                <a:cubicBezTo>
                  <a:pt x="142102" y="176455"/>
                  <a:pt x="132164" y="166517"/>
                  <a:pt x="132164" y="154310"/>
                </a:cubicBezTo>
                <a:lnTo>
                  <a:pt x="132164" y="88228"/>
                </a:lnTo>
                <a:lnTo>
                  <a:pt x="0" y="88228"/>
                </a:lnTo>
                <a:lnTo>
                  <a:pt x="0" y="154310"/>
                </a:lnTo>
                <a:cubicBezTo>
                  <a:pt x="0" y="239399"/>
                  <a:pt x="69220" y="308619"/>
                  <a:pt x="154310" y="308619"/>
                </a:cubicBezTo>
                <a:lnTo>
                  <a:pt x="176455" y="308619"/>
                </a:lnTo>
                <a:lnTo>
                  <a:pt x="176455" y="352921"/>
                </a:lnTo>
                <a:lnTo>
                  <a:pt x="0" y="352921"/>
                </a:lnTo>
                <a:lnTo>
                  <a:pt x="0" y="484966"/>
                </a:lnTo>
                <a:lnTo>
                  <a:pt x="41597" y="484966"/>
                </a:lnTo>
                <a:lnTo>
                  <a:pt x="85731" y="749768"/>
                </a:lnTo>
                <a:lnTo>
                  <a:pt x="487581" y="749768"/>
                </a:lnTo>
                <a:lnTo>
                  <a:pt x="531695" y="484966"/>
                </a:lnTo>
                <a:lnTo>
                  <a:pt x="573312" y="484966"/>
                </a:lnTo>
                <a:lnTo>
                  <a:pt x="573312" y="352921"/>
                </a:lnTo>
                <a:lnTo>
                  <a:pt x="396857" y="352921"/>
                </a:lnTo>
                <a:lnTo>
                  <a:pt x="396857" y="272016"/>
                </a:lnTo>
                <a:lnTo>
                  <a:pt x="419003" y="272016"/>
                </a:lnTo>
                <a:close/>
                <a:moveTo>
                  <a:pt x="418993" y="183788"/>
                </a:moveTo>
                <a:cubicBezTo>
                  <a:pt x="455428" y="183788"/>
                  <a:pt x="485074" y="154142"/>
                  <a:pt x="485074" y="117706"/>
                </a:cubicBezTo>
                <a:lnTo>
                  <a:pt x="485074" y="43936"/>
                </a:lnTo>
                <a:lnTo>
                  <a:pt x="529376" y="43936"/>
                </a:lnTo>
                <a:lnTo>
                  <a:pt x="529376" y="117706"/>
                </a:lnTo>
                <a:cubicBezTo>
                  <a:pt x="529376" y="178567"/>
                  <a:pt x="479864" y="228079"/>
                  <a:pt x="419003" y="228079"/>
                </a:cubicBezTo>
                <a:lnTo>
                  <a:pt x="396857" y="228079"/>
                </a:lnTo>
                <a:lnTo>
                  <a:pt x="396857" y="183778"/>
                </a:lnTo>
                <a:lnTo>
                  <a:pt x="419003" y="183778"/>
                </a:lnTo>
                <a:close/>
                <a:moveTo>
                  <a:pt x="154310" y="264693"/>
                </a:moveTo>
                <a:cubicBezTo>
                  <a:pt x="93448" y="264693"/>
                  <a:pt x="43936" y="215181"/>
                  <a:pt x="43936" y="154319"/>
                </a:cubicBezTo>
                <a:lnTo>
                  <a:pt x="43936" y="132174"/>
                </a:lnTo>
                <a:lnTo>
                  <a:pt x="88237" y="132174"/>
                </a:lnTo>
                <a:lnTo>
                  <a:pt x="88237" y="154319"/>
                </a:lnTo>
                <a:cubicBezTo>
                  <a:pt x="88237" y="190755"/>
                  <a:pt x="117884" y="220401"/>
                  <a:pt x="154319" y="220401"/>
                </a:cubicBezTo>
                <a:lnTo>
                  <a:pt x="176465" y="220401"/>
                </a:lnTo>
                <a:lnTo>
                  <a:pt x="176465" y="264703"/>
                </a:lnTo>
                <a:lnTo>
                  <a:pt x="154319" y="264703"/>
                </a:lnTo>
                <a:close/>
                <a:moveTo>
                  <a:pt x="220382" y="110196"/>
                </a:moveTo>
                <a:cubicBezTo>
                  <a:pt x="220382" y="81359"/>
                  <a:pt x="238905" y="56776"/>
                  <a:pt x="264683" y="47696"/>
                </a:cubicBezTo>
                <a:lnTo>
                  <a:pt x="264683" y="352921"/>
                </a:lnTo>
                <a:lnTo>
                  <a:pt x="220382" y="352921"/>
                </a:lnTo>
                <a:lnTo>
                  <a:pt x="220382" y="110196"/>
                </a:lnTo>
                <a:close/>
                <a:moveTo>
                  <a:pt x="122946" y="705841"/>
                </a:moveTo>
                <a:lnTo>
                  <a:pt x="100860" y="573312"/>
                </a:lnTo>
                <a:lnTo>
                  <a:pt x="472442" y="573312"/>
                </a:lnTo>
                <a:lnTo>
                  <a:pt x="450366" y="705841"/>
                </a:lnTo>
                <a:lnTo>
                  <a:pt x="122956" y="705841"/>
                </a:lnTo>
                <a:close/>
                <a:moveTo>
                  <a:pt x="479745" y="529376"/>
                </a:moveTo>
                <a:lnTo>
                  <a:pt x="93527" y="529376"/>
                </a:lnTo>
                <a:lnTo>
                  <a:pt x="86125" y="484966"/>
                </a:lnTo>
                <a:lnTo>
                  <a:pt x="487157" y="484966"/>
                </a:lnTo>
                <a:lnTo>
                  <a:pt x="479755" y="529376"/>
                </a:lnTo>
                <a:close/>
                <a:moveTo>
                  <a:pt x="529366" y="396857"/>
                </a:moveTo>
                <a:lnTo>
                  <a:pt x="529366" y="441040"/>
                </a:lnTo>
                <a:lnTo>
                  <a:pt x="43926" y="441040"/>
                </a:lnTo>
                <a:lnTo>
                  <a:pt x="43926" y="396857"/>
                </a:lnTo>
                <a:lnTo>
                  <a:pt x="529366" y="396857"/>
                </a:lnTo>
                <a:close/>
                <a:moveTo>
                  <a:pt x="308619" y="352921"/>
                </a:moveTo>
                <a:lnTo>
                  <a:pt x="308619" y="47696"/>
                </a:lnTo>
                <a:cubicBezTo>
                  <a:pt x="334387" y="56776"/>
                  <a:pt x="352921" y="81359"/>
                  <a:pt x="352921" y="110196"/>
                </a:cubicBezTo>
                <a:lnTo>
                  <a:pt x="352921" y="352921"/>
                </a:lnTo>
                <a:lnTo>
                  <a:pt x="308619" y="35292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49" name="Google Shape;1649;p46"/>
          <p:cNvGrpSpPr/>
          <p:nvPr/>
        </p:nvGrpSpPr>
        <p:grpSpPr>
          <a:xfrm>
            <a:off x="2742279" y="1985044"/>
            <a:ext cx="388049" cy="356351"/>
            <a:chOff x="2496949" y="1769571"/>
            <a:chExt cx="440065" cy="404118"/>
          </a:xfrm>
        </p:grpSpPr>
        <p:sp>
          <p:nvSpPr>
            <p:cNvPr id="1650" name="Google Shape;1650;p46"/>
            <p:cNvSpPr/>
            <p:nvPr/>
          </p:nvSpPr>
          <p:spPr>
            <a:xfrm>
              <a:off x="2496949" y="1769571"/>
              <a:ext cx="440065" cy="404118"/>
            </a:xfrm>
            <a:custGeom>
              <a:rect b="b" l="l" r="r" t="t"/>
              <a:pathLst>
                <a:path extrusionOk="0" h="687860" w="749047">
                  <a:moveTo>
                    <a:pt x="646849" y="203279"/>
                  </a:moveTo>
                  <a:cubicBezTo>
                    <a:pt x="623430" y="131601"/>
                    <a:pt x="547677" y="86362"/>
                    <a:pt x="470857" y="104985"/>
                  </a:cubicBezTo>
                  <a:cubicBezTo>
                    <a:pt x="443906" y="42180"/>
                    <a:pt x="381337" y="0"/>
                    <a:pt x="311623" y="0"/>
                  </a:cubicBezTo>
                  <a:cubicBezTo>
                    <a:pt x="241910" y="0"/>
                    <a:pt x="181532" y="40403"/>
                    <a:pt x="153731" y="101916"/>
                  </a:cubicBezTo>
                  <a:cubicBezTo>
                    <a:pt x="68365" y="109850"/>
                    <a:pt x="-1753" y="188940"/>
                    <a:pt x="33" y="274029"/>
                  </a:cubicBezTo>
                  <a:cubicBezTo>
                    <a:pt x="33" y="369530"/>
                    <a:pt x="77731" y="447228"/>
                    <a:pt x="173242" y="447228"/>
                  </a:cubicBezTo>
                  <a:lnTo>
                    <a:pt x="217454" y="447228"/>
                  </a:lnTo>
                  <a:lnTo>
                    <a:pt x="191657" y="488874"/>
                  </a:lnTo>
                  <a:lnTo>
                    <a:pt x="205878" y="513398"/>
                  </a:lnTo>
                  <a:lnTo>
                    <a:pt x="320702" y="513398"/>
                  </a:lnTo>
                  <a:lnTo>
                    <a:pt x="320702" y="679432"/>
                  </a:lnTo>
                  <a:lnTo>
                    <a:pt x="355500" y="688679"/>
                  </a:lnTo>
                  <a:lnTo>
                    <a:pt x="505093" y="447237"/>
                  </a:lnTo>
                  <a:lnTo>
                    <a:pt x="626943" y="447237"/>
                  </a:lnTo>
                  <a:cubicBezTo>
                    <a:pt x="694644" y="447237"/>
                    <a:pt x="749732" y="392159"/>
                    <a:pt x="749732" y="324449"/>
                  </a:cubicBezTo>
                  <a:cubicBezTo>
                    <a:pt x="750965" y="265581"/>
                    <a:pt x="703624" y="211431"/>
                    <a:pt x="646839" y="203289"/>
                  </a:cubicBezTo>
                  <a:lnTo>
                    <a:pt x="646839" y="203289"/>
                  </a:lnTo>
                  <a:close/>
                  <a:moveTo>
                    <a:pt x="255361" y="469472"/>
                  </a:moveTo>
                  <a:lnTo>
                    <a:pt x="385146" y="260005"/>
                  </a:lnTo>
                  <a:lnTo>
                    <a:pt x="385146" y="381067"/>
                  </a:lnTo>
                  <a:lnTo>
                    <a:pt x="494424" y="381067"/>
                  </a:lnTo>
                  <a:lnTo>
                    <a:pt x="364639" y="590533"/>
                  </a:lnTo>
                  <a:lnTo>
                    <a:pt x="364639" y="469472"/>
                  </a:lnTo>
                  <a:lnTo>
                    <a:pt x="255351" y="469472"/>
                  </a:lnTo>
                  <a:close/>
                  <a:moveTo>
                    <a:pt x="626963" y="403301"/>
                  </a:moveTo>
                  <a:lnTo>
                    <a:pt x="532331" y="403301"/>
                  </a:lnTo>
                  <a:lnTo>
                    <a:pt x="558128" y="361665"/>
                  </a:lnTo>
                  <a:lnTo>
                    <a:pt x="543897" y="337130"/>
                  </a:lnTo>
                  <a:lnTo>
                    <a:pt x="429082" y="337130"/>
                  </a:lnTo>
                  <a:lnTo>
                    <a:pt x="429082" y="171087"/>
                  </a:lnTo>
                  <a:lnTo>
                    <a:pt x="394285" y="161849"/>
                  </a:lnTo>
                  <a:lnTo>
                    <a:pt x="244683" y="403301"/>
                  </a:lnTo>
                  <a:lnTo>
                    <a:pt x="173242" y="403301"/>
                  </a:lnTo>
                  <a:cubicBezTo>
                    <a:pt x="101959" y="403301"/>
                    <a:pt x="43970" y="345302"/>
                    <a:pt x="43970" y="274019"/>
                  </a:cubicBezTo>
                  <a:cubicBezTo>
                    <a:pt x="43713" y="198660"/>
                    <a:pt x="108956" y="139783"/>
                    <a:pt x="184660" y="144382"/>
                  </a:cubicBezTo>
                  <a:cubicBezTo>
                    <a:pt x="200253" y="86787"/>
                    <a:pt x="250466" y="43492"/>
                    <a:pt x="311623" y="43916"/>
                  </a:cubicBezTo>
                  <a:cubicBezTo>
                    <a:pt x="381238" y="45673"/>
                    <a:pt x="428490" y="90902"/>
                    <a:pt x="442820" y="162284"/>
                  </a:cubicBezTo>
                  <a:cubicBezTo>
                    <a:pt x="515425" y="123094"/>
                    <a:pt x="599143" y="152760"/>
                    <a:pt x="611518" y="245182"/>
                  </a:cubicBezTo>
                  <a:cubicBezTo>
                    <a:pt x="657754" y="241807"/>
                    <a:pt x="704562" y="268325"/>
                    <a:pt x="705815" y="324429"/>
                  </a:cubicBezTo>
                  <a:cubicBezTo>
                    <a:pt x="705815" y="367911"/>
                    <a:pt x="670445" y="403291"/>
                    <a:pt x="626963" y="403291"/>
                  </a:cubicBezTo>
                  <a:lnTo>
                    <a:pt x="626963" y="40329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1" name="Google Shape;1651;p46"/>
            <p:cNvSpPr/>
            <p:nvPr/>
          </p:nvSpPr>
          <p:spPr>
            <a:xfrm>
              <a:off x="2817436" y="2058223"/>
              <a:ext cx="77692" cy="99145"/>
            </a:xfrm>
            <a:custGeom>
              <a:rect b="b" l="l" r="r" t="t"/>
              <a:pathLst>
                <a:path extrusionOk="0" h="168757" w="132242">
                  <a:moveTo>
                    <a:pt x="66170" y="0"/>
                  </a:moveTo>
                  <a:cubicBezTo>
                    <a:pt x="47390" y="18356"/>
                    <a:pt x="-2507" y="73701"/>
                    <a:pt x="98" y="102863"/>
                  </a:cubicBezTo>
                  <a:cubicBezTo>
                    <a:pt x="98" y="139299"/>
                    <a:pt x="29735" y="168945"/>
                    <a:pt x="66170" y="168945"/>
                  </a:cubicBezTo>
                  <a:cubicBezTo>
                    <a:pt x="102606" y="168945"/>
                    <a:pt x="132243" y="139299"/>
                    <a:pt x="132243" y="102863"/>
                  </a:cubicBezTo>
                  <a:cubicBezTo>
                    <a:pt x="134651" y="74026"/>
                    <a:pt x="85859" y="19047"/>
                    <a:pt x="66170" y="0"/>
                  </a:cubicBezTo>
                  <a:lnTo>
                    <a:pt x="66170" y="0"/>
                  </a:lnTo>
                  <a:close/>
                  <a:moveTo>
                    <a:pt x="66170" y="125019"/>
                  </a:moveTo>
                  <a:cubicBezTo>
                    <a:pt x="53963" y="125019"/>
                    <a:pt x="44025" y="115091"/>
                    <a:pt x="44025" y="102903"/>
                  </a:cubicBezTo>
                  <a:cubicBezTo>
                    <a:pt x="44242" y="97297"/>
                    <a:pt x="53065" y="82129"/>
                    <a:pt x="66170" y="65519"/>
                  </a:cubicBezTo>
                  <a:cubicBezTo>
                    <a:pt x="79276" y="82119"/>
                    <a:pt x="88079" y="97268"/>
                    <a:pt x="88316" y="102893"/>
                  </a:cubicBezTo>
                  <a:cubicBezTo>
                    <a:pt x="88296" y="115101"/>
                    <a:pt x="7836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2" name="Google Shape;1652;p46"/>
            <p:cNvSpPr/>
            <p:nvPr/>
          </p:nvSpPr>
          <p:spPr>
            <a:xfrm>
              <a:off x="2538322" y="2058223"/>
              <a:ext cx="77692" cy="99145"/>
            </a:xfrm>
            <a:custGeom>
              <a:rect b="b" l="l" r="r" t="t"/>
              <a:pathLst>
                <a:path extrusionOk="0" h="168757" w="132242">
                  <a:moveTo>
                    <a:pt x="66170" y="0"/>
                  </a:moveTo>
                  <a:cubicBezTo>
                    <a:pt x="47390" y="18356"/>
                    <a:pt x="-2507" y="73701"/>
                    <a:pt x="98" y="102863"/>
                  </a:cubicBezTo>
                  <a:cubicBezTo>
                    <a:pt x="98" y="139299"/>
                    <a:pt x="29735" y="168945"/>
                    <a:pt x="66170" y="168945"/>
                  </a:cubicBezTo>
                  <a:cubicBezTo>
                    <a:pt x="102606" y="168945"/>
                    <a:pt x="132242" y="139299"/>
                    <a:pt x="132242" y="102863"/>
                  </a:cubicBezTo>
                  <a:cubicBezTo>
                    <a:pt x="134650" y="74026"/>
                    <a:pt x="85859" y="19047"/>
                    <a:pt x="66170" y="0"/>
                  </a:cubicBezTo>
                  <a:lnTo>
                    <a:pt x="66170" y="0"/>
                  </a:lnTo>
                  <a:close/>
                  <a:moveTo>
                    <a:pt x="66170" y="125019"/>
                  </a:moveTo>
                  <a:cubicBezTo>
                    <a:pt x="53962" y="125019"/>
                    <a:pt x="44025" y="115091"/>
                    <a:pt x="44025" y="102903"/>
                  </a:cubicBezTo>
                  <a:cubicBezTo>
                    <a:pt x="44242" y="97297"/>
                    <a:pt x="53064" y="82129"/>
                    <a:pt x="66170" y="65519"/>
                  </a:cubicBezTo>
                  <a:cubicBezTo>
                    <a:pt x="79276" y="82119"/>
                    <a:pt x="88079" y="97268"/>
                    <a:pt x="88316" y="102893"/>
                  </a:cubicBezTo>
                  <a:cubicBezTo>
                    <a:pt x="88296" y="115101"/>
                    <a:pt x="7836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53" name="Google Shape;1653;p46"/>
          <p:cNvSpPr/>
          <p:nvPr/>
        </p:nvSpPr>
        <p:spPr>
          <a:xfrm>
            <a:off x="2119904" y="1969228"/>
            <a:ext cx="329921" cy="387632"/>
          </a:xfrm>
          <a:custGeom>
            <a:rect b="b" l="l" r="r" t="t"/>
            <a:pathLst>
              <a:path extrusionOk="0" h="749047" w="637528">
                <a:moveTo>
                  <a:pt x="605702" y="617604"/>
                </a:moveTo>
                <a:lnTo>
                  <a:pt x="605702" y="573677"/>
                </a:lnTo>
                <a:cubicBezTo>
                  <a:pt x="605702" y="524392"/>
                  <a:pt x="570411" y="482736"/>
                  <a:pt x="521797" y="474633"/>
                </a:cubicBezTo>
                <a:lnTo>
                  <a:pt x="395130" y="453524"/>
                </a:lnTo>
                <a:cubicBezTo>
                  <a:pt x="365869" y="448639"/>
                  <a:pt x="345262" y="421707"/>
                  <a:pt x="348213" y="392199"/>
                </a:cubicBezTo>
                <a:lnTo>
                  <a:pt x="387432" y="0"/>
                </a:lnTo>
                <a:lnTo>
                  <a:pt x="13056" y="0"/>
                </a:lnTo>
                <a:lnTo>
                  <a:pt x="46028" y="427282"/>
                </a:lnTo>
                <a:cubicBezTo>
                  <a:pt x="47361" y="444563"/>
                  <a:pt x="43650" y="461478"/>
                  <a:pt x="35301" y="476242"/>
                </a:cubicBezTo>
                <a:cubicBezTo>
                  <a:pt x="3642" y="532159"/>
                  <a:pt x="11892" y="584819"/>
                  <a:pt x="23291" y="617604"/>
                </a:cubicBezTo>
                <a:lnTo>
                  <a:pt x="0" y="617604"/>
                </a:lnTo>
                <a:lnTo>
                  <a:pt x="0" y="749768"/>
                </a:lnTo>
                <a:lnTo>
                  <a:pt x="252791" y="749768"/>
                </a:lnTo>
                <a:lnTo>
                  <a:pt x="252791" y="661540"/>
                </a:lnTo>
                <a:lnTo>
                  <a:pt x="265848" y="661540"/>
                </a:lnTo>
                <a:lnTo>
                  <a:pt x="354075" y="749768"/>
                </a:lnTo>
                <a:lnTo>
                  <a:pt x="638101" y="749768"/>
                </a:lnTo>
                <a:lnTo>
                  <a:pt x="638101" y="617604"/>
                </a:lnTo>
                <a:lnTo>
                  <a:pt x="605702" y="617604"/>
                </a:lnTo>
                <a:close/>
                <a:moveTo>
                  <a:pt x="307928" y="353532"/>
                </a:moveTo>
                <a:cubicBezTo>
                  <a:pt x="250531" y="359414"/>
                  <a:pt x="201562" y="400666"/>
                  <a:pt x="187449" y="457797"/>
                </a:cubicBezTo>
                <a:cubicBezTo>
                  <a:pt x="176909" y="499947"/>
                  <a:pt x="139200" y="529386"/>
                  <a:pt x="95758" y="529386"/>
                </a:cubicBezTo>
                <a:lnTo>
                  <a:pt x="60832" y="529386"/>
                </a:lnTo>
                <a:cubicBezTo>
                  <a:pt x="63398" y="519171"/>
                  <a:pt x="67464" y="508602"/>
                  <a:pt x="73523" y="497884"/>
                </a:cubicBezTo>
                <a:cubicBezTo>
                  <a:pt x="86195" y="475502"/>
                  <a:pt x="91830" y="449922"/>
                  <a:pt x="89826" y="423907"/>
                </a:cubicBezTo>
                <a:lnTo>
                  <a:pt x="67316" y="132174"/>
                </a:lnTo>
                <a:lnTo>
                  <a:pt x="330064" y="132174"/>
                </a:lnTo>
                <a:lnTo>
                  <a:pt x="307919" y="353542"/>
                </a:lnTo>
                <a:close/>
                <a:moveTo>
                  <a:pt x="338887" y="43936"/>
                </a:moveTo>
                <a:lnTo>
                  <a:pt x="334456" y="88238"/>
                </a:lnTo>
                <a:lnTo>
                  <a:pt x="63921" y="88238"/>
                </a:lnTo>
                <a:lnTo>
                  <a:pt x="60506" y="43936"/>
                </a:lnTo>
                <a:lnTo>
                  <a:pt x="338887" y="43936"/>
                </a:lnTo>
                <a:close/>
                <a:moveTo>
                  <a:pt x="208845" y="705841"/>
                </a:moveTo>
                <a:lnTo>
                  <a:pt x="43916" y="705841"/>
                </a:lnTo>
                <a:lnTo>
                  <a:pt x="43916" y="661540"/>
                </a:lnTo>
                <a:lnTo>
                  <a:pt x="208845" y="661540"/>
                </a:lnTo>
                <a:lnTo>
                  <a:pt x="208845" y="705841"/>
                </a:lnTo>
                <a:close/>
                <a:moveTo>
                  <a:pt x="70641" y="617604"/>
                </a:moveTo>
                <a:cubicBezTo>
                  <a:pt x="66161" y="608169"/>
                  <a:pt x="60121" y="592547"/>
                  <a:pt x="57970" y="573302"/>
                </a:cubicBezTo>
                <a:lnTo>
                  <a:pt x="95758" y="573302"/>
                </a:lnTo>
                <a:cubicBezTo>
                  <a:pt x="159402" y="573302"/>
                  <a:pt x="214628" y="530175"/>
                  <a:pt x="230083" y="468376"/>
                </a:cubicBezTo>
                <a:cubicBezTo>
                  <a:pt x="238136" y="434516"/>
                  <a:pt x="268157" y="405245"/>
                  <a:pt x="304020" y="398525"/>
                </a:cubicBezTo>
                <a:cubicBezTo>
                  <a:pt x="304366" y="446665"/>
                  <a:pt x="339450" y="488775"/>
                  <a:pt x="387906" y="496848"/>
                </a:cubicBezTo>
                <a:lnTo>
                  <a:pt x="514573" y="517968"/>
                </a:lnTo>
                <a:cubicBezTo>
                  <a:pt x="541919" y="522517"/>
                  <a:pt x="561766" y="545956"/>
                  <a:pt x="561766" y="573677"/>
                </a:cubicBezTo>
                <a:lnTo>
                  <a:pt x="561766" y="617604"/>
                </a:lnTo>
                <a:lnTo>
                  <a:pt x="70641" y="617604"/>
                </a:lnTo>
                <a:close/>
                <a:moveTo>
                  <a:pt x="594165" y="705841"/>
                </a:moveTo>
                <a:lnTo>
                  <a:pt x="372254" y="705841"/>
                </a:lnTo>
                <a:lnTo>
                  <a:pt x="327952" y="661540"/>
                </a:lnTo>
                <a:lnTo>
                  <a:pt x="594155" y="661540"/>
                </a:lnTo>
                <a:lnTo>
                  <a:pt x="594155" y="70584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4" name="Google Shape;1654;p46"/>
          <p:cNvSpPr/>
          <p:nvPr/>
        </p:nvSpPr>
        <p:spPr>
          <a:xfrm>
            <a:off x="1569510" y="2075649"/>
            <a:ext cx="22471" cy="2247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5" name="Google Shape;1655;p46"/>
          <p:cNvSpPr/>
          <p:nvPr/>
        </p:nvSpPr>
        <p:spPr>
          <a:xfrm>
            <a:off x="1637906" y="2075649"/>
            <a:ext cx="22471" cy="2247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6" name="Google Shape;1656;p46"/>
          <p:cNvSpPr/>
          <p:nvPr/>
        </p:nvSpPr>
        <p:spPr>
          <a:xfrm>
            <a:off x="1466971" y="1969223"/>
            <a:ext cx="296214" cy="387632"/>
          </a:xfrm>
          <a:custGeom>
            <a:rect b="b" l="l" r="r" t="t"/>
            <a:pathLst>
              <a:path extrusionOk="0" h="749047" w="572394">
                <a:moveTo>
                  <a:pt x="463116" y="394449"/>
                </a:moveTo>
                <a:lnTo>
                  <a:pt x="448254" y="387018"/>
                </a:lnTo>
                <a:cubicBezTo>
                  <a:pt x="471436" y="354549"/>
                  <a:pt x="485084" y="314847"/>
                  <a:pt x="485084" y="272016"/>
                </a:cubicBezTo>
                <a:cubicBezTo>
                  <a:pt x="485084" y="171748"/>
                  <a:pt x="410318" y="88622"/>
                  <a:pt x="313603" y="75428"/>
                </a:cubicBezTo>
                <a:cubicBezTo>
                  <a:pt x="322179" y="56855"/>
                  <a:pt x="340979" y="43936"/>
                  <a:pt x="362740" y="43936"/>
                </a:cubicBezTo>
                <a:lnTo>
                  <a:pt x="362740" y="0"/>
                </a:lnTo>
                <a:cubicBezTo>
                  <a:pt x="329808" y="0"/>
                  <a:pt x="300635" y="16333"/>
                  <a:pt x="282852" y="41311"/>
                </a:cubicBezTo>
                <a:lnTo>
                  <a:pt x="262186" y="0"/>
                </a:lnTo>
                <a:lnTo>
                  <a:pt x="222888" y="19649"/>
                </a:lnTo>
                <a:lnTo>
                  <a:pt x="251429" y="76721"/>
                </a:lnTo>
                <a:cubicBezTo>
                  <a:pt x="158760" y="93389"/>
                  <a:pt x="88228" y="174610"/>
                  <a:pt x="88228" y="272006"/>
                </a:cubicBezTo>
                <a:cubicBezTo>
                  <a:pt x="88228" y="314837"/>
                  <a:pt x="101886" y="354539"/>
                  <a:pt x="125068" y="386998"/>
                </a:cubicBezTo>
                <a:lnTo>
                  <a:pt x="110196" y="394439"/>
                </a:lnTo>
                <a:lnTo>
                  <a:pt x="0" y="339341"/>
                </a:lnTo>
                <a:lnTo>
                  <a:pt x="0" y="374879"/>
                </a:lnTo>
                <a:cubicBezTo>
                  <a:pt x="0" y="473873"/>
                  <a:pt x="29093" y="567174"/>
                  <a:pt x="81912" y="637608"/>
                </a:cubicBezTo>
                <a:cubicBezTo>
                  <a:pt x="136151" y="709937"/>
                  <a:pt x="208875" y="749758"/>
                  <a:pt x="286651" y="749758"/>
                </a:cubicBezTo>
                <a:cubicBezTo>
                  <a:pt x="364428" y="749758"/>
                  <a:pt x="437151" y="709927"/>
                  <a:pt x="491391" y="637608"/>
                </a:cubicBezTo>
                <a:cubicBezTo>
                  <a:pt x="544219" y="567174"/>
                  <a:pt x="573302" y="473873"/>
                  <a:pt x="573302" y="374879"/>
                </a:cubicBezTo>
                <a:lnTo>
                  <a:pt x="573302" y="339341"/>
                </a:lnTo>
                <a:lnTo>
                  <a:pt x="463107" y="394439"/>
                </a:lnTo>
                <a:close/>
                <a:moveTo>
                  <a:pt x="132164" y="272026"/>
                </a:moveTo>
                <a:cubicBezTo>
                  <a:pt x="132164" y="186837"/>
                  <a:pt x="201473" y="117538"/>
                  <a:pt x="286661" y="117538"/>
                </a:cubicBezTo>
                <a:cubicBezTo>
                  <a:pt x="371849" y="117538"/>
                  <a:pt x="441158" y="186847"/>
                  <a:pt x="441158" y="272026"/>
                </a:cubicBezTo>
                <a:cubicBezTo>
                  <a:pt x="441158" y="307840"/>
                  <a:pt x="428891" y="340841"/>
                  <a:pt x="408354" y="367073"/>
                </a:cubicBezTo>
                <a:lnTo>
                  <a:pt x="374899" y="350335"/>
                </a:lnTo>
                <a:lnTo>
                  <a:pt x="286671" y="394449"/>
                </a:lnTo>
                <a:lnTo>
                  <a:pt x="198443" y="350335"/>
                </a:lnTo>
                <a:lnTo>
                  <a:pt x="164968" y="367073"/>
                </a:lnTo>
                <a:cubicBezTo>
                  <a:pt x="144431" y="340841"/>
                  <a:pt x="132184" y="307840"/>
                  <a:pt x="132184" y="272026"/>
                </a:cubicBezTo>
                <a:lnTo>
                  <a:pt x="132184" y="272026"/>
                </a:lnTo>
                <a:close/>
                <a:moveTo>
                  <a:pt x="286661" y="705851"/>
                </a:moveTo>
                <a:cubicBezTo>
                  <a:pt x="161810" y="705851"/>
                  <a:pt x="58670" y="576658"/>
                  <a:pt x="45387" y="411167"/>
                </a:cubicBezTo>
                <a:lnTo>
                  <a:pt x="110206" y="443576"/>
                </a:lnTo>
                <a:lnTo>
                  <a:pt x="198433" y="399462"/>
                </a:lnTo>
                <a:lnTo>
                  <a:pt x="286661" y="443576"/>
                </a:lnTo>
                <a:lnTo>
                  <a:pt x="374889" y="399462"/>
                </a:lnTo>
                <a:lnTo>
                  <a:pt x="463116" y="443576"/>
                </a:lnTo>
                <a:lnTo>
                  <a:pt x="527935" y="411167"/>
                </a:lnTo>
                <a:cubicBezTo>
                  <a:pt x="514652" y="576658"/>
                  <a:pt x="411512" y="705851"/>
                  <a:pt x="286661" y="705851"/>
                </a:cubicBezTo>
                <a:lnTo>
                  <a:pt x="286661" y="70585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57" name="Google Shape;1657;p46"/>
          <p:cNvSpPr/>
          <p:nvPr/>
        </p:nvSpPr>
        <p:spPr>
          <a:xfrm>
            <a:off x="1586004" y="2113786"/>
            <a:ext cx="58221" cy="38303"/>
          </a:xfrm>
          <a:custGeom>
            <a:rect b="b" l="l" r="r" t="t"/>
            <a:pathLst>
              <a:path extrusionOk="0" h="74016" w="112505">
                <a:moveTo>
                  <a:pt x="56322" y="74145"/>
                </a:moveTo>
                <a:lnTo>
                  <a:pt x="112643" y="36525"/>
                </a:lnTo>
                <a:lnTo>
                  <a:pt x="88238" y="0"/>
                </a:lnTo>
                <a:lnTo>
                  <a:pt x="56322" y="21317"/>
                </a:lnTo>
                <a:lnTo>
                  <a:pt x="24406" y="0"/>
                </a:lnTo>
                <a:lnTo>
                  <a:pt x="0" y="36525"/>
                </a:lnTo>
                <a:lnTo>
                  <a:pt x="56322" y="7414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658" name="Google Shape;1658;p46"/>
          <p:cNvGrpSpPr/>
          <p:nvPr/>
        </p:nvGrpSpPr>
        <p:grpSpPr>
          <a:xfrm>
            <a:off x="4718610" y="1378415"/>
            <a:ext cx="388049" cy="388049"/>
            <a:chOff x="4738194" y="1081627"/>
            <a:chExt cx="440065" cy="440065"/>
          </a:xfrm>
        </p:grpSpPr>
        <p:sp>
          <p:nvSpPr>
            <p:cNvPr id="1659" name="Google Shape;1659;p46"/>
            <p:cNvSpPr/>
            <p:nvPr/>
          </p:nvSpPr>
          <p:spPr>
            <a:xfrm>
              <a:off x="5006695" y="1152541"/>
              <a:ext cx="41745" cy="41745"/>
            </a:xfrm>
            <a:custGeom>
              <a:rect b="b" l="l" r="r" t="t"/>
              <a:pathLst>
                <a:path extrusionOk="0" h="71055" w="71055">
                  <a:moveTo>
                    <a:pt x="71105" y="27169"/>
                  </a:moveTo>
                  <a:cubicBezTo>
                    <a:pt x="56124" y="27169"/>
                    <a:pt x="43936" y="14981"/>
                    <a:pt x="43936" y="0"/>
                  </a:cubicBezTo>
                  <a:lnTo>
                    <a:pt x="0" y="0"/>
                  </a:lnTo>
                  <a:cubicBezTo>
                    <a:pt x="0" y="19600"/>
                    <a:pt x="7974" y="37383"/>
                    <a:pt x="20853" y="50252"/>
                  </a:cubicBezTo>
                  <a:cubicBezTo>
                    <a:pt x="33732" y="63131"/>
                    <a:pt x="51506" y="71095"/>
                    <a:pt x="71105" y="71095"/>
                  </a:cubicBezTo>
                  <a:lnTo>
                    <a:pt x="71105" y="2715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0" name="Google Shape;1660;p46"/>
            <p:cNvSpPr/>
            <p:nvPr/>
          </p:nvSpPr>
          <p:spPr>
            <a:xfrm>
              <a:off x="5064289" y="1210134"/>
              <a:ext cx="41745" cy="41745"/>
            </a:xfrm>
            <a:custGeom>
              <a:rect b="b" l="l" r="r" t="t"/>
              <a:pathLst>
                <a:path extrusionOk="0" h="71055" w="71055">
                  <a:moveTo>
                    <a:pt x="71105" y="27179"/>
                  </a:moveTo>
                  <a:cubicBezTo>
                    <a:pt x="56124" y="27179"/>
                    <a:pt x="43936" y="14991"/>
                    <a:pt x="43936" y="0"/>
                  </a:cubicBezTo>
                  <a:lnTo>
                    <a:pt x="0" y="0"/>
                  </a:lnTo>
                  <a:cubicBezTo>
                    <a:pt x="0" y="19600"/>
                    <a:pt x="7974" y="37383"/>
                    <a:pt x="20843" y="50252"/>
                  </a:cubicBezTo>
                  <a:cubicBezTo>
                    <a:pt x="33722" y="63131"/>
                    <a:pt x="51496" y="71105"/>
                    <a:pt x="71095" y="71105"/>
                  </a:cubicBezTo>
                  <a:lnTo>
                    <a:pt x="71095" y="2716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1" name="Google Shape;1661;p46"/>
            <p:cNvSpPr/>
            <p:nvPr/>
          </p:nvSpPr>
          <p:spPr>
            <a:xfrm>
              <a:off x="5007776" y="1209041"/>
              <a:ext cx="41745" cy="41745"/>
            </a:xfrm>
            <a:custGeom>
              <a:rect b="b" l="l" r="r" t="t"/>
              <a:pathLst>
                <a:path extrusionOk="0" h="71055" w="71055">
                  <a:moveTo>
                    <a:pt x="43936" y="10"/>
                  </a:moveTo>
                  <a:lnTo>
                    <a:pt x="0" y="10"/>
                  </a:lnTo>
                  <a:cubicBezTo>
                    <a:pt x="0" y="19609"/>
                    <a:pt x="7974" y="37393"/>
                    <a:pt x="20853" y="50262"/>
                  </a:cubicBezTo>
                  <a:cubicBezTo>
                    <a:pt x="33732" y="63141"/>
                    <a:pt x="51506" y="71115"/>
                    <a:pt x="71105" y="71115"/>
                  </a:cubicBezTo>
                  <a:lnTo>
                    <a:pt x="71105" y="27179"/>
                  </a:lnTo>
                  <a:cubicBezTo>
                    <a:pt x="56114" y="27179"/>
                    <a:pt x="43927" y="14981"/>
                    <a:pt x="43927" y="0"/>
                  </a:cubicBezTo>
                  <a:lnTo>
                    <a:pt x="43927"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2" name="Google Shape;1662;p46"/>
            <p:cNvSpPr/>
            <p:nvPr/>
          </p:nvSpPr>
          <p:spPr>
            <a:xfrm>
              <a:off x="4946660" y="1147920"/>
              <a:ext cx="41745" cy="41745"/>
            </a:xfrm>
            <a:custGeom>
              <a:rect b="b" l="l" r="r" t="t"/>
              <a:pathLst>
                <a:path extrusionOk="0" h="71055" w="71055">
                  <a:moveTo>
                    <a:pt x="43926" y="10"/>
                  </a:moveTo>
                  <a:lnTo>
                    <a:pt x="0" y="10"/>
                  </a:lnTo>
                  <a:cubicBezTo>
                    <a:pt x="0" y="19619"/>
                    <a:pt x="7974" y="37393"/>
                    <a:pt x="20843" y="50262"/>
                  </a:cubicBezTo>
                  <a:cubicBezTo>
                    <a:pt x="33722" y="63131"/>
                    <a:pt x="51496" y="71115"/>
                    <a:pt x="71095" y="71115"/>
                  </a:cubicBezTo>
                  <a:lnTo>
                    <a:pt x="71095" y="27179"/>
                  </a:lnTo>
                  <a:cubicBezTo>
                    <a:pt x="56114" y="27179"/>
                    <a:pt x="43916" y="14991"/>
                    <a:pt x="43916" y="0"/>
                  </a:cubicBezTo>
                  <a:lnTo>
                    <a:pt x="43916"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3" name="Google Shape;1663;p46"/>
            <p:cNvSpPr/>
            <p:nvPr/>
          </p:nvSpPr>
          <p:spPr>
            <a:xfrm>
              <a:off x="5068898" y="1270163"/>
              <a:ext cx="41745" cy="41745"/>
            </a:xfrm>
            <a:custGeom>
              <a:rect b="b" l="l" r="r" t="t"/>
              <a:pathLst>
                <a:path extrusionOk="0" h="71055" w="71055">
                  <a:moveTo>
                    <a:pt x="43936" y="10"/>
                  </a:moveTo>
                  <a:lnTo>
                    <a:pt x="0" y="10"/>
                  </a:lnTo>
                  <a:cubicBezTo>
                    <a:pt x="0" y="19609"/>
                    <a:pt x="7974" y="37393"/>
                    <a:pt x="20843" y="50262"/>
                  </a:cubicBezTo>
                  <a:cubicBezTo>
                    <a:pt x="33722" y="63141"/>
                    <a:pt x="51495" y="71105"/>
                    <a:pt x="71105" y="71105"/>
                  </a:cubicBezTo>
                  <a:lnTo>
                    <a:pt x="71105" y="27179"/>
                  </a:lnTo>
                  <a:cubicBezTo>
                    <a:pt x="56114" y="27179"/>
                    <a:pt x="43926" y="14981"/>
                    <a:pt x="43926" y="0"/>
                  </a:cubicBezTo>
                  <a:lnTo>
                    <a:pt x="43926"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4" name="Google Shape;1664;p46"/>
            <p:cNvSpPr/>
            <p:nvPr/>
          </p:nvSpPr>
          <p:spPr>
            <a:xfrm>
              <a:off x="4738194" y="1081627"/>
              <a:ext cx="440065" cy="440065"/>
            </a:xfrm>
            <a:custGeom>
              <a:rect b="b" l="l" r="r" t="t"/>
              <a:pathLst>
                <a:path extrusionOk="0" h="749047" w="749047">
                  <a:moveTo>
                    <a:pt x="265619" y="11823"/>
                  </a:moveTo>
                  <a:cubicBezTo>
                    <a:pt x="231108" y="46601"/>
                    <a:pt x="207215" y="84655"/>
                    <a:pt x="236388" y="134325"/>
                  </a:cubicBezTo>
                  <a:lnTo>
                    <a:pt x="76641" y="294112"/>
                  </a:lnTo>
                  <a:cubicBezTo>
                    <a:pt x="36405" y="334347"/>
                    <a:pt x="8357" y="397528"/>
                    <a:pt x="1588" y="463116"/>
                  </a:cubicBezTo>
                  <a:cubicBezTo>
                    <a:pt x="-5143" y="528429"/>
                    <a:pt x="9720" y="586448"/>
                    <a:pt x="42494" y="624157"/>
                  </a:cubicBezTo>
                  <a:lnTo>
                    <a:pt x="41695" y="706295"/>
                  </a:lnTo>
                  <a:lnTo>
                    <a:pt x="125412" y="707104"/>
                  </a:lnTo>
                  <a:cubicBezTo>
                    <a:pt x="163131" y="740007"/>
                    <a:pt x="221249" y="754929"/>
                    <a:pt x="286679" y="748179"/>
                  </a:cubicBezTo>
                  <a:cubicBezTo>
                    <a:pt x="352268" y="741409"/>
                    <a:pt x="415458" y="713351"/>
                    <a:pt x="455694" y="673116"/>
                  </a:cubicBezTo>
                  <a:lnTo>
                    <a:pt x="615313" y="513497"/>
                  </a:lnTo>
                  <a:cubicBezTo>
                    <a:pt x="657798" y="540745"/>
                    <a:pt x="703244" y="522300"/>
                    <a:pt x="737914" y="483969"/>
                  </a:cubicBezTo>
                  <a:cubicBezTo>
                    <a:pt x="759389" y="374336"/>
                    <a:pt x="738368" y="264397"/>
                    <a:pt x="675158" y="174610"/>
                  </a:cubicBezTo>
                  <a:lnTo>
                    <a:pt x="749776" y="119028"/>
                  </a:lnTo>
                  <a:lnTo>
                    <a:pt x="630738" y="0"/>
                  </a:lnTo>
                  <a:lnTo>
                    <a:pt x="574929" y="74875"/>
                  </a:lnTo>
                  <a:cubicBezTo>
                    <a:pt x="485567" y="11922"/>
                    <a:pt x="375835" y="-8981"/>
                    <a:pt x="265619" y="11823"/>
                  </a:cubicBezTo>
                  <a:lnTo>
                    <a:pt x="265619" y="11823"/>
                  </a:lnTo>
                  <a:close/>
                  <a:moveTo>
                    <a:pt x="647919" y="140118"/>
                  </a:moveTo>
                  <a:cubicBezTo>
                    <a:pt x="642028" y="133427"/>
                    <a:pt x="635889" y="126874"/>
                    <a:pt x="629504" y="120489"/>
                  </a:cubicBezTo>
                  <a:cubicBezTo>
                    <a:pt x="629455" y="120440"/>
                    <a:pt x="629415" y="120400"/>
                    <a:pt x="629376" y="120361"/>
                  </a:cubicBezTo>
                  <a:lnTo>
                    <a:pt x="629258" y="120242"/>
                  </a:lnTo>
                  <a:cubicBezTo>
                    <a:pt x="622813" y="113897"/>
                    <a:pt x="616231" y="107808"/>
                    <a:pt x="609530" y="101975"/>
                  </a:cubicBezTo>
                  <a:lnTo>
                    <a:pt x="635603" y="66990"/>
                  </a:lnTo>
                  <a:lnTo>
                    <a:pt x="682767" y="114153"/>
                  </a:lnTo>
                  <a:lnTo>
                    <a:pt x="647919" y="140118"/>
                  </a:lnTo>
                  <a:close/>
                  <a:moveTo>
                    <a:pt x="107698" y="325179"/>
                  </a:moveTo>
                  <a:lnTo>
                    <a:pt x="265866" y="166962"/>
                  </a:lnTo>
                  <a:lnTo>
                    <a:pt x="582785" y="483880"/>
                  </a:lnTo>
                  <a:lnTo>
                    <a:pt x="424617" y="642059"/>
                  </a:lnTo>
                  <a:cubicBezTo>
                    <a:pt x="391289" y="675376"/>
                    <a:pt x="338037" y="698716"/>
                    <a:pt x="282169" y="704479"/>
                  </a:cubicBezTo>
                  <a:cubicBezTo>
                    <a:pt x="221486" y="710272"/>
                    <a:pt x="173197" y="696703"/>
                    <a:pt x="143334" y="663356"/>
                  </a:cubicBezTo>
                  <a:cubicBezTo>
                    <a:pt x="139397" y="663296"/>
                    <a:pt x="92391" y="662852"/>
                    <a:pt x="86045" y="662793"/>
                  </a:cubicBezTo>
                  <a:lnTo>
                    <a:pt x="86598" y="606620"/>
                  </a:lnTo>
                  <a:cubicBezTo>
                    <a:pt x="53103" y="576421"/>
                    <a:pt x="39307" y="527965"/>
                    <a:pt x="45287" y="467617"/>
                  </a:cubicBezTo>
                  <a:cubicBezTo>
                    <a:pt x="51050" y="411759"/>
                    <a:pt x="74381" y="358516"/>
                    <a:pt x="107698" y="325179"/>
                  </a:cubicBezTo>
                  <a:lnTo>
                    <a:pt x="107698" y="325179"/>
                  </a:lnTo>
                  <a:close/>
                  <a:moveTo>
                    <a:pt x="287025" y="52769"/>
                  </a:moveTo>
                  <a:cubicBezTo>
                    <a:pt x="402816" y="34423"/>
                    <a:pt x="514414" y="68223"/>
                    <a:pt x="598437" y="151546"/>
                  </a:cubicBezTo>
                  <a:cubicBezTo>
                    <a:pt x="681277" y="234376"/>
                    <a:pt x="716133" y="344690"/>
                    <a:pt x="696997" y="462840"/>
                  </a:cubicBezTo>
                  <a:cubicBezTo>
                    <a:pt x="673816" y="483742"/>
                    <a:pt x="651996" y="491568"/>
                    <a:pt x="629396" y="468347"/>
                  </a:cubicBezTo>
                  <a:lnTo>
                    <a:pt x="281410" y="120361"/>
                  </a:lnTo>
                  <a:cubicBezTo>
                    <a:pt x="254635" y="91613"/>
                    <a:pt x="271254" y="72803"/>
                    <a:pt x="287025" y="52759"/>
                  </a:cubicBezTo>
                  <a:lnTo>
                    <a:pt x="287025" y="5275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665" name="Google Shape;1665;p46"/>
          <p:cNvSpPr/>
          <p:nvPr/>
        </p:nvSpPr>
        <p:spPr>
          <a:xfrm>
            <a:off x="4043544" y="1378399"/>
            <a:ext cx="387632" cy="387632"/>
          </a:xfrm>
          <a:custGeom>
            <a:rect b="b" l="l" r="r" t="t"/>
            <a:pathLst>
              <a:path extrusionOk="0" h="749047" w="749047">
                <a:moveTo>
                  <a:pt x="103495" y="295513"/>
                </a:moveTo>
                <a:cubicBezTo>
                  <a:pt x="93863" y="310406"/>
                  <a:pt x="88238" y="328110"/>
                  <a:pt x="88238" y="347128"/>
                </a:cubicBezTo>
                <a:cubicBezTo>
                  <a:pt x="87793" y="418302"/>
                  <a:pt x="166883" y="467992"/>
                  <a:pt x="232550" y="428862"/>
                </a:cubicBezTo>
                <a:lnTo>
                  <a:pt x="290283" y="394251"/>
                </a:lnTo>
                <a:cubicBezTo>
                  <a:pt x="291665" y="398011"/>
                  <a:pt x="293461" y="401742"/>
                  <a:pt x="295671" y="405443"/>
                </a:cubicBezTo>
                <a:lnTo>
                  <a:pt x="220579" y="485696"/>
                </a:lnTo>
                <a:lnTo>
                  <a:pt x="220579" y="582599"/>
                </a:lnTo>
                <a:lnTo>
                  <a:pt x="264515" y="582599"/>
                </a:lnTo>
                <a:lnTo>
                  <a:pt x="264515" y="503046"/>
                </a:lnTo>
                <a:lnTo>
                  <a:pt x="325969" y="437368"/>
                </a:lnTo>
                <a:cubicBezTo>
                  <a:pt x="335383" y="444533"/>
                  <a:pt x="346979" y="451363"/>
                  <a:pt x="352931" y="454629"/>
                </a:cubicBezTo>
                <a:lnTo>
                  <a:pt x="352931" y="749768"/>
                </a:lnTo>
                <a:lnTo>
                  <a:pt x="396867" y="749768"/>
                </a:lnTo>
                <a:lnTo>
                  <a:pt x="396867" y="454629"/>
                </a:lnTo>
                <a:cubicBezTo>
                  <a:pt x="404969" y="450277"/>
                  <a:pt x="416683" y="442826"/>
                  <a:pt x="423828" y="437368"/>
                </a:cubicBezTo>
                <a:lnTo>
                  <a:pt x="485282" y="503046"/>
                </a:lnTo>
                <a:lnTo>
                  <a:pt x="485282" y="582599"/>
                </a:lnTo>
                <a:lnTo>
                  <a:pt x="529218" y="582599"/>
                </a:lnTo>
                <a:lnTo>
                  <a:pt x="529218" y="485696"/>
                </a:lnTo>
                <a:lnTo>
                  <a:pt x="454126" y="405443"/>
                </a:lnTo>
                <a:cubicBezTo>
                  <a:pt x="456327" y="401742"/>
                  <a:pt x="458132" y="398011"/>
                  <a:pt x="459514" y="394251"/>
                </a:cubicBezTo>
                <a:lnTo>
                  <a:pt x="517247" y="428862"/>
                </a:lnTo>
                <a:cubicBezTo>
                  <a:pt x="576194" y="465337"/>
                  <a:pt x="661619" y="424677"/>
                  <a:pt x="661560" y="347128"/>
                </a:cubicBezTo>
                <a:cubicBezTo>
                  <a:pt x="661560" y="328110"/>
                  <a:pt x="655944" y="310396"/>
                  <a:pt x="646302" y="295513"/>
                </a:cubicBezTo>
                <a:cubicBezTo>
                  <a:pt x="703966" y="291862"/>
                  <a:pt x="749787" y="243820"/>
                  <a:pt x="749787" y="185249"/>
                </a:cubicBezTo>
                <a:cubicBezTo>
                  <a:pt x="750133" y="104344"/>
                  <a:pt x="662339" y="46867"/>
                  <a:pt x="585993" y="88435"/>
                </a:cubicBezTo>
                <a:lnTo>
                  <a:pt x="485262" y="143868"/>
                </a:lnTo>
                <a:lnTo>
                  <a:pt x="529208" y="96902"/>
                </a:lnTo>
                <a:lnTo>
                  <a:pt x="529208" y="0"/>
                </a:lnTo>
                <a:lnTo>
                  <a:pt x="485272" y="0"/>
                </a:lnTo>
                <a:lnTo>
                  <a:pt x="485272" y="79553"/>
                </a:lnTo>
                <a:lnTo>
                  <a:pt x="453129" y="113897"/>
                </a:lnTo>
                <a:cubicBezTo>
                  <a:pt x="438444" y="85622"/>
                  <a:pt x="408897" y="66260"/>
                  <a:pt x="374889" y="66260"/>
                </a:cubicBezTo>
                <a:cubicBezTo>
                  <a:pt x="340881" y="66260"/>
                  <a:pt x="311343" y="85622"/>
                  <a:pt x="296648" y="113897"/>
                </a:cubicBezTo>
                <a:lnTo>
                  <a:pt x="264515" y="79553"/>
                </a:lnTo>
                <a:lnTo>
                  <a:pt x="264515" y="0"/>
                </a:lnTo>
                <a:lnTo>
                  <a:pt x="220579" y="0"/>
                </a:lnTo>
                <a:lnTo>
                  <a:pt x="220579" y="96902"/>
                </a:lnTo>
                <a:lnTo>
                  <a:pt x="264525" y="143868"/>
                </a:lnTo>
                <a:lnTo>
                  <a:pt x="163793" y="88435"/>
                </a:lnTo>
                <a:cubicBezTo>
                  <a:pt x="93902" y="49275"/>
                  <a:pt x="247" y="97949"/>
                  <a:pt x="0" y="185249"/>
                </a:cubicBezTo>
                <a:cubicBezTo>
                  <a:pt x="0" y="243820"/>
                  <a:pt x="45811" y="291862"/>
                  <a:pt x="103485" y="295513"/>
                </a:cubicBezTo>
                <a:lnTo>
                  <a:pt x="103485" y="295513"/>
                </a:lnTo>
                <a:close/>
                <a:moveTo>
                  <a:pt x="419101" y="154398"/>
                </a:moveTo>
                <a:cubicBezTo>
                  <a:pt x="419101" y="178775"/>
                  <a:pt x="399265" y="198601"/>
                  <a:pt x="374898" y="198601"/>
                </a:cubicBezTo>
                <a:cubicBezTo>
                  <a:pt x="350532" y="198601"/>
                  <a:pt x="330696" y="178765"/>
                  <a:pt x="330696" y="154398"/>
                </a:cubicBezTo>
                <a:cubicBezTo>
                  <a:pt x="330696" y="130032"/>
                  <a:pt x="350532" y="110196"/>
                  <a:pt x="374898" y="110196"/>
                </a:cubicBezTo>
                <a:cubicBezTo>
                  <a:pt x="399265" y="110196"/>
                  <a:pt x="419101" y="130022"/>
                  <a:pt x="419101" y="154398"/>
                </a:cubicBezTo>
                <a:lnTo>
                  <a:pt x="419101" y="154398"/>
                </a:lnTo>
                <a:close/>
                <a:moveTo>
                  <a:pt x="639266" y="251834"/>
                </a:moveTo>
                <a:lnTo>
                  <a:pt x="462080" y="251834"/>
                </a:lnTo>
                <a:cubicBezTo>
                  <a:pt x="460087" y="238234"/>
                  <a:pt x="454975" y="225642"/>
                  <a:pt x="447494" y="214806"/>
                </a:cubicBezTo>
                <a:lnTo>
                  <a:pt x="607162" y="126933"/>
                </a:lnTo>
                <a:cubicBezTo>
                  <a:pt x="650437" y="102133"/>
                  <a:pt x="707164" y="136348"/>
                  <a:pt x="705831" y="185258"/>
                </a:cubicBezTo>
                <a:cubicBezTo>
                  <a:pt x="705831" y="221971"/>
                  <a:pt x="675968" y="251834"/>
                  <a:pt x="639256" y="251834"/>
                </a:cubicBezTo>
                <a:lnTo>
                  <a:pt x="639256" y="251834"/>
                </a:lnTo>
                <a:close/>
                <a:moveTo>
                  <a:pt x="463037" y="345144"/>
                </a:moveTo>
                <a:lnTo>
                  <a:pt x="463037" y="295760"/>
                </a:lnTo>
                <a:lnTo>
                  <a:pt x="566256" y="295760"/>
                </a:lnTo>
                <a:cubicBezTo>
                  <a:pt x="594580" y="295760"/>
                  <a:pt x="617623" y="318804"/>
                  <a:pt x="617623" y="347128"/>
                </a:cubicBezTo>
                <a:cubicBezTo>
                  <a:pt x="618314" y="385962"/>
                  <a:pt x="572819" y="412035"/>
                  <a:pt x="539837" y="391192"/>
                </a:cubicBezTo>
                <a:lnTo>
                  <a:pt x="463037" y="345144"/>
                </a:lnTo>
                <a:close/>
                <a:moveTo>
                  <a:pt x="330686" y="374978"/>
                </a:moveTo>
                <a:lnTo>
                  <a:pt x="330686" y="264693"/>
                </a:lnTo>
                <a:cubicBezTo>
                  <a:pt x="330686" y="253709"/>
                  <a:pt x="334713" y="243643"/>
                  <a:pt x="341374" y="235905"/>
                </a:cubicBezTo>
                <a:cubicBezTo>
                  <a:pt x="351717" y="240169"/>
                  <a:pt x="363026" y="242537"/>
                  <a:pt x="374898" y="242537"/>
                </a:cubicBezTo>
                <a:cubicBezTo>
                  <a:pt x="386771" y="242537"/>
                  <a:pt x="398051" y="240169"/>
                  <a:pt x="408384" y="235905"/>
                </a:cubicBezTo>
                <a:cubicBezTo>
                  <a:pt x="415045" y="243643"/>
                  <a:pt x="419101" y="253689"/>
                  <a:pt x="419101" y="264683"/>
                </a:cubicBezTo>
                <a:lnTo>
                  <a:pt x="419101" y="374968"/>
                </a:lnTo>
                <a:cubicBezTo>
                  <a:pt x="419101" y="392465"/>
                  <a:pt x="387047" y="412134"/>
                  <a:pt x="374780" y="416614"/>
                </a:cubicBezTo>
                <a:cubicBezTo>
                  <a:pt x="352427" y="404683"/>
                  <a:pt x="330686" y="386455"/>
                  <a:pt x="330686" y="374968"/>
                </a:cubicBezTo>
                <a:lnTo>
                  <a:pt x="330686" y="374968"/>
                </a:lnTo>
                <a:close/>
                <a:moveTo>
                  <a:pt x="132174" y="347128"/>
                </a:moveTo>
                <a:cubicBezTo>
                  <a:pt x="132174" y="318804"/>
                  <a:pt x="155217" y="295760"/>
                  <a:pt x="183541" y="295760"/>
                </a:cubicBezTo>
                <a:lnTo>
                  <a:pt x="286760" y="295760"/>
                </a:lnTo>
                <a:lnTo>
                  <a:pt x="286760" y="345144"/>
                </a:lnTo>
                <a:lnTo>
                  <a:pt x="209960" y="391192"/>
                </a:lnTo>
                <a:cubicBezTo>
                  <a:pt x="176979" y="412025"/>
                  <a:pt x="131483" y="385962"/>
                  <a:pt x="132174" y="347128"/>
                </a:cubicBezTo>
                <a:lnTo>
                  <a:pt x="132174" y="347128"/>
                </a:lnTo>
                <a:close/>
                <a:moveTo>
                  <a:pt x="43946" y="185249"/>
                </a:moveTo>
                <a:cubicBezTo>
                  <a:pt x="43630" y="137098"/>
                  <a:pt x="96656" y="101728"/>
                  <a:pt x="142615" y="126924"/>
                </a:cubicBezTo>
                <a:lnTo>
                  <a:pt x="302303" y="214796"/>
                </a:lnTo>
                <a:cubicBezTo>
                  <a:pt x="294822" y="225642"/>
                  <a:pt x="289700" y="238225"/>
                  <a:pt x="287697" y="251824"/>
                </a:cubicBezTo>
                <a:lnTo>
                  <a:pt x="110521" y="251824"/>
                </a:lnTo>
                <a:cubicBezTo>
                  <a:pt x="73809" y="251824"/>
                  <a:pt x="43946" y="221961"/>
                  <a:pt x="43946" y="185249"/>
                </a:cubicBezTo>
                <a:lnTo>
                  <a:pt x="43946" y="18524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6" name="Google Shape;1666;p46"/>
          <p:cNvSpPr/>
          <p:nvPr/>
        </p:nvSpPr>
        <p:spPr>
          <a:xfrm>
            <a:off x="3406768" y="1378399"/>
            <a:ext cx="387632" cy="387632"/>
          </a:xfrm>
          <a:custGeom>
            <a:rect b="b" l="l" r="r" t="t"/>
            <a:pathLst>
              <a:path extrusionOk="0" h="749047" w="749047">
                <a:moveTo>
                  <a:pt x="728530" y="327804"/>
                </a:moveTo>
                <a:lnTo>
                  <a:pt x="749768" y="325071"/>
                </a:lnTo>
                <a:lnTo>
                  <a:pt x="736563" y="196608"/>
                </a:lnTo>
                <a:cubicBezTo>
                  <a:pt x="703433" y="198621"/>
                  <a:pt x="666218" y="202302"/>
                  <a:pt x="634519" y="208697"/>
                </a:cubicBezTo>
                <a:lnTo>
                  <a:pt x="749758" y="93448"/>
                </a:lnTo>
                <a:lnTo>
                  <a:pt x="656320" y="0"/>
                </a:lnTo>
                <a:lnTo>
                  <a:pt x="541081" y="115239"/>
                </a:lnTo>
                <a:cubicBezTo>
                  <a:pt x="547318" y="84744"/>
                  <a:pt x="551137" y="46532"/>
                  <a:pt x="553160" y="13195"/>
                </a:cubicBezTo>
                <a:lnTo>
                  <a:pt x="424687" y="0"/>
                </a:lnTo>
                <a:cubicBezTo>
                  <a:pt x="412854" y="121259"/>
                  <a:pt x="367882" y="227043"/>
                  <a:pt x="287579" y="306340"/>
                </a:cubicBezTo>
                <a:lnTo>
                  <a:pt x="254646" y="339262"/>
                </a:lnTo>
                <a:cubicBezTo>
                  <a:pt x="203703" y="347355"/>
                  <a:pt x="148882" y="361467"/>
                  <a:pt x="99547" y="410792"/>
                </a:cubicBezTo>
                <a:cubicBezTo>
                  <a:pt x="72813" y="437526"/>
                  <a:pt x="58167" y="474604"/>
                  <a:pt x="58305" y="515185"/>
                </a:cubicBezTo>
                <a:cubicBezTo>
                  <a:pt x="58434" y="552232"/>
                  <a:pt x="71016" y="589586"/>
                  <a:pt x="92777" y="619380"/>
                </a:cubicBezTo>
                <a:cubicBezTo>
                  <a:pt x="76809" y="624867"/>
                  <a:pt x="58394" y="621255"/>
                  <a:pt x="45683" y="608534"/>
                </a:cubicBezTo>
                <a:lnTo>
                  <a:pt x="31067" y="593908"/>
                </a:lnTo>
                <a:lnTo>
                  <a:pt x="0" y="624976"/>
                </a:lnTo>
                <a:lnTo>
                  <a:pt x="14626" y="639601"/>
                </a:lnTo>
                <a:cubicBezTo>
                  <a:pt x="33673" y="658658"/>
                  <a:pt x="59243" y="667284"/>
                  <a:pt x="84211" y="665537"/>
                </a:cubicBezTo>
                <a:cubicBezTo>
                  <a:pt x="82464" y="690505"/>
                  <a:pt x="91090" y="716085"/>
                  <a:pt x="110147" y="735122"/>
                </a:cubicBezTo>
                <a:lnTo>
                  <a:pt x="124772" y="749748"/>
                </a:lnTo>
                <a:lnTo>
                  <a:pt x="155839" y="718681"/>
                </a:lnTo>
                <a:lnTo>
                  <a:pt x="141214" y="704055"/>
                </a:lnTo>
                <a:cubicBezTo>
                  <a:pt x="128503" y="691344"/>
                  <a:pt x="124891" y="672948"/>
                  <a:pt x="130358" y="657000"/>
                </a:cubicBezTo>
                <a:cubicBezTo>
                  <a:pt x="159856" y="678495"/>
                  <a:pt x="197032" y="690969"/>
                  <a:pt x="234100" y="691166"/>
                </a:cubicBezTo>
                <a:cubicBezTo>
                  <a:pt x="275095" y="691383"/>
                  <a:pt x="312340" y="676827"/>
                  <a:pt x="338966" y="650201"/>
                </a:cubicBezTo>
                <a:cubicBezTo>
                  <a:pt x="388301" y="600866"/>
                  <a:pt x="402413" y="546044"/>
                  <a:pt x="410496" y="495101"/>
                </a:cubicBezTo>
                <a:lnTo>
                  <a:pt x="443389" y="462199"/>
                </a:lnTo>
                <a:cubicBezTo>
                  <a:pt x="519211" y="386652"/>
                  <a:pt x="612482" y="342687"/>
                  <a:pt x="728520" y="327785"/>
                </a:cubicBezTo>
                <a:lnTo>
                  <a:pt x="728520" y="327785"/>
                </a:lnTo>
                <a:close/>
                <a:moveTo>
                  <a:pt x="697256" y="243801"/>
                </a:moveTo>
                <a:lnTo>
                  <a:pt x="701726" y="287302"/>
                </a:lnTo>
                <a:cubicBezTo>
                  <a:pt x="590030" y="305244"/>
                  <a:pt x="498141" y="349496"/>
                  <a:pt x="421697" y="422082"/>
                </a:cubicBezTo>
                <a:cubicBezTo>
                  <a:pt x="427806" y="387679"/>
                  <a:pt x="433569" y="361270"/>
                  <a:pt x="436698" y="347621"/>
                </a:cubicBezTo>
                <a:cubicBezTo>
                  <a:pt x="509411" y="287983"/>
                  <a:pt x="593701" y="254488"/>
                  <a:pt x="697256" y="243810"/>
                </a:cubicBezTo>
                <a:lnTo>
                  <a:pt x="697256" y="243810"/>
                </a:lnTo>
                <a:close/>
                <a:moveTo>
                  <a:pt x="656320" y="62125"/>
                </a:moveTo>
                <a:lnTo>
                  <a:pt x="687643" y="93448"/>
                </a:lnTo>
                <a:lnTo>
                  <a:pt x="548196" y="232886"/>
                </a:lnTo>
                <a:cubicBezTo>
                  <a:pt x="528518" y="240267"/>
                  <a:pt x="509569" y="248804"/>
                  <a:pt x="491263" y="258505"/>
                </a:cubicBezTo>
                <a:cubicBezTo>
                  <a:pt x="500963" y="240198"/>
                  <a:pt x="509500" y="221240"/>
                  <a:pt x="516882" y="201562"/>
                </a:cubicBezTo>
                <a:lnTo>
                  <a:pt x="656320" y="62125"/>
                </a:lnTo>
                <a:close/>
                <a:moveTo>
                  <a:pt x="462475" y="48042"/>
                </a:moveTo>
                <a:lnTo>
                  <a:pt x="505977" y="52512"/>
                </a:lnTo>
                <a:cubicBezTo>
                  <a:pt x="495299" y="156076"/>
                  <a:pt x="461794" y="240366"/>
                  <a:pt x="402166" y="313070"/>
                </a:cubicBezTo>
                <a:cubicBezTo>
                  <a:pt x="388508" y="316208"/>
                  <a:pt x="362099" y="321972"/>
                  <a:pt x="327705" y="328071"/>
                </a:cubicBezTo>
                <a:cubicBezTo>
                  <a:pt x="400281" y="251646"/>
                  <a:pt x="444534" y="159738"/>
                  <a:pt x="462485" y="48042"/>
                </a:cubicBezTo>
                <a:lnTo>
                  <a:pt x="462485" y="48042"/>
                </a:lnTo>
                <a:close/>
                <a:moveTo>
                  <a:pt x="234327" y="647240"/>
                </a:moveTo>
                <a:cubicBezTo>
                  <a:pt x="158198" y="646589"/>
                  <a:pt x="102843" y="584967"/>
                  <a:pt x="102251" y="515036"/>
                </a:cubicBezTo>
                <a:cubicBezTo>
                  <a:pt x="102153" y="486249"/>
                  <a:pt x="112229" y="460254"/>
                  <a:pt x="130624" y="441859"/>
                </a:cubicBezTo>
                <a:cubicBezTo>
                  <a:pt x="178400" y="394084"/>
                  <a:pt x="233971" y="386327"/>
                  <a:pt x="287717" y="378826"/>
                </a:cubicBezTo>
                <a:cubicBezTo>
                  <a:pt x="319199" y="374751"/>
                  <a:pt x="365030" y="366066"/>
                  <a:pt x="388764" y="361003"/>
                </a:cubicBezTo>
                <a:cubicBezTo>
                  <a:pt x="383711" y="384738"/>
                  <a:pt x="375224" y="429345"/>
                  <a:pt x="370941" y="462051"/>
                </a:cubicBezTo>
                <a:cubicBezTo>
                  <a:pt x="363441" y="515796"/>
                  <a:pt x="355684" y="571368"/>
                  <a:pt x="307919" y="619143"/>
                </a:cubicBezTo>
                <a:cubicBezTo>
                  <a:pt x="289641" y="637410"/>
                  <a:pt x="263519" y="647388"/>
                  <a:pt x="234336" y="647240"/>
                </a:cubicBezTo>
                <a:lnTo>
                  <a:pt x="234336" y="64724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7" name="Google Shape;1667;p46"/>
          <p:cNvSpPr/>
          <p:nvPr/>
        </p:nvSpPr>
        <p:spPr>
          <a:xfrm>
            <a:off x="2765039" y="1378399"/>
            <a:ext cx="342178" cy="387632"/>
          </a:xfrm>
          <a:custGeom>
            <a:rect b="b" l="l" r="r" t="t"/>
            <a:pathLst>
              <a:path extrusionOk="0" h="749047" w="661214">
                <a:moveTo>
                  <a:pt x="564667" y="185110"/>
                </a:moveTo>
                <a:cubicBezTo>
                  <a:pt x="508217" y="128660"/>
                  <a:pt x="434951" y="95136"/>
                  <a:pt x="356177" y="89195"/>
                </a:cubicBezTo>
                <a:cubicBezTo>
                  <a:pt x="364990" y="62924"/>
                  <a:pt x="389810" y="43936"/>
                  <a:pt x="419013" y="43936"/>
                </a:cubicBezTo>
                <a:lnTo>
                  <a:pt x="419013" y="0"/>
                </a:lnTo>
                <a:cubicBezTo>
                  <a:pt x="365553" y="0"/>
                  <a:pt x="320886" y="38262"/>
                  <a:pt x="310909" y="88840"/>
                </a:cubicBezTo>
                <a:cubicBezTo>
                  <a:pt x="230034" y="93596"/>
                  <a:pt x="154655" y="127338"/>
                  <a:pt x="96883" y="185110"/>
                </a:cubicBezTo>
                <a:cubicBezTo>
                  <a:pt x="34413" y="247580"/>
                  <a:pt x="0" y="330647"/>
                  <a:pt x="0" y="419003"/>
                </a:cubicBezTo>
                <a:cubicBezTo>
                  <a:pt x="0" y="507358"/>
                  <a:pt x="34403" y="590425"/>
                  <a:pt x="96883" y="652895"/>
                </a:cubicBezTo>
                <a:cubicBezTo>
                  <a:pt x="159353" y="715365"/>
                  <a:pt x="242419" y="749777"/>
                  <a:pt x="330775" y="749777"/>
                </a:cubicBezTo>
                <a:cubicBezTo>
                  <a:pt x="419131" y="749777"/>
                  <a:pt x="502197" y="715375"/>
                  <a:pt x="564667" y="652895"/>
                </a:cubicBezTo>
                <a:cubicBezTo>
                  <a:pt x="627137" y="590425"/>
                  <a:pt x="661550" y="507358"/>
                  <a:pt x="661550" y="419003"/>
                </a:cubicBezTo>
                <a:cubicBezTo>
                  <a:pt x="661550" y="330647"/>
                  <a:pt x="627147" y="247580"/>
                  <a:pt x="564667" y="185110"/>
                </a:cubicBezTo>
                <a:lnTo>
                  <a:pt x="564667" y="185110"/>
                </a:lnTo>
                <a:close/>
                <a:moveTo>
                  <a:pt x="330785" y="132164"/>
                </a:moveTo>
                <a:cubicBezTo>
                  <a:pt x="412519" y="132164"/>
                  <a:pt x="486377" y="166527"/>
                  <a:pt x="538663" y="221566"/>
                </a:cubicBezTo>
                <a:lnTo>
                  <a:pt x="495871" y="257637"/>
                </a:lnTo>
                <a:lnTo>
                  <a:pt x="416161" y="187074"/>
                </a:lnTo>
                <a:lnTo>
                  <a:pt x="330775" y="295306"/>
                </a:lnTo>
                <a:lnTo>
                  <a:pt x="245390" y="187074"/>
                </a:lnTo>
                <a:lnTo>
                  <a:pt x="165679" y="257637"/>
                </a:lnTo>
                <a:lnTo>
                  <a:pt x="122887" y="221566"/>
                </a:lnTo>
                <a:cubicBezTo>
                  <a:pt x="175182" y="166527"/>
                  <a:pt x="249051" y="132164"/>
                  <a:pt x="330775" y="132164"/>
                </a:cubicBezTo>
                <a:lnTo>
                  <a:pt x="330775" y="132164"/>
                </a:lnTo>
                <a:close/>
                <a:moveTo>
                  <a:pt x="330785" y="705831"/>
                </a:moveTo>
                <a:cubicBezTo>
                  <a:pt x="172626" y="705831"/>
                  <a:pt x="43946" y="577161"/>
                  <a:pt x="43946" y="418993"/>
                </a:cubicBezTo>
                <a:cubicBezTo>
                  <a:pt x="43946" y="358329"/>
                  <a:pt x="62894" y="302017"/>
                  <a:pt x="95156" y="255633"/>
                </a:cubicBezTo>
                <a:lnTo>
                  <a:pt x="166389" y="315675"/>
                </a:lnTo>
                <a:lnTo>
                  <a:pt x="239705" y="250788"/>
                </a:lnTo>
                <a:lnTo>
                  <a:pt x="330785" y="366234"/>
                </a:lnTo>
                <a:lnTo>
                  <a:pt x="421865" y="250788"/>
                </a:lnTo>
                <a:lnTo>
                  <a:pt x="495180" y="315675"/>
                </a:lnTo>
                <a:lnTo>
                  <a:pt x="566414" y="255633"/>
                </a:lnTo>
                <a:cubicBezTo>
                  <a:pt x="598675" y="302017"/>
                  <a:pt x="617623" y="358329"/>
                  <a:pt x="617623" y="418993"/>
                </a:cubicBezTo>
                <a:cubicBezTo>
                  <a:pt x="617623" y="577151"/>
                  <a:pt x="488953" y="705831"/>
                  <a:pt x="330785" y="705831"/>
                </a:cubicBezTo>
                <a:lnTo>
                  <a:pt x="330785" y="7058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668" name="Google Shape;1668;p46"/>
          <p:cNvSpPr/>
          <p:nvPr/>
        </p:nvSpPr>
        <p:spPr>
          <a:xfrm>
            <a:off x="2182240" y="1378399"/>
            <a:ext cx="205307" cy="387632"/>
          </a:xfrm>
          <a:custGeom>
            <a:rect b="b" l="l" r="r" t="t"/>
            <a:pathLst>
              <a:path extrusionOk="0" h="749047" w="396728">
                <a:moveTo>
                  <a:pt x="396847" y="198423"/>
                </a:moveTo>
                <a:cubicBezTo>
                  <a:pt x="396847" y="89017"/>
                  <a:pt x="307830" y="0"/>
                  <a:pt x="198423" y="0"/>
                </a:cubicBezTo>
                <a:cubicBezTo>
                  <a:pt x="89017" y="0"/>
                  <a:pt x="0" y="89017"/>
                  <a:pt x="0" y="198423"/>
                </a:cubicBezTo>
                <a:lnTo>
                  <a:pt x="0" y="573302"/>
                </a:lnTo>
                <a:lnTo>
                  <a:pt x="132342" y="573302"/>
                </a:lnTo>
                <a:lnTo>
                  <a:pt x="132342" y="749758"/>
                </a:lnTo>
                <a:lnTo>
                  <a:pt x="264505" y="749758"/>
                </a:lnTo>
                <a:lnTo>
                  <a:pt x="264505" y="573302"/>
                </a:lnTo>
                <a:lnTo>
                  <a:pt x="396847" y="573302"/>
                </a:lnTo>
                <a:lnTo>
                  <a:pt x="396847" y="198423"/>
                </a:lnTo>
                <a:close/>
                <a:moveTo>
                  <a:pt x="198414" y="43936"/>
                </a:moveTo>
                <a:cubicBezTo>
                  <a:pt x="283602" y="43936"/>
                  <a:pt x="352911" y="113245"/>
                  <a:pt x="352911" y="198433"/>
                </a:cubicBezTo>
                <a:lnTo>
                  <a:pt x="352911" y="308807"/>
                </a:lnTo>
                <a:lnTo>
                  <a:pt x="330765" y="308807"/>
                </a:lnTo>
                <a:cubicBezTo>
                  <a:pt x="318557" y="308807"/>
                  <a:pt x="308619" y="298869"/>
                  <a:pt x="308619" y="286661"/>
                </a:cubicBezTo>
                <a:lnTo>
                  <a:pt x="308619" y="242547"/>
                </a:lnTo>
                <a:cubicBezTo>
                  <a:pt x="308619" y="206111"/>
                  <a:pt x="278973" y="176465"/>
                  <a:pt x="242537" y="176465"/>
                </a:cubicBezTo>
                <a:cubicBezTo>
                  <a:pt x="206101" y="176465"/>
                  <a:pt x="176455" y="206111"/>
                  <a:pt x="176455" y="242547"/>
                </a:cubicBezTo>
                <a:cubicBezTo>
                  <a:pt x="176455" y="254755"/>
                  <a:pt x="166517" y="264693"/>
                  <a:pt x="154310" y="264693"/>
                </a:cubicBezTo>
                <a:cubicBezTo>
                  <a:pt x="142102" y="264693"/>
                  <a:pt x="132164" y="254755"/>
                  <a:pt x="132164" y="242547"/>
                </a:cubicBezTo>
                <a:cubicBezTo>
                  <a:pt x="132164" y="206111"/>
                  <a:pt x="102518" y="176465"/>
                  <a:pt x="66082" y="176465"/>
                </a:cubicBezTo>
                <a:lnTo>
                  <a:pt x="45505" y="176465"/>
                </a:lnTo>
                <a:cubicBezTo>
                  <a:pt x="56193" y="101649"/>
                  <a:pt x="120696" y="43936"/>
                  <a:pt x="198423" y="43936"/>
                </a:cubicBezTo>
                <a:lnTo>
                  <a:pt x="198423" y="43936"/>
                </a:lnTo>
                <a:close/>
                <a:moveTo>
                  <a:pt x="220569" y="705831"/>
                </a:moveTo>
                <a:lnTo>
                  <a:pt x="176268" y="705831"/>
                </a:lnTo>
                <a:lnTo>
                  <a:pt x="176268" y="573302"/>
                </a:lnTo>
                <a:lnTo>
                  <a:pt x="220569" y="573302"/>
                </a:lnTo>
                <a:lnTo>
                  <a:pt x="220569" y="705831"/>
                </a:lnTo>
                <a:close/>
                <a:moveTo>
                  <a:pt x="43926" y="529376"/>
                </a:moveTo>
                <a:lnTo>
                  <a:pt x="43926" y="220392"/>
                </a:lnTo>
                <a:lnTo>
                  <a:pt x="66072" y="220392"/>
                </a:lnTo>
                <a:cubicBezTo>
                  <a:pt x="78280" y="220392"/>
                  <a:pt x="88218" y="230330"/>
                  <a:pt x="88218" y="242537"/>
                </a:cubicBezTo>
                <a:lnTo>
                  <a:pt x="88218" y="485075"/>
                </a:lnTo>
                <a:lnTo>
                  <a:pt x="132154" y="485075"/>
                </a:lnTo>
                <a:lnTo>
                  <a:pt x="132154" y="304790"/>
                </a:lnTo>
                <a:cubicBezTo>
                  <a:pt x="139082" y="307257"/>
                  <a:pt x="146543" y="308619"/>
                  <a:pt x="154300" y="308619"/>
                </a:cubicBezTo>
                <a:cubicBezTo>
                  <a:pt x="162057" y="308619"/>
                  <a:pt x="169527" y="307257"/>
                  <a:pt x="176445" y="304790"/>
                </a:cubicBezTo>
                <a:lnTo>
                  <a:pt x="176445" y="485075"/>
                </a:lnTo>
                <a:lnTo>
                  <a:pt x="220382" y="485075"/>
                </a:lnTo>
                <a:lnTo>
                  <a:pt x="220382" y="242537"/>
                </a:lnTo>
                <a:cubicBezTo>
                  <a:pt x="220382" y="230330"/>
                  <a:pt x="230320" y="220392"/>
                  <a:pt x="242527" y="220392"/>
                </a:cubicBezTo>
                <a:cubicBezTo>
                  <a:pt x="254735" y="220392"/>
                  <a:pt x="264673" y="230330"/>
                  <a:pt x="264673" y="242537"/>
                </a:cubicBezTo>
                <a:lnTo>
                  <a:pt x="264673" y="485075"/>
                </a:lnTo>
                <a:lnTo>
                  <a:pt x="308609" y="485075"/>
                </a:lnTo>
                <a:lnTo>
                  <a:pt x="308609" y="348904"/>
                </a:lnTo>
                <a:cubicBezTo>
                  <a:pt x="315537" y="351371"/>
                  <a:pt x="322998" y="352733"/>
                  <a:pt x="330755" y="352733"/>
                </a:cubicBezTo>
                <a:lnTo>
                  <a:pt x="352901" y="352733"/>
                </a:lnTo>
                <a:lnTo>
                  <a:pt x="352901" y="529376"/>
                </a:lnTo>
                <a:lnTo>
                  <a:pt x="43916" y="52937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72" name="Shape 1672"/>
        <p:cNvGrpSpPr/>
        <p:nvPr/>
      </p:nvGrpSpPr>
      <p:grpSpPr>
        <a:xfrm>
          <a:off x="0" y="0"/>
          <a:ext cx="0" cy="0"/>
          <a:chOff x="0" y="0"/>
          <a:chExt cx="0" cy="0"/>
        </a:xfrm>
      </p:grpSpPr>
      <p:sp>
        <p:nvSpPr>
          <p:cNvPr id="1673" name="Google Shape;1673;p47"/>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pic>
        <p:nvPicPr>
          <p:cNvPr id="1674" name="Google Shape;1674;p47"/>
          <p:cNvPicPr preferRelativeResize="0"/>
          <p:nvPr/>
        </p:nvPicPr>
        <p:blipFill>
          <a:blip r:embed="rId3">
            <a:alphaModFix/>
          </a:blip>
          <a:stretch>
            <a:fillRect/>
          </a:stretch>
        </p:blipFill>
        <p:spPr>
          <a:xfrm>
            <a:off x="803000" y="2774215"/>
            <a:ext cx="1788850" cy="1788871"/>
          </a:xfrm>
          <a:prstGeom prst="rect">
            <a:avLst/>
          </a:prstGeom>
          <a:noFill/>
          <a:ln>
            <a:noFill/>
          </a:ln>
        </p:spPr>
      </p:pic>
      <p:pic>
        <p:nvPicPr>
          <p:cNvPr id="1675" name="Google Shape;1675;p47"/>
          <p:cNvPicPr preferRelativeResize="0"/>
          <p:nvPr/>
        </p:nvPicPr>
        <p:blipFill>
          <a:blip r:embed="rId4">
            <a:alphaModFix/>
          </a:blip>
          <a:stretch>
            <a:fillRect/>
          </a:stretch>
        </p:blipFill>
        <p:spPr>
          <a:xfrm>
            <a:off x="6288915" y="2670383"/>
            <a:ext cx="1996534" cy="1996545"/>
          </a:xfrm>
          <a:prstGeom prst="rect">
            <a:avLst/>
          </a:prstGeom>
          <a:noFill/>
          <a:ln>
            <a:noFill/>
          </a:ln>
        </p:spPr>
      </p:pic>
      <p:pic>
        <p:nvPicPr>
          <p:cNvPr id="1676" name="Google Shape;1676;p47"/>
          <p:cNvPicPr preferRelativeResize="0"/>
          <p:nvPr/>
        </p:nvPicPr>
        <p:blipFill rotWithShape="1">
          <a:blip r:embed="rId5">
            <a:alphaModFix/>
          </a:blip>
          <a:srcRect b="0" l="0" r="0" t="0"/>
          <a:stretch/>
        </p:blipFill>
        <p:spPr>
          <a:xfrm>
            <a:off x="4588375" y="2670375"/>
            <a:ext cx="1788850" cy="1788850"/>
          </a:xfrm>
          <a:prstGeom prst="rect">
            <a:avLst/>
          </a:prstGeom>
          <a:noFill/>
          <a:ln>
            <a:noFill/>
          </a:ln>
        </p:spPr>
      </p:pic>
      <p:pic>
        <p:nvPicPr>
          <p:cNvPr id="1677" name="Google Shape;1677;p47"/>
          <p:cNvPicPr preferRelativeResize="0"/>
          <p:nvPr/>
        </p:nvPicPr>
        <p:blipFill rotWithShape="1">
          <a:blip r:embed="rId6">
            <a:alphaModFix/>
          </a:blip>
          <a:srcRect b="0" l="0" r="0" t="0"/>
          <a:stretch/>
        </p:blipFill>
        <p:spPr>
          <a:xfrm>
            <a:off x="2715098" y="2737605"/>
            <a:ext cx="1996534" cy="1996545"/>
          </a:xfrm>
          <a:prstGeom prst="rect">
            <a:avLst/>
          </a:prstGeom>
          <a:noFill/>
          <a:ln>
            <a:noFill/>
          </a:ln>
        </p:spPr>
      </p:pic>
      <p:sp>
        <p:nvSpPr>
          <p:cNvPr id="1678" name="Google Shape;1678;p47"/>
          <p:cNvSpPr txBox="1"/>
          <p:nvPr>
            <p:ph idx="4294967295" type="subTitle"/>
          </p:nvPr>
        </p:nvSpPr>
        <p:spPr>
          <a:xfrm>
            <a:off x="720000" y="1390563"/>
            <a:ext cx="7704000" cy="1279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that of this template:</a:t>
            </a:r>
            <a:endParaRPr/>
          </a:p>
          <a:p>
            <a:pPr indent="0" lvl="0" marL="0" rtl="0" algn="l">
              <a:lnSpc>
                <a:spcPct val="100000"/>
              </a:lnSpc>
              <a:spcBef>
                <a:spcPts val="1000"/>
              </a:spcBef>
              <a:spcAft>
                <a:spcPts val="0"/>
              </a:spcAft>
              <a:buNone/>
            </a:pPr>
            <a:r>
              <a:rPr b="1" lang="en"/>
              <a:t>Illustrations:</a:t>
            </a:r>
            <a:endParaRPr b="1"/>
          </a:p>
          <a:p>
            <a:pPr indent="-317500" lvl="0" marL="457200" rtl="0" algn="l">
              <a:spcBef>
                <a:spcPts val="0"/>
              </a:spcBef>
              <a:spcAft>
                <a:spcPts val="0"/>
              </a:spcAft>
              <a:buSzPts val="1400"/>
              <a:buChar char="●"/>
            </a:pPr>
            <a:r>
              <a:rPr lang="en" u="sng">
                <a:solidFill>
                  <a:schemeClr val="hlink"/>
                </a:solidFill>
                <a:hlinkClick r:id="rId7"/>
              </a:rPr>
              <a:t>Hand drawn butterfly collection I</a:t>
            </a:r>
            <a:endParaRPr/>
          </a:p>
          <a:p>
            <a:pPr indent="-317500" lvl="0" marL="457200" rtl="0" algn="l">
              <a:spcBef>
                <a:spcPts val="0"/>
              </a:spcBef>
              <a:spcAft>
                <a:spcPts val="0"/>
              </a:spcAft>
              <a:buSzPts val="1400"/>
              <a:buChar char="●"/>
            </a:pPr>
            <a:r>
              <a:rPr lang="en" u="sng">
                <a:solidFill>
                  <a:schemeClr val="hlink"/>
                </a:solidFill>
                <a:hlinkClick r:id="rId8"/>
              </a:rPr>
              <a:t>Hand drawn butterfly collection II</a:t>
            </a:r>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82" name="Shape 1682"/>
        <p:cNvGrpSpPr/>
        <p:nvPr/>
      </p:nvGrpSpPr>
      <p:grpSpPr>
        <a:xfrm>
          <a:off x="0" y="0"/>
          <a:ext cx="0" cy="0"/>
          <a:chOff x="0" y="0"/>
          <a:chExt cx="0" cy="0"/>
        </a:xfrm>
      </p:grpSpPr>
      <p:sp>
        <p:nvSpPr>
          <p:cNvPr id="1683" name="Google Shape;1683;p4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684" name="Google Shape;1684;p48"/>
          <p:cNvSpPr txBox="1"/>
          <p:nvPr>
            <p:ph idx="4294967295" type="subTitle"/>
          </p:nvPr>
        </p:nvSpPr>
        <p:spPr>
          <a:xfrm>
            <a:off x="1446900" y="1390600"/>
            <a:ext cx="6250200" cy="3213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used in this template? Get them on these websites:</a:t>
            </a:r>
            <a:endParaRPr/>
          </a:p>
          <a:p>
            <a:pPr indent="0" lvl="0" marL="0" rtl="0" algn="l">
              <a:lnSpc>
                <a:spcPct val="100000"/>
              </a:lnSpc>
              <a:spcBef>
                <a:spcPts val="1000"/>
              </a:spcBef>
              <a:spcAft>
                <a:spcPts val="0"/>
              </a:spcAft>
              <a:buNone/>
            </a:pPr>
            <a:r>
              <a:rPr b="1" lang="en"/>
              <a:t>Photos:</a:t>
            </a:r>
            <a:endParaRPr b="1"/>
          </a:p>
          <a:p>
            <a:pPr indent="-317500" lvl="0" marL="457200" rtl="0" algn="l">
              <a:spcBef>
                <a:spcPts val="0"/>
              </a:spcBef>
              <a:spcAft>
                <a:spcPts val="0"/>
              </a:spcAft>
              <a:buSzPts val="1400"/>
              <a:buChar char="●"/>
            </a:pPr>
            <a:r>
              <a:rPr lang="en" u="sng">
                <a:solidFill>
                  <a:schemeClr val="hlink"/>
                </a:solidFill>
                <a:hlinkClick r:id="rId3"/>
              </a:rPr>
              <a:t>White textured wall background</a:t>
            </a:r>
            <a:endParaRPr/>
          </a:p>
          <a:p>
            <a:pPr indent="-317500" lvl="0" marL="457200" rtl="0" algn="l">
              <a:spcBef>
                <a:spcPts val="0"/>
              </a:spcBef>
              <a:spcAft>
                <a:spcPts val="0"/>
              </a:spcAft>
              <a:buSzPts val="1400"/>
              <a:buChar char="●"/>
            </a:pPr>
            <a:r>
              <a:rPr lang="en" u="sng">
                <a:solidFill>
                  <a:schemeClr val="hlink"/>
                </a:solidFill>
                <a:hlinkClick r:id="rId4"/>
              </a:rPr>
              <a:t>Spring scene with flowers and butterfly I</a:t>
            </a:r>
            <a:endParaRPr/>
          </a:p>
          <a:p>
            <a:pPr indent="-317500" lvl="0" marL="457200" rtl="0" algn="l">
              <a:spcBef>
                <a:spcPts val="0"/>
              </a:spcBef>
              <a:spcAft>
                <a:spcPts val="0"/>
              </a:spcAft>
              <a:buSzPts val="1400"/>
              <a:buChar char="●"/>
            </a:pPr>
            <a:r>
              <a:rPr lang="en" u="sng">
                <a:solidFill>
                  <a:schemeClr val="hlink"/>
                </a:solidFill>
                <a:hlinkClick r:id="rId5"/>
              </a:rPr>
              <a:t>Spring scene with flowers and butterfly II</a:t>
            </a:r>
            <a:endParaRPr/>
          </a:p>
          <a:p>
            <a:pPr indent="0" lvl="0" marL="0" rtl="0" algn="l">
              <a:lnSpc>
                <a:spcPct val="100000"/>
              </a:lnSpc>
              <a:spcBef>
                <a:spcPts val="1000"/>
              </a:spcBef>
              <a:spcAft>
                <a:spcPts val="0"/>
              </a:spcAft>
              <a:buNone/>
            </a:pPr>
            <a:r>
              <a:rPr b="1" lang="en"/>
              <a:t>Illustrations</a:t>
            </a:r>
            <a:r>
              <a:rPr b="1" lang="en"/>
              <a:t>:</a:t>
            </a:r>
            <a:endParaRPr b="1"/>
          </a:p>
          <a:p>
            <a:pPr indent="-317500" lvl="0" marL="457200" rtl="0" algn="l">
              <a:spcBef>
                <a:spcPts val="0"/>
              </a:spcBef>
              <a:spcAft>
                <a:spcPts val="0"/>
              </a:spcAft>
              <a:buSzPts val="1400"/>
              <a:buChar char="●"/>
            </a:pPr>
            <a:r>
              <a:rPr lang="en" u="sng">
                <a:solidFill>
                  <a:schemeClr val="hlink"/>
                </a:solidFill>
                <a:hlinkClick r:id="rId6"/>
              </a:rPr>
              <a:t>Hand drawn butterfly collection I</a:t>
            </a:r>
            <a:endParaRPr/>
          </a:p>
          <a:p>
            <a:pPr indent="-317500" lvl="0" marL="457200" rtl="0" algn="l">
              <a:spcBef>
                <a:spcPts val="0"/>
              </a:spcBef>
              <a:spcAft>
                <a:spcPts val="0"/>
              </a:spcAft>
              <a:buSzPts val="1400"/>
              <a:buChar char="●"/>
            </a:pPr>
            <a:r>
              <a:rPr lang="en" u="sng">
                <a:solidFill>
                  <a:schemeClr val="hlink"/>
                </a:solidFill>
                <a:hlinkClick r:id="rId7"/>
              </a:rPr>
              <a:t>Hand drawn butterfly collection II</a:t>
            </a:r>
            <a:endParaRPr/>
          </a:p>
          <a:p>
            <a:pPr indent="-317500" lvl="0" marL="457200" rtl="0" algn="l">
              <a:spcBef>
                <a:spcPts val="0"/>
              </a:spcBef>
              <a:spcAft>
                <a:spcPts val="0"/>
              </a:spcAft>
              <a:buSzPts val="1400"/>
              <a:buChar char="●"/>
            </a:pPr>
            <a:r>
              <a:rPr lang="en" u="sng">
                <a:solidFill>
                  <a:schemeClr val="hlink"/>
                </a:solidFill>
                <a:hlinkClick r:id="rId8"/>
              </a:rPr>
              <a:t>Hand drawn butterfly collection III</a:t>
            </a:r>
            <a:endParaRPr/>
          </a:p>
          <a:p>
            <a:pPr indent="-317500" lvl="0" marL="457200" rtl="0" algn="l">
              <a:spcBef>
                <a:spcPts val="0"/>
              </a:spcBef>
              <a:spcAft>
                <a:spcPts val="0"/>
              </a:spcAft>
              <a:buSzPts val="1400"/>
              <a:buChar char="●"/>
            </a:pPr>
            <a:r>
              <a:rPr lang="en" u="sng">
                <a:solidFill>
                  <a:schemeClr val="hlink"/>
                </a:solidFill>
                <a:hlinkClick r:id="rId9"/>
              </a:rPr>
              <a:t>Hand drawn butterfly pattern </a:t>
            </a:r>
            <a:endParaRPr/>
          </a:p>
          <a:p>
            <a:pPr indent="0" lvl="0" marL="0" rtl="0" algn="l">
              <a:spcBef>
                <a:spcPts val="1000"/>
              </a:spcBef>
              <a:spcAft>
                <a:spcPts val="0"/>
              </a:spcAft>
              <a:buNone/>
            </a:pPr>
            <a:r>
              <a:rPr b="1" lang="en"/>
              <a:t>Icons:</a:t>
            </a:r>
            <a:endParaRPr b="1"/>
          </a:p>
          <a:p>
            <a:pPr indent="-317500" lvl="0" marL="457200" rtl="0" algn="l">
              <a:spcBef>
                <a:spcPts val="0"/>
              </a:spcBef>
              <a:spcAft>
                <a:spcPts val="0"/>
              </a:spcAft>
              <a:buSzPts val="1400"/>
              <a:buChar char="●"/>
            </a:pPr>
            <a:r>
              <a:rPr lang="en" u="sng">
                <a:solidFill>
                  <a:schemeClr val="hlink"/>
                </a:solidFill>
                <a:hlinkClick r:id="rId10"/>
              </a:rPr>
              <a:t>Spring icon pack | Lineal</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8" name="Shape 1688"/>
        <p:cNvGrpSpPr/>
        <p:nvPr/>
      </p:nvGrpSpPr>
      <p:grpSpPr>
        <a:xfrm>
          <a:off x="0" y="0"/>
          <a:ext cx="0" cy="0"/>
          <a:chOff x="0" y="0"/>
          <a:chExt cx="0" cy="0"/>
        </a:xfrm>
      </p:grpSpPr>
      <p:sp>
        <p:nvSpPr>
          <p:cNvPr id="1689" name="Google Shape;1689;p4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Instructions for use</a:t>
            </a:r>
            <a:endParaRPr/>
          </a:p>
        </p:txBody>
      </p:sp>
      <p:sp>
        <p:nvSpPr>
          <p:cNvPr id="1690" name="Google Shape;1690;p49"/>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If you have a free account, in order to use this template, you must credit </a:t>
            </a:r>
            <a:r>
              <a:rPr b="1" lang="en" sz="1100" u="sng">
                <a:solidFill>
                  <a:schemeClr val="hlink"/>
                </a:solidFill>
                <a:hlinkClick r:id="rId3"/>
              </a:rPr>
              <a:t>Slidesgo</a:t>
            </a:r>
            <a:r>
              <a:rPr b="1" lang="en" sz="1100">
                <a:solidFill>
                  <a:schemeClr val="hlink"/>
                </a:solidFill>
              </a:rPr>
              <a:t> </a:t>
            </a:r>
            <a:r>
              <a:rPr lang="en" sz="1100">
                <a:solidFill>
                  <a:schemeClr val="lt1"/>
                </a:solidFill>
              </a:rPr>
              <a:t>by keeping the </a:t>
            </a:r>
            <a:r>
              <a:rPr b="1" lang="en" sz="1100" u="sng">
                <a:solidFill>
                  <a:schemeClr val="hlink"/>
                </a:solidFill>
                <a:hlinkClick action="ppaction://hlinksldjump" r:id="rId4"/>
              </a:rPr>
              <a:t>Thanks</a:t>
            </a:r>
            <a:r>
              <a:rPr b="1" lang="en" sz="1100">
                <a:solidFill>
                  <a:schemeClr val="hlink"/>
                </a:solidFill>
              </a:rPr>
              <a:t> </a:t>
            </a:r>
            <a:r>
              <a:rPr lang="en" sz="1100">
                <a:solidFill>
                  <a:schemeClr val="lt1"/>
                </a:solidFill>
              </a:rPr>
              <a:t>slide. Please refer to the next slide to read the instructions for premium users.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As a Free user, you are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Use it for both personal and commercial projects.</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Char char="●"/>
            </a:pPr>
            <a:r>
              <a:rPr lang="en" sz="1100">
                <a:solidFill>
                  <a:schemeClr val="lt1"/>
                </a:solidFill>
              </a:rPr>
              <a:t>Sublicense, sell or rent any of Slidesgo Content (or a modified version of Slidesgo Content).</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Distribute Slidesgo Content unless it has been expressly authorized by Slidesgo.</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Include Slidesgo Content in an online or offline database or file.</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Offer Slidesgo templates (or modified versions of Slidesgo templates) for download.</a:t>
            </a:r>
            <a:endParaRPr sz="1100">
              <a:solidFill>
                <a:schemeClr val="lt1"/>
              </a:solidFill>
            </a:endParaRPr>
          </a:p>
          <a:p>
            <a:pPr indent="-298450" lvl="0" marL="457200" rtl="0" algn="l">
              <a:spcBef>
                <a:spcPts val="0"/>
              </a:spcBef>
              <a:spcAft>
                <a:spcPts val="0"/>
              </a:spcAft>
              <a:buClr>
                <a:schemeClr val="lt1"/>
              </a:buClr>
              <a:buSzPts val="1100"/>
              <a:buChar char="●"/>
            </a:pPr>
            <a:r>
              <a:rPr lang="en" sz="1100">
                <a:solidFill>
                  <a:schemeClr val="lt1"/>
                </a:solidFill>
              </a:rPr>
              <a:t>Acquire the copyright of Slidesgo Content.</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rgbClr val="FFFFFF"/>
              </a:solidFill>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94" name="Shape 1694"/>
        <p:cNvGrpSpPr/>
        <p:nvPr/>
      </p:nvGrpSpPr>
      <p:grpSpPr>
        <a:xfrm>
          <a:off x="0" y="0"/>
          <a:ext cx="0" cy="0"/>
          <a:chOff x="0" y="0"/>
          <a:chExt cx="0" cy="0"/>
        </a:xfrm>
      </p:grpSpPr>
      <p:sp>
        <p:nvSpPr>
          <p:cNvPr id="1695" name="Google Shape;1695;p50"/>
          <p:cNvSpPr txBox="1"/>
          <p:nvPr/>
        </p:nvSpPr>
        <p:spPr>
          <a:xfrm>
            <a:off x="716775" y="1188000"/>
            <a:ext cx="7710600" cy="3444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Clr>
                <a:srgbClr val="0E2A47"/>
              </a:buClr>
              <a:buSzPts val="1100"/>
              <a:buFont typeface="Arial"/>
              <a:buNone/>
            </a:pPr>
            <a:r>
              <a:rPr lang="en" sz="1100">
                <a:solidFill>
                  <a:schemeClr val="lt1"/>
                </a:solidFill>
              </a:rPr>
              <a:t>As a Premium user, you can use this template without attributing </a:t>
            </a:r>
            <a:r>
              <a:rPr b="1" lang="en" sz="1100" u="sng">
                <a:solidFill>
                  <a:schemeClr val="hlink"/>
                </a:solidFill>
                <a:hlinkClick r:id="rId3"/>
              </a:rPr>
              <a:t>Slidesgo</a:t>
            </a:r>
            <a:r>
              <a:rPr b="1" lang="en" sz="1100">
                <a:solidFill>
                  <a:schemeClr val="hlink"/>
                </a:solidFill>
              </a:rPr>
              <a:t> </a:t>
            </a:r>
            <a:r>
              <a:rPr lang="en" sz="1100">
                <a:solidFill>
                  <a:schemeClr val="lt1"/>
                </a:solidFill>
              </a:rPr>
              <a:t>or keeping the "</a:t>
            </a:r>
            <a:r>
              <a:rPr b="1" lang="en" sz="1100" u="sng">
                <a:solidFill>
                  <a:schemeClr val="hlink"/>
                </a:solidFill>
                <a:hlinkClick action="ppaction://hlinksldjump" r:id="rId4"/>
              </a:rPr>
              <a:t>Thanks</a:t>
            </a:r>
            <a:r>
              <a:rPr lang="en" sz="1100">
                <a:solidFill>
                  <a:schemeClr val="lt1"/>
                </a:solidFill>
              </a:rPr>
              <a:t>" slide.</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Modify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it for both personal and commercial purposes.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Hide or delete the “Thanks” slide and the mention to Slidesgo in the credits.</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Share this template in an editable format with people who are not part of your team.</a:t>
            </a:r>
            <a:endParaRPr sz="1100">
              <a:solidFill>
                <a:schemeClr val="lt1"/>
              </a:solidFill>
            </a:endParaRPr>
          </a:p>
          <a:p>
            <a:pPr indent="0" lvl="0" marL="0" rtl="0" algn="l">
              <a:spcBef>
                <a:spcPts val="1000"/>
              </a:spcBef>
              <a:spcAft>
                <a:spcPts val="0"/>
              </a:spcAft>
              <a:buClr>
                <a:srgbClr val="0E2A47"/>
              </a:buClr>
              <a:buSzPts val="1100"/>
              <a:buFont typeface="Arial"/>
              <a:buNone/>
            </a:pPr>
            <a:r>
              <a:rPr b="1" lang="en" sz="1100">
                <a:solidFill>
                  <a:schemeClr val="hlink"/>
                </a:solidFill>
              </a:rPr>
              <a:t>You are not allowed to:</a:t>
            </a:r>
            <a:endParaRPr b="1" sz="1100">
              <a:solidFill>
                <a:schemeClr val="hlink"/>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Sublicense, sell or rent this Slidesgo Template (or a modified version of this Slidesgo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Use any of the elements that are part of this Slidesgo Template in an isolated and separated way from this Template.</a:t>
            </a:r>
            <a:endParaRPr sz="1100">
              <a:solidFill>
                <a:schemeClr val="lt1"/>
              </a:solidFill>
            </a:endParaRPr>
          </a:p>
          <a:p>
            <a:pPr indent="-298450" lvl="0" marL="457200" rtl="0" algn="l">
              <a:spcBef>
                <a:spcPts val="0"/>
              </a:spcBef>
              <a:spcAft>
                <a:spcPts val="0"/>
              </a:spcAft>
              <a:buClr>
                <a:schemeClr val="lt1"/>
              </a:buClr>
              <a:buSzPts val="1100"/>
              <a:buFont typeface="Arial"/>
              <a:buChar char="●"/>
            </a:pPr>
            <a:r>
              <a:rPr lang="en" sz="1100">
                <a:solidFill>
                  <a:schemeClr val="lt1"/>
                </a:solidFill>
              </a:rPr>
              <a:t>Register any of the elements that are part of this template as a trademark or logo, or register it as a work in an intellectual property registry or similar.</a:t>
            </a:r>
            <a:endParaRPr sz="1100">
              <a:solidFill>
                <a:schemeClr val="lt1"/>
              </a:solidFill>
            </a:endParaRPr>
          </a:p>
          <a:p>
            <a:pPr indent="0" lvl="0" marL="0" rtl="0" algn="l">
              <a:spcBef>
                <a:spcPts val="0"/>
              </a:spcBef>
              <a:spcAft>
                <a:spcPts val="0"/>
              </a:spcAft>
              <a:buClr>
                <a:srgbClr val="0E2A47"/>
              </a:buClr>
              <a:buSzPts val="1100"/>
              <a:buFont typeface="Arial"/>
              <a:buNone/>
            </a:pPr>
            <a:r>
              <a:t/>
            </a:r>
            <a:endParaRPr sz="1100">
              <a:solidFill>
                <a:schemeClr val="lt1"/>
              </a:solidFill>
            </a:endParaRPr>
          </a:p>
          <a:p>
            <a:pPr indent="0" lvl="0" marL="0" rtl="0" algn="ctr">
              <a:spcBef>
                <a:spcPts val="0"/>
              </a:spcBef>
              <a:spcAft>
                <a:spcPts val="0"/>
              </a:spcAft>
              <a:buClr>
                <a:srgbClr val="0E2A47"/>
              </a:buClr>
              <a:buSzPts val="1100"/>
              <a:buFont typeface="Arial"/>
              <a:buNone/>
            </a:pPr>
            <a:r>
              <a:rPr lang="en" sz="1100">
                <a:solidFill>
                  <a:schemeClr val="lt1"/>
                </a:solidFill>
              </a:rPr>
              <a:t>For more information about editing slides, please read our FAQs or visit our blog:</a:t>
            </a:r>
            <a:endParaRPr sz="1100">
              <a:solidFill>
                <a:schemeClr val="lt1"/>
              </a:solidFill>
            </a:endParaRPr>
          </a:p>
          <a:p>
            <a:pPr indent="0" lvl="0" marL="0" rtl="0" algn="ctr">
              <a:spcBef>
                <a:spcPts val="0"/>
              </a:spcBef>
              <a:spcAft>
                <a:spcPts val="0"/>
              </a:spcAft>
              <a:buClr>
                <a:srgbClr val="0E2A47"/>
              </a:buClr>
              <a:buSzPts val="1100"/>
              <a:buFont typeface="Arial"/>
              <a:buNone/>
            </a:pPr>
            <a:r>
              <a:rPr b="1" lang="en" sz="1100" u="sng">
                <a:solidFill>
                  <a:schemeClr val="hlink"/>
                </a:solidFill>
                <a:hlinkClick r:id="rId5"/>
              </a:rPr>
              <a:t>https://slidesgo.com/faqs</a:t>
            </a:r>
            <a:r>
              <a:rPr lang="en" sz="1100">
                <a:solidFill>
                  <a:schemeClr val="lt1"/>
                </a:solidFill>
              </a:rPr>
              <a:t> and </a:t>
            </a:r>
            <a:r>
              <a:rPr b="1" lang="en" sz="1100" u="sng">
                <a:solidFill>
                  <a:schemeClr val="hlink"/>
                </a:solidFill>
                <a:hlinkClick r:id="rId6"/>
              </a:rPr>
              <a:t>https://slidesgo.com/slidesgo-school</a:t>
            </a:r>
            <a:endParaRPr sz="1000">
              <a:solidFill>
                <a:schemeClr val="lt1"/>
              </a:solidFill>
            </a:endParaRPr>
          </a:p>
        </p:txBody>
      </p:sp>
      <p:sp>
        <p:nvSpPr>
          <p:cNvPr id="1696" name="Google Shape;1696;p50"/>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00" name="Shape 1700"/>
        <p:cNvGrpSpPr/>
        <p:nvPr/>
      </p:nvGrpSpPr>
      <p:grpSpPr>
        <a:xfrm>
          <a:off x="0" y="0"/>
          <a:ext cx="0" cy="0"/>
          <a:chOff x="0" y="0"/>
          <a:chExt cx="0" cy="0"/>
        </a:xfrm>
      </p:grpSpPr>
      <p:sp>
        <p:nvSpPr>
          <p:cNvPr id="1701" name="Google Shape;1701;p51"/>
          <p:cNvSpPr txBox="1"/>
          <p:nvPr>
            <p:ph idx="4294967295" type="body"/>
          </p:nvPr>
        </p:nvSpPr>
        <p:spPr>
          <a:xfrm>
            <a:off x="716775" y="1188000"/>
            <a:ext cx="7710600" cy="1466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This presentation has been made using the following fonts:</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Cherry Swash</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3">
                  <a:extLst>
                    <a:ext uri="{A12FA001-AC4F-418D-AE19-62706E023703}">
                      <ahyp:hlinkClr val="tx"/>
                    </a:ext>
                  </a:extLst>
                </a:hlinkClick>
              </a:rPr>
              <a:t>https://fonts.google.com/specimen/</a:t>
            </a:r>
            <a:r>
              <a:rPr lang="en" u="sng">
                <a:solidFill>
                  <a:schemeClr val="lt1"/>
                </a:solidFill>
                <a:latin typeface="Arial"/>
                <a:ea typeface="Arial"/>
                <a:cs typeface="Arial"/>
                <a:sym typeface="Arial"/>
                <a:hlinkClick r:id="rId4">
                  <a:extLst>
                    <a:ext uri="{A12FA001-AC4F-418D-AE19-62706E023703}">
                      <ahyp:hlinkClr val="tx"/>
                    </a:ext>
                  </a:extLst>
                </a:hlinkClick>
              </a:rPr>
              <a:t>Cherry+Swash</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1000"/>
              </a:spcBef>
              <a:spcAft>
                <a:spcPts val="0"/>
              </a:spcAft>
              <a:buClr>
                <a:schemeClr val="dk1"/>
              </a:buClr>
              <a:buSzPts val="1100"/>
              <a:buFont typeface="Arial"/>
              <a:buNone/>
            </a:pPr>
            <a:r>
              <a:rPr b="1" lang="en">
                <a:solidFill>
                  <a:schemeClr val="lt1"/>
                </a:solidFill>
                <a:latin typeface="Arial"/>
                <a:ea typeface="Arial"/>
                <a:cs typeface="Arial"/>
                <a:sym typeface="Arial"/>
              </a:rPr>
              <a:t>Bellota Text</a:t>
            </a:r>
            <a:endParaRPr b="1">
              <a:solidFill>
                <a:schemeClr val="lt1"/>
              </a:solidFill>
              <a:latin typeface="Arial"/>
              <a:ea typeface="Arial"/>
              <a:cs typeface="Arial"/>
              <a:sym typeface="Arial"/>
            </a:endParaRPr>
          </a:p>
          <a:p>
            <a:pPr indent="0" lvl="0" marL="0" rtl="0" algn="ctr">
              <a:lnSpc>
                <a:spcPct val="100000"/>
              </a:lnSpc>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u="sng">
                <a:solidFill>
                  <a:schemeClr val="lt1"/>
                </a:solidFill>
                <a:latin typeface="Arial"/>
                <a:ea typeface="Arial"/>
                <a:cs typeface="Arial"/>
                <a:sym typeface="Arial"/>
                <a:hlinkClick r:id="rId5">
                  <a:extLst>
                    <a:ext uri="{A12FA001-AC4F-418D-AE19-62706E023703}">
                      <ahyp:hlinkClr val="tx"/>
                    </a:ext>
                  </a:extLst>
                </a:hlinkClick>
              </a:rPr>
              <a:t>https://fonts.google.com/specimen/Bellota+Text</a:t>
            </a:r>
            <a:r>
              <a:rPr lang="en">
                <a:solidFill>
                  <a:schemeClr val="lt1"/>
                </a:solidFill>
                <a:latin typeface="Arial"/>
                <a:ea typeface="Arial"/>
                <a:cs typeface="Arial"/>
                <a:sym typeface="Arial"/>
              </a:rPr>
              <a:t>)</a:t>
            </a:r>
            <a:endParaRPr sz="1300">
              <a:solidFill>
                <a:schemeClr val="lt1"/>
              </a:solidFill>
              <a:latin typeface="Arial"/>
              <a:ea typeface="Arial"/>
              <a:cs typeface="Arial"/>
              <a:sym typeface="Arial"/>
            </a:endParaRPr>
          </a:p>
        </p:txBody>
      </p:sp>
      <p:sp>
        <p:nvSpPr>
          <p:cNvPr id="1702" name="Google Shape;1702;p51"/>
          <p:cNvSpPr/>
          <p:nvPr/>
        </p:nvSpPr>
        <p:spPr>
          <a:xfrm>
            <a:off x="2052650" y="2988225"/>
            <a:ext cx="791400" cy="754200"/>
          </a:xfrm>
          <a:prstGeom prst="roundRect">
            <a:avLst>
              <a:gd fmla="val 16667" name="adj"/>
            </a:avLst>
          </a:prstGeom>
          <a:solidFill>
            <a:srgbClr val="12081B"/>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1"/>
          <p:cNvSpPr/>
          <p:nvPr/>
        </p:nvSpPr>
        <p:spPr>
          <a:xfrm>
            <a:off x="3114470" y="2988225"/>
            <a:ext cx="791400" cy="754200"/>
          </a:xfrm>
          <a:prstGeom prst="roundRect">
            <a:avLst>
              <a:gd fmla="val 16667" name="adj"/>
            </a:avLst>
          </a:prstGeom>
          <a:solidFill>
            <a:srgbClr val="FAF1E2"/>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1"/>
          <p:cNvSpPr/>
          <p:nvPr/>
        </p:nvSpPr>
        <p:spPr>
          <a:xfrm>
            <a:off x="4176289" y="2988225"/>
            <a:ext cx="791400" cy="754200"/>
          </a:xfrm>
          <a:prstGeom prst="roundRect">
            <a:avLst>
              <a:gd fmla="val 16667" name="adj"/>
            </a:avLst>
          </a:prstGeom>
          <a:solidFill>
            <a:srgbClr val="FFBCB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1"/>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#12081b</a:t>
            </a:r>
            <a:endParaRPr sz="1000">
              <a:solidFill>
                <a:srgbClr val="FFFFFF"/>
              </a:solidFill>
            </a:endParaRPr>
          </a:p>
        </p:txBody>
      </p:sp>
      <p:sp>
        <p:nvSpPr>
          <p:cNvPr id="1706" name="Google Shape;1706;p51"/>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#faf1e2</a:t>
            </a:r>
            <a:endParaRPr sz="1000">
              <a:solidFill>
                <a:schemeClr val="dk1"/>
              </a:solidFill>
            </a:endParaRPr>
          </a:p>
        </p:txBody>
      </p:sp>
      <p:sp>
        <p:nvSpPr>
          <p:cNvPr id="1707" name="Google Shape;1707;p51"/>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#ffbcbc</a:t>
            </a:r>
            <a:endParaRPr sz="1000">
              <a:solidFill>
                <a:schemeClr val="dk1"/>
              </a:solidFill>
            </a:endParaRPr>
          </a:p>
        </p:txBody>
      </p:sp>
      <p:sp>
        <p:nvSpPr>
          <p:cNvPr id="1708" name="Google Shape;1708;p51"/>
          <p:cNvSpPr/>
          <p:nvPr/>
        </p:nvSpPr>
        <p:spPr>
          <a:xfrm>
            <a:off x="5238125" y="2988225"/>
            <a:ext cx="791400" cy="754200"/>
          </a:xfrm>
          <a:prstGeom prst="roundRect">
            <a:avLst>
              <a:gd fmla="val 16667" name="adj"/>
            </a:avLst>
          </a:prstGeom>
          <a:solidFill>
            <a:srgbClr val="FF7E5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1"/>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#ff7e53</a:t>
            </a:r>
            <a:endParaRPr sz="1000">
              <a:solidFill>
                <a:srgbClr val="FFFFFF"/>
              </a:solidFill>
            </a:endParaRPr>
          </a:p>
        </p:txBody>
      </p:sp>
      <p:sp>
        <p:nvSpPr>
          <p:cNvPr id="1710" name="Google Shape;1710;p51"/>
          <p:cNvSpPr/>
          <p:nvPr/>
        </p:nvSpPr>
        <p:spPr>
          <a:xfrm>
            <a:off x="2052650" y="3919325"/>
            <a:ext cx="791400" cy="754200"/>
          </a:xfrm>
          <a:prstGeom prst="roundRect">
            <a:avLst>
              <a:gd fmla="val 16667" name="adj"/>
            </a:avLst>
          </a:prstGeom>
          <a:solidFill>
            <a:srgbClr val="CCD79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1"/>
          <p:cNvSpPr/>
          <p:nvPr/>
        </p:nvSpPr>
        <p:spPr>
          <a:xfrm>
            <a:off x="3114470" y="3919325"/>
            <a:ext cx="791400" cy="754200"/>
          </a:xfrm>
          <a:prstGeom prst="roundRect">
            <a:avLst>
              <a:gd fmla="val 16667" name="adj"/>
            </a:avLst>
          </a:prstGeom>
          <a:solidFill>
            <a:srgbClr val="009B6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1"/>
          <p:cNvSpPr/>
          <p:nvPr/>
        </p:nvSpPr>
        <p:spPr>
          <a:xfrm>
            <a:off x="4176289" y="3919325"/>
            <a:ext cx="791400" cy="754200"/>
          </a:xfrm>
          <a:prstGeom prst="roundRect">
            <a:avLst>
              <a:gd fmla="val 16667" name="adj"/>
            </a:avLst>
          </a:prstGeom>
          <a:solidFill>
            <a:srgbClr val="57C7B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1"/>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#ccd797</a:t>
            </a:r>
            <a:endParaRPr sz="1000">
              <a:solidFill>
                <a:schemeClr val="dk1"/>
              </a:solidFill>
            </a:endParaRPr>
          </a:p>
        </p:txBody>
      </p:sp>
      <p:sp>
        <p:nvSpPr>
          <p:cNvPr id="1714" name="Google Shape;1714;p51"/>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#009b68</a:t>
            </a:r>
            <a:endParaRPr sz="1000">
              <a:solidFill>
                <a:srgbClr val="FFFFFF"/>
              </a:solidFill>
            </a:endParaRPr>
          </a:p>
        </p:txBody>
      </p:sp>
      <p:sp>
        <p:nvSpPr>
          <p:cNvPr id="1715" name="Google Shape;1715;p51"/>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#57c7bf</a:t>
            </a:r>
            <a:endParaRPr sz="1000">
              <a:solidFill>
                <a:schemeClr val="dk1"/>
              </a:solidFill>
            </a:endParaRPr>
          </a:p>
        </p:txBody>
      </p:sp>
      <p:sp>
        <p:nvSpPr>
          <p:cNvPr id="1716" name="Google Shape;1716;p51"/>
          <p:cNvSpPr/>
          <p:nvPr/>
        </p:nvSpPr>
        <p:spPr>
          <a:xfrm>
            <a:off x="5238125" y="3919325"/>
            <a:ext cx="791400" cy="754200"/>
          </a:xfrm>
          <a:prstGeom prst="roundRect">
            <a:avLst>
              <a:gd fmla="val 16667" name="adj"/>
            </a:avLst>
          </a:prstGeom>
          <a:solidFill>
            <a:srgbClr val="828DB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1"/>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#828dbf</a:t>
            </a:r>
            <a:endParaRPr sz="1000">
              <a:solidFill>
                <a:srgbClr val="FFFFFF"/>
              </a:solidFill>
            </a:endParaRPr>
          </a:p>
        </p:txBody>
      </p:sp>
      <p:sp>
        <p:nvSpPr>
          <p:cNvPr id="1718" name="Google Shape;1718;p51"/>
          <p:cNvSpPr/>
          <p:nvPr/>
        </p:nvSpPr>
        <p:spPr>
          <a:xfrm>
            <a:off x="6299950" y="2988225"/>
            <a:ext cx="791400" cy="754200"/>
          </a:xfrm>
          <a:prstGeom prst="roundRect">
            <a:avLst>
              <a:gd fmla="val 16667" name="adj"/>
            </a:avLst>
          </a:prstGeom>
          <a:solidFill>
            <a:srgbClr val="FEBB5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1"/>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#febb58</a:t>
            </a:r>
            <a:endParaRPr sz="1000">
              <a:solidFill>
                <a:schemeClr val="dk1"/>
              </a:solidFill>
            </a:endParaRPr>
          </a:p>
        </p:txBody>
      </p:sp>
      <p:sp>
        <p:nvSpPr>
          <p:cNvPr id="1720" name="Google Shape;1720;p51"/>
          <p:cNvSpPr/>
          <p:nvPr/>
        </p:nvSpPr>
        <p:spPr>
          <a:xfrm>
            <a:off x="6299950" y="3919325"/>
            <a:ext cx="791400" cy="754200"/>
          </a:xfrm>
          <a:prstGeom prst="roundRect">
            <a:avLst>
              <a:gd fmla="val 16667" name="adj"/>
            </a:avLst>
          </a:prstGeom>
          <a:solidFill>
            <a:srgbClr val="FFFFF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1"/>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a:t>
            </a:r>
            <a:endParaRPr sz="1000">
              <a:solidFill>
                <a:schemeClr val="dk1"/>
              </a:solidFill>
            </a:endParaRPr>
          </a:p>
        </p:txBody>
      </p:sp>
      <p:sp>
        <p:nvSpPr>
          <p:cNvPr id="1722" name="Google Shape;1722;p51"/>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Fonts &amp; colors used</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6" name="Shape 1726"/>
        <p:cNvGrpSpPr/>
        <p:nvPr/>
      </p:nvGrpSpPr>
      <p:grpSpPr>
        <a:xfrm>
          <a:off x="0" y="0"/>
          <a:ext cx="0" cy="0"/>
          <a:chOff x="0" y="0"/>
          <a:chExt cx="0" cy="0"/>
        </a:xfrm>
      </p:grpSpPr>
      <p:sp>
        <p:nvSpPr>
          <p:cNvPr id="1727" name="Google Shape;1727;p52"/>
          <p:cNvSpPr txBox="1"/>
          <p:nvPr/>
        </p:nvSpPr>
        <p:spPr>
          <a:xfrm>
            <a:off x="716700" y="1188000"/>
            <a:ext cx="7710600" cy="852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Create your Story with our illustrated concepts. Choose the style you like the most, edit its colors, pick the background and layers you want to show and bring them to life with the animator panel! It will boost your presentation. Check out </a:t>
            </a:r>
            <a:r>
              <a:rPr b="1" lang="en" sz="1100">
                <a:solidFill>
                  <a:schemeClr val="hlink"/>
                </a:solidFill>
              </a:rPr>
              <a:t>h</a:t>
            </a:r>
            <a:r>
              <a:rPr b="1" lang="en" sz="1100">
                <a:solidFill>
                  <a:schemeClr val="hlink"/>
                </a:solidFill>
                <a:uFill>
                  <a:noFill/>
                </a:uFill>
                <a:hlinkClick r:id="rId3"/>
              </a:rPr>
              <a:t>ow it works</a:t>
            </a:r>
            <a:r>
              <a:rPr lang="en" sz="1100">
                <a:solidFill>
                  <a:schemeClr val="lt1"/>
                </a:solidFill>
                <a:uFill>
                  <a:noFill/>
                </a:uFill>
                <a:hlinkClick r:id="rId4">
                  <a:extLst>
                    <a:ext uri="{A12FA001-AC4F-418D-AE19-62706E023703}">
                      <ahyp:hlinkClr val="tx"/>
                    </a:ext>
                  </a:extLst>
                </a:hlinkClick>
              </a:rPr>
              <a:t>.</a:t>
            </a:r>
            <a:endParaRPr sz="1100">
              <a:solidFill>
                <a:srgbClr val="869FB2"/>
              </a:solidFill>
            </a:endParaRPr>
          </a:p>
        </p:txBody>
      </p:sp>
      <p:sp>
        <p:nvSpPr>
          <p:cNvPr id="1728" name="Google Shape;1728;p52"/>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1729" name="Google Shape;1729;p52"/>
          <p:cNvPicPr preferRelativeResize="0"/>
          <p:nvPr/>
        </p:nvPicPr>
        <p:blipFill rotWithShape="1">
          <a:blip r:embed="rId5">
            <a:alphaModFix/>
          </a:blip>
          <a:srcRect b="16540" l="0" r="0" t="16547"/>
          <a:stretch/>
        </p:blipFill>
        <p:spPr>
          <a:xfrm>
            <a:off x="723400" y="2607125"/>
            <a:ext cx="1522615" cy="1018800"/>
          </a:xfrm>
          <a:prstGeom prst="rect">
            <a:avLst/>
          </a:prstGeom>
          <a:noFill/>
          <a:ln>
            <a:noFill/>
          </a:ln>
        </p:spPr>
      </p:pic>
      <p:sp>
        <p:nvSpPr>
          <p:cNvPr id="1730" name="Google Shape;1730;p52">
            <a:hlinkClick r:id="rId6"/>
          </p:cNvPr>
          <p:cNvSpPr txBox="1"/>
          <p:nvPr/>
        </p:nvSpPr>
        <p:spPr>
          <a:xfrm>
            <a:off x="881858"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7">
                  <a:extLst>
                    <a:ext uri="{A12FA001-AC4F-418D-AE19-62706E023703}">
                      <ahyp:hlinkClr val="tx"/>
                    </a:ext>
                  </a:extLst>
                </a:hlinkClick>
              </a:rPr>
              <a:t>Pana</a:t>
            </a:r>
            <a:endParaRPr b="1">
              <a:solidFill>
                <a:srgbClr val="869FB2"/>
              </a:solidFill>
            </a:endParaRPr>
          </a:p>
        </p:txBody>
      </p:sp>
      <p:sp>
        <p:nvSpPr>
          <p:cNvPr id="1731" name="Google Shape;1731;p52">
            <a:hlinkClick r:id="rId8"/>
          </p:cNvPr>
          <p:cNvSpPr txBox="1"/>
          <p:nvPr/>
        </p:nvSpPr>
        <p:spPr>
          <a:xfrm>
            <a:off x="240297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9">
                  <a:extLst>
                    <a:ext uri="{A12FA001-AC4F-418D-AE19-62706E023703}">
                      <ahyp:hlinkClr val="tx"/>
                    </a:ext>
                  </a:extLst>
                </a:hlinkClick>
              </a:rPr>
              <a:t>Amico</a:t>
            </a:r>
            <a:endParaRPr b="1">
              <a:solidFill>
                <a:srgbClr val="869FB2"/>
              </a:solidFill>
            </a:endParaRPr>
          </a:p>
        </p:txBody>
      </p:sp>
      <p:sp>
        <p:nvSpPr>
          <p:cNvPr id="1732" name="Google Shape;1732;p52">
            <a:hlinkClick r:id="rId10"/>
          </p:cNvPr>
          <p:cNvSpPr txBox="1"/>
          <p:nvPr/>
        </p:nvSpPr>
        <p:spPr>
          <a:xfrm>
            <a:off x="392408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1">
                  <a:extLst>
                    <a:ext uri="{A12FA001-AC4F-418D-AE19-62706E023703}">
                      <ahyp:hlinkClr val="tx"/>
                    </a:ext>
                  </a:extLst>
                </a:hlinkClick>
              </a:rPr>
              <a:t>Bro</a:t>
            </a:r>
            <a:endParaRPr b="1">
              <a:solidFill>
                <a:srgbClr val="869FB2"/>
              </a:solidFill>
            </a:endParaRPr>
          </a:p>
        </p:txBody>
      </p:sp>
      <p:sp>
        <p:nvSpPr>
          <p:cNvPr id="1733" name="Google Shape;1733;p52">
            <a:hlinkClick r:id="rId12"/>
          </p:cNvPr>
          <p:cNvSpPr txBox="1"/>
          <p:nvPr/>
        </p:nvSpPr>
        <p:spPr>
          <a:xfrm>
            <a:off x="5445202"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3">
                  <a:extLst>
                    <a:ext uri="{A12FA001-AC4F-418D-AE19-62706E023703}">
                      <ahyp:hlinkClr val="tx"/>
                    </a:ext>
                  </a:extLst>
                </a:hlinkClick>
              </a:rPr>
              <a:t>Rafiki</a:t>
            </a:r>
            <a:endParaRPr b="1">
              <a:solidFill>
                <a:srgbClr val="869FB2"/>
              </a:solidFill>
            </a:endParaRPr>
          </a:p>
        </p:txBody>
      </p:sp>
      <p:pic>
        <p:nvPicPr>
          <p:cNvPr id="1734" name="Google Shape;1734;p52"/>
          <p:cNvPicPr preferRelativeResize="0"/>
          <p:nvPr/>
        </p:nvPicPr>
        <p:blipFill rotWithShape="1">
          <a:blip r:embed="rId14">
            <a:alphaModFix/>
          </a:blip>
          <a:srcRect b="0" l="0" r="0" t="0"/>
          <a:stretch/>
        </p:blipFill>
        <p:spPr>
          <a:xfrm>
            <a:off x="2376355" y="2481308"/>
            <a:ext cx="1270420" cy="1270435"/>
          </a:xfrm>
          <a:prstGeom prst="rect">
            <a:avLst/>
          </a:prstGeom>
          <a:noFill/>
          <a:ln>
            <a:noFill/>
          </a:ln>
        </p:spPr>
      </p:pic>
      <p:pic>
        <p:nvPicPr>
          <p:cNvPr id="1735" name="Google Shape;1735;p52"/>
          <p:cNvPicPr preferRelativeResize="0"/>
          <p:nvPr/>
        </p:nvPicPr>
        <p:blipFill rotWithShape="1">
          <a:blip r:embed="rId15">
            <a:alphaModFix/>
          </a:blip>
          <a:srcRect b="6377" l="0" r="0" t="6377"/>
          <a:stretch/>
        </p:blipFill>
        <p:spPr>
          <a:xfrm>
            <a:off x="3816030" y="2517800"/>
            <a:ext cx="1372495" cy="1197450"/>
          </a:xfrm>
          <a:prstGeom prst="rect">
            <a:avLst/>
          </a:prstGeom>
          <a:noFill/>
          <a:ln>
            <a:noFill/>
          </a:ln>
        </p:spPr>
      </p:pic>
      <p:pic>
        <p:nvPicPr>
          <p:cNvPr id="1736" name="Google Shape;1736;p52"/>
          <p:cNvPicPr preferRelativeResize="0"/>
          <p:nvPr/>
        </p:nvPicPr>
        <p:blipFill rotWithShape="1">
          <a:blip r:embed="rId16">
            <a:alphaModFix/>
          </a:blip>
          <a:srcRect b="9256" l="0" r="0" t="9256"/>
          <a:stretch/>
        </p:blipFill>
        <p:spPr>
          <a:xfrm>
            <a:off x="5306751" y="2557330"/>
            <a:ext cx="1372475" cy="1118390"/>
          </a:xfrm>
          <a:prstGeom prst="rect">
            <a:avLst/>
          </a:prstGeom>
          <a:noFill/>
          <a:ln>
            <a:noFill/>
          </a:ln>
        </p:spPr>
      </p:pic>
      <p:pic>
        <p:nvPicPr>
          <p:cNvPr id="1737" name="Google Shape;1737;p52"/>
          <p:cNvPicPr preferRelativeResize="0"/>
          <p:nvPr/>
        </p:nvPicPr>
        <p:blipFill rotWithShape="1">
          <a:blip r:embed="rId17">
            <a:alphaModFix/>
          </a:blip>
          <a:srcRect b="14844" l="0" r="0" t="14837"/>
          <a:stretch/>
        </p:blipFill>
        <p:spPr>
          <a:xfrm>
            <a:off x="6717734" y="2517795"/>
            <a:ext cx="1702865" cy="1197460"/>
          </a:xfrm>
          <a:prstGeom prst="rect">
            <a:avLst/>
          </a:prstGeom>
          <a:noFill/>
          <a:ln>
            <a:noFill/>
          </a:ln>
        </p:spPr>
      </p:pic>
      <p:sp>
        <p:nvSpPr>
          <p:cNvPr id="1738" name="Google Shape;1738;p52">
            <a:hlinkClick r:id="rId18"/>
          </p:cNvPr>
          <p:cNvSpPr txBox="1"/>
          <p:nvPr/>
        </p:nvSpPr>
        <p:spPr>
          <a:xfrm>
            <a:off x="6966317" y="3943733"/>
            <a:ext cx="1205700" cy="3015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a:solidFill>
                  <a:srgbClr val="869FB2"/>
                </a:solidFill>
                <a:uFill>
                  <a:noFill/>
                </a:uFill>
                <a:hlinkClick r:id="rId19">
                  <a:extLst>
                    <a:ext uri="{A12FA001-AC4F-418D-AE19-62706E023703}">
                      <ahyp:hlinkClr val="tx"/>
                    </a:ext>
                  </a:extLst>
                </a:hlinkClick>
              </a:rPr>
              <a:t>Cuate</a:t>
            </a:r>
            <a:endParaRPr b="1">
              <a:solidFill>
                <a:srgbClr val="869FB2"/>
              </a:solidFill>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42" name="Shape 1742"/>
        <p:cNvGrpSpPr/>
        <p:nvPr/>
      </p:nvGrpSpPr>
      <p:grpSpPr>
        <a:xfrm>
          <a:off x="0" y="0"/>
          <a:ext cx="0" cy="0"/>
          <a:chOff x="0" y="0"/>
          <a:chExt cx="0" cy="0"/>
        </a:xfrm>
      </p:grpSpPr>
      <p:sp>
        <p:nvSpPr>
          <p:cNvPr id="1743" name="Google Shape;1743;p53"/>
          <p:cNvSpPr txBox="1"/>
          <p:nvPr/>
        </p:nvSpPr>
        <p:spPr>
          <a:xfrm>
            <a:off x="716700" y="1188000"/>
            <a:ext cx="7710600" cy="7641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100">
                <a:solidFill>
                  <a:schemeClr val="lt1"/>
                </a:solidFill>
              </a:rPr>
              <a:t>You can easily </a:t>
            </a:r>
            <a:r>
              <a:rPr b="1" lang="en" sz="1100">
                <a:solidFill>
                  <a:schemeClr val="hlink"/>
                </a:solidFill>
              </a:rPr>
              <a:t>resize </a:t>
            </a:r>
            <a:r>
              <a:rPr lang="en" sz="1100">
                <a:solidFill>
                  <a:schemeClr val="lt1"/>
                </a:solidFill>
              </a:rPr>
              <a:t>these resources without losing quality. To </a:t>
            </a:r>
            <a:r>
              <a:rPr b="1" lang="en" sz="1100">
                <a:solidFill>
                  <a:schemeClr val="hlink"/>
                </a:solidFill>
              </a:rPr>
              <a:t>change the color</a:t>
            </a:r>
            <a:r>
              <a:rPr lang="en" sz="1100">
                <a:solidFill>
                  <a:schemeClr val="lt1"/>
                </a:solidFill>
              </a:rPr>
              <a:t>, just ungroup the resource and click on the object you want to change. Then, click on the paint bucket and select the color you want. Group the resource again when you’re done. You can also look for more </a:t>
            </a:r>
            <a:r>
              <a:rPr b="1" lang="en" sz="1100">
                <a:solidFill>
                  <a:schemeClr val="hlink"/>
                </a:solidFill>
                <a:uFill>
                  <a:noFill/>
                </a:uFill>
                <a:hlinkClick r:id="rId3"/>
              </a:rPr>
              <a:t>infographics</a:t>
            </a:r>
            <a:r>
              <a:rPr b="1" lang="en" sz="1100">
                <a:solidFill>
                  <a:schemeClr val="hlink"/>
                </a:solidFill>
              </a:rPr>
              <a:t> </a:t>
            </a:r>
            <a:r>
              <a:rPr lang="en" sz="1100">
                <a:solidFill>
                  <a:schemeClr val="lt1"/>
                </a:solidFill>
              </a:rPr>
              <a:t>on Slidesgo.</a:t>
            </a:r>
            <a:endParaRPr sz="1100">
              <a:solidFill>
                <a:srgbClr val="FFFFFF"/>
              </a:solidFill>
            </a:endParaRPr>
          </a:p>
        </p:txBody>
      </p:sp>
      <p:grpSp>
        <p:nvGrpSpPr>
          <p:cNvPr id="1744" name="Google Shape;1744;p53"/>
          <p:cNvGrpSpPr/>
          <p:nvPr/>
        </p:nvGrpSpPr>
        <p:grpSpPr>
          <a:xfrm>
            <a:off x="5117640" y="3085736"/>
            <a:ext cx="474294" cy="551291"/>
            <a:chOff x="4727025" y="1332775"/>
            <a:chExt cx="59900" cy="69625"/>
          </a:xfrm>
        </p:grpSpPr>
        <p:sp>
          <p:nvSpPr>
            <p:cNvPr id="1745" name="Google Shape;1745;p53"/>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3"/>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 name="Google Shape;1747;p53"/>
          <p:cNvGrpSpPr/>
          <p:nvPr/>
        </p:nvGrpSpPr>
        <p:grpSpPr>
          <a:xfrm>
            <a:off x="5731296" y="2314340"/>
            <a:ext cx="555653" cy="557031"/>
            <a:chOff x="4820425" y="1329900"/>
            <a:chExt cx="70175" cy="70350"/>
          </a:xfrm>
        </p:grpSpPr>
        <p:sp>
          <p:nvSpPr>
            <p:cNvPr id="1748" name="Google Shape;1748;p53"/>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3"/>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3"/>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3"/>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 name="Google Shape;1752;p53"/>
          <p:cNvGrpSpPr/>
          <p:nvPr/>
        </p:nvGrpSpPr>
        <p:grpSpPr>
          <a:xfrm>
            <a:off x="6357664" y="2318845"/>
            <a:ext cx="582574" cy="533871"/>
            <a:chOff x="4903200" y="1331525"/>
            <a:chExt cx="73575" cy="67425"/>
          </a:xfrm>
        </p:grpSpPr>
        <p:sp>
          <p:nvSpPr>
            <p:cNvPr id="1753" name="Google Shape;1753;p53"/>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3"/>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 name="Google Shape;1755;p53"/>
          <p:cNvGrpSpPr/>
          <p:nvPr/>
        </p:nvGrpSpPr>
        <p:grpSpPr>
          <a:xfrm>
            <a:off x="5717142" y="3078709"/>
            <a:ext cx="583960" cy="565345"/>
            <a:chOff x="4815575" y="1416800"/>
            <a:chExt cx="73750" cy="71400"/>
          </a:xfrm>
        </p:grpSpPr>
        <p:sp>
          <p:nvSpPr>
            <p:cNvPr id="1756" name="Google Shape;1756;p53"/>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3"/>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3"/>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 name="Google Shape;1759;p53"/>
          <p:cNvGrpSpPr/>
          <p:nvPr/>
        </p:nvGrpSpPr>
        <p:grpSpPr>
          <a:xfrm>
            <a:off x="6351924" y="3108896"/>
            <a:ext cx="589898" cy="504970"/>
            <a:chOff x="4902475" y="1418875"/>
            <a:chExt cx="74500" cy="63775"/>
          </a:xfrm>
        </p:grpSpPr>
        <p:sp>
          <p:nvSpPr>
            <p:cNvPr id="1760" name="Google Shape;1760;p53"/>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3"/>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53"/>
          <p:cNvGrpSpPr/>
          <p:nvPr/>
        </p:nvGrpSpPr>
        <p:grpSpPr>
          <a:xfrm>
            <a:off x="5727139" y="3826000"/>
            <a:ext cx="563967" cy="567127"/>
            <a:chOff x="4818100" y="1507675"/>
            <a:chExt cx="71225" cy="71625"/>
          </a:xfrm>
        </p:grpSpPr>
        <p:sp>
          <p:nvSpPr>
            <p:cNvPr id="1763" name="Google Shape;1763;p53"/>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3"/>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3"/>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3"/>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 name="Google Shape;1767;p53"/>
          <p:cNvGrpSpPr/>
          <p:nvPr/>
        </p:nvGrpSpPr>
        <p:grpSpPr>
          <a:xfrm>
            <a:off x="5040636" y="3829461"/>
            <a:ext cx="628301" cy="588505"/>
            <a:chOff x="4721450" y="1509475"/>
            <a:chExt cx="79350" cy="74325"/>
          </a:xfrm>
        </p:grpSpPr>
        <p:sp>
          <p:nvSpPr>
            <p:cNvPr id="1768" name="Google Shape;1768;p53"/>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3"/>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3"/>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3"/>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3"/>
          <p:cNvGrpSpPr/>
          <p:nvPr/>
        </p:nvGrpSpPr>
        <p:grpSpPr>
          <a:xfrm>
            <a:off x="6386170" y="3814027"/>
            <a:ext cx="557038" cy="562772"/>
            <a:chOff x="4906800" y="1507500"/>
            <a:chExt cx="70350" cy="71075"/>
          </a:xfrm>
        </p:grpSpPr>
        <p:sp>
          <p:nvSpPr>
            <p:cNvPr id="1773" name="Google Shape;1773;p53"/>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3"/>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3"/>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3"/>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3"/>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53"/>
          <p:cNvGrpSpPr/>
          <p:nvPr/>
        </p:nvGrpSpPr>
        <p:grpSpPr>
          <a:xfrm>
            <a:off x="4423778" y="2340963"/>
            <a:ext cx="517934" cy="517934"/>
            <a:chOff x="3736598" y="2170606"/>
            <a:chExt cx="404889" cy="404889"/>
          </a:xfrm>
        </p:grpSpPr>
        <p:sp>
          <p:nvSpPr>
            <p:cNvPr id="1779" name="Google Shape;1779;p53"/>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3"/>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3"/>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3"/>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 name="Google Shape;1783;p53"/>
          <p:cNvGrpSpPr/>
          <p:nvPr/>
        </p:nvGrpSpPr>
        <p:grpSpPr>
          <a:xfrm>
            <a:off x="3690839" y="2341061"/>
            <a:ext cx="586986" cy="517740"/>
            <a:chOff x="3161917" y="2170682"/>
            <a:chExt cx="458870" cy="404737"/>
          </a:xfrm>
        </p:grpSpPr>
        <p:sp>
          <p:nvSpPr>
            <p:cNvPr id="1784" name="Google Shape;1784;p53"/>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3"/>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3"/>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 name="Google Shape;1787;p53"/>
          <p:cNvGrpSpPr/>
          <p:nvPr/>
        </p:nvGrpSpPr>
        <p:grpSpPr>
          <a:xfrm>
            <a:off x="3713860" y="3102400"/>
            <a:ext cx="540943" cy="517963"/>
            <a:chOff x="3179914" y="2889488"/>
            <a:chExt cx="422876" cy="404911"/>
          </a:xfrm>
        </p:grpSpPr>
        <p:sp>
          <p:nvSpPr>
            <p:cNvPr id="1788" name="Google Shape;1788;p53"/>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3"/>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3"/>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3"/>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3"/>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3"/>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 name="Google Shape;1794;p53"/>
          <p:cNvGrpSpPr/>
          <p:nvPr/>
        </p:nvGrpSpPr>
        <p:grpSpPr>
          <a:xfrm>
            <a:off x="4414654" y="3102358"/>
            <a:ext cx="536180" cy="518047"/>
            <a:chOff x="3729467" y="2889422"/>
            <a:chExt cx="419153" cy="404977"/>
          </a:xfrm>
        </p:grpSpPr>
        <p:sp>
          <p:nvSpPr>
            <p:cNvPr id="1795" name="Google Shape;1795;p53"/>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3"/>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3"/>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3"/>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3"/>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3"/>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3"/>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 name="Google Shape;1802;p53"/>
          <p:cNvGrpSpPr/>
          <p:nvPr/>
        </p:nvGrpSpPr>
        <p:grpSpPr>
          <a:xfrm>
            <a:off x="1951688" y="3445787"/>
            <a:ext cx="965351" cy="134611"/>
            <a:chOff x="4411970" y="2962952"/>
            <a:chExt cx="706544" cy="104212"/>
          </a:xfrm>
        </p:grpSpPr>
        <p:sp>
          <p:nvSpPr>
            <p:cNvPr id="1803" name="Google Shape;1803;p53"/>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3"/>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3"/>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3"/>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53"/>
          <p:cNvGrpSpPr/>
          <p:nvPr/>
        </p:nvGrpSpPr>
        <p:grpSpPr>
          <a:xfrm>
            <a:off x="1951688" y="3041077"/>
            <a:ext cx="960158" cy="289172"/>
            <a:chOff x="4411970" y="2726085"/>
            <a:chExt cx="643107" cy="193659"/>
          </a:xfrm>
        </p:grpSpPr>
        <p:sp>
          <p:nvSpPr>
            <p:cNvPr id="1808" name="Google Shape;1808;p53"/>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3"/>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3"/>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 name="Google Shape;1811;p53"/>
          <p:cNvGrpSpPr/>
          <p:nvPr/>
        </p:nvGrpSpPr>
        <p:grpSpPr>
          <a:xfrm>
            <a:off x="960185" y="3295400"/>
            <a:ext cx="811503" cy="252584"/>
            <a:chOff x="4411970" y="4340222"/>
            <a:chExt cx="779467" cy="242683"/>
          </a:xfrm>
        </p:grpSpPr>
        <p:sp>
          <p:nvSpPr>
            <p:cNvPr id="1812" name="Google Shape;1812;p53"/>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3"/>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3"/>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 name="Google Shape;1815;p53"/>
          <p:cNvGrpSpPr/>
          <p:nvPr/>
        </p:nvGrpSpPr>
        <p:grpSpPr>
          <a:xfrm>
            <a:off x="1951688" y="2709308"/>
            <a:ext cx="965160" cy="216230"/>
            <a:chOff x="4411970" y="2468674"/>
            <a:chExt cx="747317" cy="167425"/>
          </a:xfrm>
        </p:grpSpPr>
        <p:sp>
          <p:nvSpPr>
            <p:cNvPr id="1816" name="Google Shape;1816;p53"/>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3"/>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8" name="Google Shape;1818;p53"/>
          <p:cNvSpPr/>
          <p:nvPr/>
        </p:nvSpPr>
        <p:spPr>
          <a:xfrm>
            <a:off x="958435"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19" name="Google Shape;1819;p53"/>
          <p:cNvGrpSpPr/>
          <p:nvPr/>
        </p:nvGrpSpPr>
        <p:grpSpPr>
          <a:xfrm>
            <a:off x="959254" y="2334687"/>
            <a:ext cx="1959041" cy="208784"/>
            <a:chOff x="6336019" y="3733725"/>
            <a:chExt cx="2566206" cy="351310"/>
          </a:xfrm>
        </p:grpSpPr>
        <p:sp>
          <p:nvSpPr>
            <p:cNvPr id="1820" name="Google Shape;1820;p53"/>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53"/>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3"/>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3"/>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 name="Google Shape;1824;p53"/>
          <p:cNvGrpSpPr/>
          <p:nvPr/>
        </p:nvGrpSpPr>
        <p:grpSpPr>
          <a:xfrm>
            <a:off x="1951688" y="3950602"/>
            <a:ext cx="946551" cy="153200"/>
            <a:chOff x="4404545" y="3301592"/>
            <a:chExt cx="782403" cy="129272"/>
          </a:xfrm>
        </p:grpSpPr>
        <p:sp>
          <p:nvSpPr>
            <p:cNvPr id="1825" name="Google Shape;1825;p53"/>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3"/>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 name="Google Shape;1827;p53"/>
          <p:cNvGrpSpPr/>
          <p:nvPr/>
        </p:nvGrpSpPr>
        <p:grpSpPr>
          <a:xfrm>
            <a:off x="1951688" y="3695937"/>
            <a:ext cx="962257" cy="139127"/>
            <a:chOff x="4411970" y="3131459"/>
            <a:chExt cx="710520" cy="117397"/>
          </a:xfrm>
        </p:grpSpPr>
        <p:sp>
          <p:nvSpPr>
            <p:cNvPr id="1828" name="Google Shape;1828;p53"/>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30" name="Google Shape;1830;p53"/>
          <p:cNvSpPr/>
          <p:nvPr/>
        </p:nvSpPr>
        <p:spPr>
          <a:xfrm>
            <a:off x="1951688"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31" name="Google Shape;1831;p53"/>
          <p:cNvGrpSpPr/>
          <p:nvPr/>
        </p:nvGrpSpPr>
        <p:grpSpPr>
          <a:xfrm>
            <a:off x="951833" y="3621603"/>
            <a:ext cx="823838" cy="458988"/>
            <a:chOff x="4411970" y="1801825"/>
            <a:chExt cx="734586" cy="409262"/>
          </a:xfrm>
        </p:grpSpPr>
        <p:sp>
          <p:nvSpPr>
            <p:cNvPr id="1832" name="Google Shape;1832;p53"/>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3"/>
          <p:cNvGrpSpPr/>
          <p:nvPr/>
        </p:nvGrpSpPr>
        <p:grpSpPr>
          <a:xfrm>
            <a:off x="3056804" y="2339173"/>
            <a:ext cx="521514" cy="521514"/>
            <a:chOff x="5681300" y="2527788"/>
            <a:chExt cx="805800" cy="805800"/>
          </a:xfrm>
        </p:grpSpPr>
        <p:sp>
          <p:nvSpPr>
            <p:cNvPr id="1835" name="Google Shape;1835;p53"/>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53"/>
          <p:cNvGrpSpPr/>
          <p:nvPr/>
        </p:nvGrpSpPr>
        <p:grpSpPr>
          <a:xfrm>
            <a:off x="3051044" y="3094865"/>
            <a:ext cx="533033" cy="533033"/>
            <a:chOff x="4049800" y="640400"/>
            <a:chExt cx="858900" cy="858900"/>
          </a:xfrm>
        </p:grpSpPr>
        <p:sp>
          <p:nvSpPr>
            <p:cNvPr id="1838" name="Google Shape;1838;p53"/>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 name="Google Shape;1840;p53"/>
          <p:cNvGrpSpPr/>
          <p:nvPr/>
        </p:nvGrpSpPr>
        <p:grpSpPr>
          <a:xfrm>
            <a:off x="2976527" y="3772543"/>
            <a:ext cx="682068" cy="682068"/>
            <a:chOff x="5080188" y="927900"/>
            <a:chExt cx="961200" cy="961200"/>
          </a:xfrm>
        </p:grpSpPr>
        <p:sp>
          <p:nvSpPr>
            <p:cNvPr id="1841" name="Google Shape;1841;p53"/>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3"/>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3"/>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3"/>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3"/>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 name="Google Shape;1849;p53"/>
          <p:cNvGrpSpPr/>
          <p:nvPr/>
        </p:nvGrpSpPr>
        <p:grpSpPr>
          <a:xfrm>
            <a:off x="4440026" y="3869234"/>
            <a:ext cx="505650" cy="504006"/>
            <a:chOff x="6039282" y="1042577"/>
            <a:chExt cx="734315" cy="731929"/>
          </a:xfrm>
        </p:grpSpPr>
        <p:sp>
          <p:nvSpPr>
            <p:cNvPr id="1850" name="Google Shape;1850;p53"/>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3"/>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3"/>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3"/>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3"/>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3"/>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3"/>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3"/>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3"/>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3"/>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3"/>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3"/>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3"/>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3"/>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3"/>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3"/>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3"/>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3"/>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3"/>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 name="Google Shape;1871;p53"/>
          <p:cNvGrpSpPr/>
          <p:nvPr/>
        </p:nvGrpSpPr>
        <p:grpSpPr>
          <a:xfrm>
            <a:off x="5052628" y="2298862"/>
            <a:ext cx="567744" cy="602136"/>
            <a:chOff x="1825800" y="1651625"/>
            <a:chExt cx="539989" cy="571775"/>
          </a:xfrm>
        </p:grpSpPr>
        <p:sp>
          <p:nvSpPr>
            <p:cNvPr id="1872" name="Google Shape;1872;p53"/>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3"/>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3"/>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3"/>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53"/>
          <p:cNvGrpSpPr/>
          <p:nvPr/>
        </p:nvGrpSpPr>
        <p:grpSpPr>
          <a:xfrm>
            <a:off x="3727557" y="3855579"/>
            <a:ext cx="508123" cy="507955"/>
            <a:chOff x="1897577" y="2802432"/>
            <a:chExt cx="492176" cy="492014"/>
          </a:xfrm>
        </p:grpSpPr>
        <p:sp>
          <p:nvSpPr>
            <p:cNvPr id="1877" name="Google Shape;1877;p53"/>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3"/>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3"/>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3"/>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3"/>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3"/>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3"/>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3"/>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3"/>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3"/>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3"/>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3"/>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 name="Google Shape;1889;p53"/>
          <p:cNvGrpSpPr/>
          <p:nvPr/>
        </p:nvGrpSpPr>
        <p:grpSpPr>
          <a:xfrm>
            <a:off x="959087" y="4169123"/>
            <a:ext cx="809227" cy="200842"/>
            <a:chOff x="2013045" y="4813233"/>
            <a:chExt cx="921986" cy="228854"/>
          </a:xfrm>
        </p:grpSpPr>
        <p:sp>
          <p:nvSpPr>
            <p:cNvPr id="1890" name="Google Shape;1890;p53"/>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3"/>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 name="Google Shape;1892;p53"/>
          <p:cNvGrpSpPr/>
          <p:nvPr/>
        </p:nvGrpSpPr>
        <p:grpSpPr>
          <a:xfrm>
            <a:off x="967547" y="2656004"/>
            <a:ext cx="792421" cy="269941"/>
            <a:chOff x="1046767" y="4756633"/>
            <a:chExt cx="859646" cy="292841"/>
          </a:xfrm>
        </p:grpSpPr>
        <p:sp>
          <p:nvSpPr>
            <p:cNvPr id="1893" name="Google Shape;1893;p53"/>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3"/>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3"/>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6" name="Google Shape;1896;p53"/>
          <p:cNvSpPr/>
          <p:nvPr/>
        </p:nvSpPr>
        <p:spPr>
          <a:xfrm>
            <a:off x="7401300"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3"/>
          <p:cNvSpPr/>
          <p:nvPr/>
        </p:nvSpPr>
        <p:spPr>
          <a:xfrm>
            <a:off x="7100754"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3"/>
          <p:cNvSpPr/>
          <p:nvPr/>
        </p:nvSpPr>
        <p:spPr>
          <a:xfrm>
            <a:off x="7723043"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3"/>
          <p:cNvSpPr/>
          <p:nvPr/>
        </p:nvSpPr>
        <p:spPr>
          <a:xfrm>
            <a:off x="8017748"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00" name="Google Shape;1900;p53"/>
          <p:cNvGrpSpPr/>
          <p:nvPr/>
        </p:nvGrpSpPr>
        <p:grpSpPr>
          <a:xfrm>
            <a:off x="7103403" y="2550562"/>
            <a:ext cx="166473" cy="141497"/>
            <a:chOff x="4660325" y="1866850"/>
            <a:chExt cx="68350" cy="58100"/>
          </a:xfrm>
        </p:grpSpPr>
        <p:sp>
          <p:nvSpPr>
            <p:cNvPr id="1901" name="Google Shape;1901;p53"/>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3"/>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 name="Google Shape;1903;p53"/>
          <p:cNvGrpSpPr/>
          <p:nvPr/>
        </p:nvGrpSpPr>
        <p:grpSpPr>
          <a:xfrm>
            <a:off x="7412747" y="2576286"/>
            <a:ext cx="162515" cy="90049"/>
            <a:chOff x="4791775" y="1877500"/>
            <a:chExt cx="66725" cy="36975"/>
          </a:xfrm>
        </p:grpSpPr>
        <p:sp>
          <p:nvSpPr>
            <p:cNvPr id="1904" name="Google Shape;1904;p53"/>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3"/>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 name="Google Shape;1906;p53"/>
          <p:cNvGrpSpPr/>
          <p:nvPr/>
        </p:nvGrpSpPr>
        <p:grpSpPr>
          <a:xfrm>
            <a:off x="7734460" y="2576286"/>
            <a:ext cx="144979" cy="90049"/>
            <a:chOff x="4923925" y="1877500"/>
            <a:chExt cx="59525" cy="36975"/>
          </a:xfrm>
        </p:grpSpPr>
        <p:sp>
          <p:nvSpPr>
            <p:cNvPr id="1907" name="Google Shape;1907;p53"/>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 name="Google Shape;1909;p53"/>
          <p:cNvGrpSpPr/>
          <p:nvPr/>
        </p:nvGrpSpPr>
        <p:grpSpPr>
          <a:xfrm>
            <a:off x="8028952" y="2558477"/>
            <a:ext cx="141447" cy="125667"/>
            <a:chOff x="5058450" y="1870100"/>
            <a:chExt cx="58075" cy="51600"/>
          </a:xfrm>
        </p:grpSpPr>
        <p:sp>
          <p:nvSpPr>
            <p:cNvPr id="1910" name="Google Shape;1910;p53"/>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3"/>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 name="Google Shape;1912;p53"/>
          <p:cNvGrpSpPr/>
          <p:nvPr/>
        </p:nvGrpSpPr>
        <p:grpSpPr>
          <a:xfrm>
            <a:off x="7443466" y="2980885"/>
            <a:ext cx="101077" cy="107645"/>
            <a:chOff x="4811425" y="2065025"/>
            <a:chExt cx="41500" cy="44200"/>
          </a:xfrm>
        </p:grpSpPr>
        <p:sp>
          <p:nvSpPr>
            <p:cNvPr id="1913" name="Google Shape;1913;p53"/>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 name="Google Shape;1915;p53"/>
          <p:cNvGrpSpPr/>
          <p:nvPr/>
        </p:nvGrpSpPr>
        <p:grpSpPr>
          <a:xfrm>
            <a:off x="7735904" y="2981098"/>
            <a:ext cx="120867" cy="107218"/>
            <a:chOff x="4929875" y="2065025"/>
            <a:chExt cx="49625" cy="44025"/>
          </a:xfrm>
        </p:grpSpPr>
        <p:sp>
          <p:nvSpPr>
            <p:cNvPr id="1916" name="Google Shape;1916;p53"/>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3"/>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 name="Google Shape;1918;p53"/>
          <p:cNvGrpSpPr/>
          <p:nvPr/>
        </p:nvGrpSpPr>
        <p:grpSpPr>
          <a:xfrm>
            <a:off x="8064572" y="2984112"/>
            <a:ext cx="70206" cy="101191"/>
            <a:chOff x="5083925" y="2066350"/>
            <a:chExt cx="28825" cy="41550"/>
          </a:xfrm>
        </p:grpSpPr>
        <p:sp>
          <p:nvSpPr>
            <p:cNvPr id="1919" name="Google Shape;1919;p53"/>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 name="Google Shape;1921;p53"/>
          <p:cNvGrpSpPr/>
          <p:nvPr/>
        </p:nvGrpSpPr>
        <p:grpSpPr>
          <a:xfrm>
            <a:off x="7096126" y="2999759"/>
            <a:ext cx="181026" cy="69896"/>
            <a:chOff x="4659775" y="2072775"/>
            <a:chExt cx="74325" cy="28700"/>
          </a:xfrm>
        </p:grpSpPr>
        <p:sp>
          <p:nvSpPr>
            <p:cNvPr id="1922" name="Google Shape;1922;p53"/>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3"/>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3"/>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53"/>
          <p:cNvGrpSpPr/>
          <p:nvPr/>
        </p:nvGrpSpPr>
        <p:grpSpPr>
          <a:xfrm>
            <a:off x="8015982" y="2790324"/>
            <a:ext cx="167387" cy="89197"/>
            <a:chOff x="4662475" y="1976500"/>
            <a:chExt cx="68725" cy="36625"/>
          </a:xfrm>
        </p:grpSpPr>
        <p:sp>
          <p:nvSpPr>
            <p:cNvPr id="1926" name="Google Shape;1926;p53"/>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3"/>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53"/>
          <p:cNvGrpSpPr/>
          <p:nvPr/>
        </p:nvGrpSpPr>
        <p:grpSpPr>
          <a:xfrm>
            <a:off x="7712887" y="2793764"/>
            <a:ext cx="166899" cy="82317"/>
            <a:chOff x="4920150" y="1977875"/>
            <a:chExt cx="68525" cy="33800"/>
          </a:xfrm>
        </p:grpSpPr>
        <p:sp>
          <p:nvSpPr>
            <p:cNvPr id="1930" name="Google Shape;1930;p53"/>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53"/>
          <p:cNvGrpSpPr/>
          <p:nvPr/>
        </p:nvGrpSpPr>
        <p:grpSpPr>
          <a:xfrm>
            <a:off x="7124044" y="3197682"/>
            <a:ext cx="125190" cy="127859"/>
            <a:chOff x="4676550" y="2160575"/>
            <a:chExt cx="51400" cy="52500"/>
          </a:xfrm>
        </p:grpSpPr>
        <p:sp>
          <p:nvSpPr>
            <p:cNvPr id="1934" name="Google Shape;1934;p53"/>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3"/>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3"/>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 name="Google Shape;1937;p53"/>
          <p:cNvGrpSpPr/>
          <p:nvPr/>
        </p:nvGrpSpPr>
        <p:grpSpPr>
          <a:xfrm>
            <a:off x="7421302" y="3204714"/>
            <a:ext cx="145405" cy="113794"/>
            <a:chOff x="4768325" y="2163475"/>
            <a:chExt cx="59700" cy="46725"/>
          </a:xfrm>
        </p:grpSpPr>
        <p:sp>
          <p:nvSpPr>
            <p:cNvPr id="1938" name="Google Shape;1938;p53"/>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0" name="Google Shape;1940;p53"/>
          <p:cNvSpPr/>
          <p:nvPr/>
        </p:nvSpPr>
        <p:spPr>
          <a:xfrm>
            <a:off x="7753257"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a:off x="8025633"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a:off x="7127089"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3"/>
          <p:cNvSpPr/>
          <p:nvPr/>
        </p:nvSpPr>
        <p:spPr>
          <a:xfrm>
            <a:off x="7095061"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3"/>
          <p:cNvSpPr/>
          <p:nvPr/>
        </p:nvSpPr>
        <p:spPr>
          <a:xfrm>
            <a:off x="7112384"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p:nvPr/>
        </p:nvSpPr>
        <p:spPr>
          <a:xfrm>
            <a:off x="7746133"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6" name="Google Shape;1946;p53"/>
          <p:cNvGrpSpPr/>
          <p:nvPr/>
        </p:nvGrpSpPr>
        <p:grpSpPr>
          <a:xfrm>
            <a:off x="7437621" y="3459808"/>
            <a:ext cx="112768" cy="106853"/>
            <a:chOff x="4768575" y="2253950"/>
            <a:chExt cx="46300" cy="43875"/>
          </a:xfrm>
        </p:grpSpPr>
        <p:sp>
          <p:nvSpPr>
            <p:cNvPr id="1947" name="Google Shape;1947;p53"/>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3"/>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 name="Google Shape;1949;p53"/>
          <p:cNvGrpSpPr/>
          <p:nvPr/>
        </p:nvGrpSpPr>
        <p:grpSpPr>
          <a:xfrm>
            <a:off x="7737243" y="3948834"/>
            <a:ext cx="118187" cy="146246"/>
            <a:chOff x="4960900" y="2433225"/>
            <a:chExt cx="48525" cy="60050"/>
          </a:xfrm>
        </p:grpSpPr>
        <p:sp>
          <p:nvSpPr>
            <p:cNvPr id="1950" name="Google Shape;1950;p53"/>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 name="Google Shape;1952;p53"/>
          <p:cNvGrpSpPr/>
          <p:nvPr/>
        </p:nvGrpSpPr>
        <p:grpSpPr>
          <a:xfrm>
            <a:off x="7425808" y="4212895"/>
            <a:ext cx="136394" cy="143810"/>
            <a:chOff x="4854075" y="2527625"/>
            <a:chExt cx="56000" cy="59050"/>
          </a:xfrm>
        </p:grpSpPr>
        <p:sp>
          <p:nvSpPr>
            <p:cNvPr id="1953" name="Google Shape;1953;p53"/>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3"/>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5" name="Google Shape;1955;p53"/>
          <p:cNvSpPr/>
          <p:nvPr/>
        </p:nvSpPr>
        <p:spPr>
          <a:xfrm>
            <a:off x="7441061"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3"/>
          <p:cNvSpPr/>
          <p:nvPr/>
        </p:nvSpPr>
        <p:spPr>
          <a:xfrm>
            <a:off x="8019727"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3"/>
          <p:cNvSpPr/>
          <p:nvPr/>
        </p:nvSpPr>
        <p:spPr>
          <a:xfrm>
            <a:off x="7118991"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8" name="Google Shape;1958;p53"/>
          <p:cNvGrpSpPr/>
          <p:nvPr/>
        </p:nvGrpSpPr>
        <p:grpSpPr>
          <a:xfrm>
            <a:off x="8050020" y="3676639"/>
            <a:ext cx="99312" cy="160797"/>
            <a:chOff x="5059700" y="2334775"/>
            <a:chExt cx="40775" cy="66025"/>
          </a:xfrm>
        </p:grpSpPr>
        <p:sp>
          <p:nvSpPr>
            <p:cNvPr id="1959" name="Google Shape;1959;p53"/>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3"/>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3"/>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3"/>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3"/>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3"/>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3"/>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3"/>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3"/>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 name="Google Shape;1968;p53"/>
          <p:cNvGrpSpPr/>
          <p:nvPr/>
        </p:nvGrpSpPr>
        <p:grpSpPr>
          <a:xfrm>
            <a:off x="8007184" y="3941771"/>
            <a:ext cx="184984" cy="160371"/>
            <a:chOff x="5037700" y="2430325"/>
            <a:chExt cx="75950" cy="65850"/>
          </a:xfrm>
        </p:grpSpPr>
        <p:sp>
          <p:nvSpPr>
            <p:cNvPr id="1969" name="Google Shape;1969;p53"/>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3"/>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1" name="Google Shape;1971;p53"/>
          <p:cNvGrpSpPr/>
          <p:nvPr/>
        </p:nvGrpSpPr>
        <p:grpSpPr>
          <a:xfrm>
            <a:off x="7426689" y="3708223"/>
            <a:ext cx="173014" cy="97629"/>
            <a:chOff x="4756975" y="2341800"/>
            <a:chExt cx="91975" cy="51925"/>
          </a:xfrm>
        </p:grpSpPr>
        <p:sp>
          <p:nvSpPr>
            <p:cNvPr id="1972" name="Google Shape;1972;p53"/>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3"/>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3"/>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3"/>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3"/>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3"/>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3"/>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3"/>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3"/>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3"/>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3"/>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3"/>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3"/>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3"/>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3"/>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3"/>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3"/>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3"/>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3"/>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3"/>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 name="Google Shape;1992;p53"/>
          <p:cNvGrpSpPr/>
          <p:nvPr/>
        </p:nvGrpSpPr>
        <p:grpSpPr>
          <a:xfrm>
            <a:off x="7693626" y="4196920"/>
            <a:ext cx="212497" cy="175761"/>
            <a:chOff x="4943575" y="2516350"/>
            <a:chExt cx="98675" cy="81700"/>
          </a:xfrm>
        </p:grpSpPr>
        <p:sp>
          <p:nvSpPr>
            <p:cNvPr id="1993" name="Google Shape;1993;p53"/>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3"/>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3"/>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3"/>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3"/>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3"/>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3"/>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3"/>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3"/>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3"/>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3"/>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3"/>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3"/>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3"/>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3"/>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3"/>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3"/>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3"/>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3"/>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3"/>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3"/>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3"/>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3"/>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3"/>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3"/>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3"/>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3"/>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3"/>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3"/>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3"/>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3"/>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3"/>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3"/>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3"/>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3"/>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3"/>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3"/>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3"/>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3"/>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3"/>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3"/>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3"/>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3"/>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3"/>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3"/>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3"/>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3"/>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3"/>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3"/>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3"/>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3"/>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3"/>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3"/>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3"/>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3"/>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3"/>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3"/>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3"/>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3"/>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3"/>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3"/>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3"/>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3"/>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3"/>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3"/>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3"/>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3"/>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3"/>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3"/>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3"/>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3"/>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3"/>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3"/>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3"/>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3"/>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3"/>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3"/>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3"/>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1" name="Google Shape;2071;p53"/>
          <p:cNvSpPr/>
          <p:nvPr/>
        </p:nvSpPr>
        <p:spPr>
          <a:xfrm>
            <a:off x="7709169"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3"/>
          <p:cNvSpPr/>
          <p:nvPr/>
        </p:nvSpPr>
        <p:spPr>
          <a:xfrm>
            <a:off x="8025426"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3"/>
          <p:cNvSpPr/>
          <p:nvPr/>
        </p:nvSpPr>
        <p:spPr>
          <a:xfrm>
            <a:off x="7127539"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3"/>
          <p:cNvSpPr/>
          <p:nvPr/>
        </p:nvSpPr>
        <p:spPr>
          <a:xfrm flipH="1">
            <a:off x="7434905"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3"/>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Use our editable graphic resources...</a:t>
            </a:r>
            <a:endParaRPr/>
          </a:p>
        </p:txBody>
      </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79" name="Shape 2079"/>
        <p:cNvGrpSpPr/>
        <p:nvPr/>
      </p:nvGrpSpPr>
      <p:grpSpPr>
        <a:xfrm>
          <a:off x="0" y="0"/>
          <a:ext cx="0" cy="0"/>
          <a:chOff x="0" y="0"/>
          <a:chExt cx="0" cy="0"/>
        </a:xfrm>
      </p:grpSpPr>
      <p:grpSp>
        <p:nvGrpSpPr>
          <p:cNvPr id="2080" name="Google Shape;2080;p54"/>
          <p:cNvGrpSpPr/>
          <p:nvPr/>
        </p:nvGrpSpPr>
        <p:grpSpPr>
          <a:xfrm>
            <a:off x="752796" y="2869970"/>
            <a:ext cx="2622876" cy="1333540"/>
            <a:chOff x="238125" y="1038125"/>
            <a:chExt cx="7146800" cy="3633625"/>
          </a:xfrm>
        </p:grpSpPr>
        <p:sp>
          <p:nvSpPr>
            <p:cNvPr id="2081" name="Google Shape;2081;p54"/>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4"/>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4"/>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4"/>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4"/>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4"/>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4"/>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4"/>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4"/>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4"/>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4"/>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4"/>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4"/>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4"/>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4"/>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4"/>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4"/>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4"/>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4"/>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4"/>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4"/>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4"/>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4"/>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4"/>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4"/>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4"/>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4"/>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4"/>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4"/>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4"/>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4"/>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4"/>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4"/>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4"/>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4"/>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4"/>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4"/>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4"/>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4"/>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4"/>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4"/>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4"/>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4"/>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4"/>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4"/>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4"/>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4"/>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4"/>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4"/>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4"/>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4"/>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4"/>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4"/>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4"/>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4"/>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4"/>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4"/>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4"/>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4"/>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4"/>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4"/>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4"/>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4"/>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4"/>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4"/>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4"/>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4"/>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4"/>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4"/>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4"/>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4"/>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4"/>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4"/>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4"/>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4"/>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4"/>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4"/>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4"/>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4"/>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4"/>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4"/>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4"/>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4"/>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4"/>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4"/>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4"/>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4"/>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4"/>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4"/>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4"/>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4"/>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4"/>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4"/>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4"/>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4"/>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4"/>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4"/>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4"/>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4"/>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4"/>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4"/>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4"/>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4"/>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4"/>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4"/>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4"/>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4"/>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4"/>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4"/>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4"/>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4"/>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4"/>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4"/>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4"/>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4"/>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4"/>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4"/>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4"/>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4"/>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4"/>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4"/>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4"/>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4"/>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4"/>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4"/>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4"/>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4"/>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4"/>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4"/>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4"/>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4"/>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4"/>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4"/>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4"/>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4"/>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4"/>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4"/>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4"/>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4"/>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4"/>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4"/>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4"/>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4"/>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4"/>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4"/>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4"/>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4"/>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4"/>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4"/>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4"/>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4"/>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4"/>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4"/>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4"/>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4"/>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4"/>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4"/>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4"/>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4"/>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4"/>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4"/>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4"/>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4"/>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4"/>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4"/>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4"/>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4"/>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4"/>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4"/>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4"/>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4"/>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4"/>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4"/>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4"/>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4"/>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4"/>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4"/>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4"/>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4"/>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4"/>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4"/>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4"/>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4"/>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4"/>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4"/>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4"/>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4"/>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4"/>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4"/>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4"/>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4"/>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4"/>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4"/>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4"/>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4"/>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4"/>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4"/>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4"/>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4"/>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4"/>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4"/>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4"/>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4"/>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4"/>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4"/>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4"/>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4"/>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4"/>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4"/>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4"/>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4"/>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4"/>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4"/>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4"/>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4"/>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4"/>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4"/>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4"/>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4"/>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4"/>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4"/>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4"/>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4"/>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4"/>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4"/>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4"/>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4"/>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4"/>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4"/>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4"/>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4"/>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4"/>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4"/>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4"/>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4"/>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4"/>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4"/>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4"/>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4"/>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4"/>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4"/>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4"/>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4"/>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4"/>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4"/>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4"/>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4"/>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4"/>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4"/>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4"/>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4"/>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4"/>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4"/>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4"/>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4"/>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4"/>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4"/>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4"/>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4"/>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4"/>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4"/>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4"/>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4"/>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4"/>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4"/>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4"/>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4"/>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4"/>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4"/>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4"/>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4"/>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4"/>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4"/>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4"/>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4"/>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4"/>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4"/>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4"/>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4"/>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4"/>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4"/>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4"/>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4"/>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4"/>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4"/>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4"/>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4"/>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4"/>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4"/>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4"/>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4"/>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4"/>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4"/>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4"/>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4"/>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4"/>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4"/>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4"/>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4"/>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4"/>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4"/>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4"/>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4"/>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4"/>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4"/>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4"/>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4"/>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4"/>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4"/>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4"/>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4"/>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4"/>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4"/>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4"/>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4"/>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4"/>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4"/>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4"/>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4"/>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4"/>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4"/>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4"/>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4"/>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4"/>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4"/>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4"/>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4"/>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4"/>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4"/>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4"/>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4"/>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4"/>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4"/>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4"/>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4"/>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4"/>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4"/>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4"/>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4"/>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4"/>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4"/>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4"/>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4"/>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4"/>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4"/>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4"/>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4"/>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4"/>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4"/>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4"/>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4"/>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4"/>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4"/>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4"/>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4"/>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4"/>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4"/>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4"/>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4"/>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4"/>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4"/>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4"/>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4"/>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4"/>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4"/>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4"/>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4"/>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4"/>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4"/>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4"/>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4"/>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4"/>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4"/>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4"/>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4"/>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4"/>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4"/>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4"/>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4"/>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4"/>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4"/>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4"/>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4"/>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4"/>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4"/>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4"/>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4"/>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4"/>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4"/>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4"/>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4"/>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4"/>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4"/>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4"/>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4"/>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4"/>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4"/>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4"/>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4"/>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4"/>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4"/>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4"/>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4"/>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4"/>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4"/>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4"/>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4"/>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4"/>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4"/>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4"/>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4"/>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4"/>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4"/>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4"/>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4"/>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4"/>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4"/>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4"/>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4"/>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4"/>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4"/>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4"/>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4"/>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4"/>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4"/>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4"/>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4"/>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4"/>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4"/>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4"/>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4"/>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4"/>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4"/>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4"/>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4"/>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4"/>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4"/>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4"/>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4"/>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4"/>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4"/>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4"/>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4"/>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4"/>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4"/>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4"/>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4"/>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4"/>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4"/>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4"/>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4"/>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4"/>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4"/>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4"/>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4"/>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4"/>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4"/>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4"/>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4"/>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4"/>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4"/>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4"/>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4"/>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4"/>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4"/>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4"/>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4"/>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4"/>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4"/>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4"/>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4"/>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4"/>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4"/>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4"/>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4"/>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4"/>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4"/>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4"/>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4"/>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4"/>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4"/>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4"/>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4"/>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4"/>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4"/>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4"/>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4"/>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4"/>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4"/>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4"/>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4"/>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4"/>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4"/>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4"/>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4"/>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4"/>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4"/>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4"/>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4"/>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4"/>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4"/>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4"/>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4"/>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4"/>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4"/>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4"/>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4"/>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4"/>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4"/>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4"/>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4"/>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4"/>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4"/>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4"/>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4"/>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4"/>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4"/>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4"/>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4"/>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4"/>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4"/>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4"/>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4"/>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4"/>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4"/>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4"/>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4"/>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4"/>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4"/>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4"/>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4"/>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4"/>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4"/>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4"/>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4"/>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4"/>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4"/>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4"/>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4"/>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4"/>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4"/>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4"/>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4"/>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4"/>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4"/>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4"/>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4"/>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4"/>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4"/>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4"/>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4"/>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4"/>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4"/>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4"/>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4"/>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4"/>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4"/>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4"/>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4"/>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4"/>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4"/>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4"/>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4"/>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4"/>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4"/>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4"/>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4"/>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4"/>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4"/>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4"/>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4"/>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4"/>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4"/>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4"/>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4"/>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4"/>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4"/>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4"/>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4"/>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4"/>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4"/>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4"/>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4"/>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4"/>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4"/>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4"/>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4"/>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4"/>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4"/>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4"/>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4"/>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4"/>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4"/>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4"/>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4"/>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4"/>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4"/>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4"/>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4"/>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4"/>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4"/>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4"/>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4"/>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4"/>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4"/>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4"/>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4"/>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4"/>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4"/>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4"/>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4"/>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4"/>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4"/>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4"/>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4"/>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4"/>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4"/>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4"/>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4"/>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4"/>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4"/>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4"/>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4"/>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4"/>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4"/>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4"/>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4"/>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4"/>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4"/>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4"/>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4"/>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4"/>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4"/>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4"/>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4"/>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4"/>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4"/>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4"/>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4"/>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4"/>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4"/>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4"/>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4"/>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4"/>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4"/>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4"/>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4"/>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4"/>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4"/>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4"/>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4"/>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4"/>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4"/>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4"/>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4"/>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4"/>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4"/>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4"/>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4"/>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4"/>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4"/>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4"/>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4"/>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4"/>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4"/>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4"/>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4"/>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4"/>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4"/>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4"/>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4"/>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4"/>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4"/>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4"/>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4"/>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4"/>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4"/>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4"/>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4"/>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4"/>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4"/>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4"/>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4"/>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4"/>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4"/>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4"/>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4"/>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4"/>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4"/>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4"/>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4"/>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4"/>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4"/>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4"/>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4"/>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4"/>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4"/>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4"/>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4"/>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4"/>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4"/>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4"/>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4"/>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4"/>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4"/>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4"/>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4"/>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4"/>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4"/>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4"/>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4"/>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4"/>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4"/>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4"/>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4"/>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4"/>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4"/>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4"/>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4"/>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4"/>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4"/>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4"/>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4"/>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4"/>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4"/>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4"/>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4"/>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4"/>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4"/>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4"/>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4"/>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4"/>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4"/>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4"/>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4"/>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4"/>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4"/>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4"/>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4"/>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4"/>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4"/>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4"/>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4"/>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4"/>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4"/>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4"/>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4"/>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4"/>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4"/>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4"/>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4"/>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4"/>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4"/>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4"/>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4"/>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4"/>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4"/>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4"/>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4"/>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4"/>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4"/>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4"/>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4"/>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4"/>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4"/>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4"/>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4"/>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4"/>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4"/>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4"/>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4"/>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4"/>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4"/>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4"/>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4"/>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4"/>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4"/>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4"/>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4"/>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4"/>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4"/>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4"/>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4"/>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4"/>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4"/>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4"/>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4"/>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4"/>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4"/>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4"/>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4"/>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4"/>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4"/>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4"/>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4"/>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4"/>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4"/>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4"/>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4"/>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4"/>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4"/>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4"/>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4"/>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4"/>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4"/>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4"/>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4"/>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4"/>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4"/>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4"/>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4"/>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4"/>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4"/>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4"/>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4"/>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4"/>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4"/>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4"/>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4"/>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4"/>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4"/>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4"/>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4"/>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4"/>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4"/>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4"/>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4"/>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4"/>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4"/>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4"/>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4"/>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4"/>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4"/>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4"/>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4"/>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4"/>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4"/>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4"/>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4"/>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4"/>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4"/>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4"/>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4"/>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4"/>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4"/>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4"/>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4"/>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4"/>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4"/>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4"/>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4"/>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4"/>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4"/>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4"/>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4"/>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4"/>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4"/>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4"/>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4"/>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4"/>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4"/>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4"/>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4"/>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4"/>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4"/>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4"/>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4"/>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4"/>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4"/>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4"/>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4"/>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4"/>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4"/>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4"/>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4"/>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4"/>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4"/>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4"/>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4"/>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4"/>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4"/>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4"/>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4"/>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4"/>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4"/>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4"/>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4"/>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4"/>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4"/>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4"/>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4"/>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4"/>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4"/>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4"/>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4"/>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4"/>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4"/>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4"/>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4"/>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4"/>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4"/>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4"/>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4"/>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4"/>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4"/>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4"/>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4"/>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4"/>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4"/>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4"/>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4"/>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4"/>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4"/>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4"/>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4"/>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4"/>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4"/>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4"/>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4"/>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4"/>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4"/>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4"/>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4"/>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4"/>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4"/>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4"/>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4"/>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4"/>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4"/>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4"/>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4"/>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4"/>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4"/>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4"/>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4"/>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4"/>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4"/>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4"/>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4"/>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4"/>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4"/>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4"/>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4"/>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4"/>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4"/>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4"/>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4"/>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4"/>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4"/>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4"/>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4"/>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4"/>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4"/>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4"/>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4"/>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4"/>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4"/>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4"/>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4"/>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4"/>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4"/>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4"/>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4"/>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4"/>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4"/>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4"/>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4"/>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4"/>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4"/>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4"/>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4"/>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4"/>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4"/>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4"/>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4"/>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4"/>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4"/>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4"/>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4"/>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4"/>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4"/>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4"/>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4"/>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4"/>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4"/>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4"/>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4"/>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4"/>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4"/>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4"/>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4"/>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4"/>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4"/>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4"/>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4"/>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4"/>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4"/>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4"/>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4"/>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4"/>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4"/>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4"/>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4"/>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4"/>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4"/>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4"/>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4"/>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4"/>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4"/>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4"/>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4"/>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4"/>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4"/>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4"/>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4"/>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4"/>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4"/>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4"/>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4"/>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4"/>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4"/>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4"/>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4"/>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4"/>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4"/>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4"/>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4"/>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4"/>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4"/>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4"/>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4"/>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4"/>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4"/>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4"/>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4"/>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4"/>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4"/>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4"/>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4"/>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4"/>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4"/>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4"/>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4"/>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4"/>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4"/>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4"/>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4"/>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4"/>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4"/>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4"/>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4"/>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4"/>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4"/>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4"/>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4"/>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4"/>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4"/>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4"/>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4"/>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4"/>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4"/>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4"/>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4"/>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4"/>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4"/>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4"/>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4"/>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4"/>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4"/>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4"/>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4"/>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4"/>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4"/>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4"/>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4"/>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4"/>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4"/>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4"/>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4"/>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4"/>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4"/>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4"/>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4"/>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4"/>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4"/>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4"/>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4"/>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4"/>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4"/>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4"/>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4"/>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4"/>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4"/>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4"/>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4"/>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4"/>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4"/>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4"/>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4"/>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4"/>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4"/>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4"/>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4"/>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4"/>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4"/>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4"/>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4"/>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4"/>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4"/>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4"/>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4"/>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4"/>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4"/>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4"/>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4"/>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4"/>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4"/>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4"/>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4"/>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4"/>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4"/>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4"/>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4"/>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4"/>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4"/>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4"/>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4"/>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4"/>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4"/>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4"/>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4"/>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4"/>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4"/>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4"/>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4"/>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4"/>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4"/>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4"/>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4"/>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4"/>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4"/>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4"/>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4"/>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4"/>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4"/>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4"/>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4"/>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4"/>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4"/>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4"/>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4"/>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4"/>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4"/>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4"/>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4"/>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4"/>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4"/>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4"/>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4"/>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4"/>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4"/>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4"/>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4"/>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4"/>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4"/>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4"/>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4"/>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4"/>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4"/>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4"/>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4"/>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4"/>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4"/>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4"/>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4"/>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4"/>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4"/>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4"/>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4"/>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4"/>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4"/>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4"/>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4"/>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4"/>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4"/>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4"/>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4"/>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4"/>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4"/>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4"/>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4"/>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4"/>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4"/>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4"/>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4"/>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4"/>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4"/>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4"/>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4"/>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4"/>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4"/>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4"/>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4"/>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4"/>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4"/>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4"/>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4"/>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4"/>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4"/>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4"/>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4"/>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4"/>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4"/>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4"/>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4"/>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4"/>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4"/>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4"/>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4"/>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4"/>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4"/>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4"/>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4"/>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4"/>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4"/>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4"/>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4"/>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4"/>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4"/>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4"/>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4"/>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4"/>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4"/>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4"/>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4"/>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4"/>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4"/>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4"/>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4"/>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4"/>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4"/>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4"/>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4"/>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4"/>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4"/>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4"/>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4"/>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4"/>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4"/>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4"/>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4"/>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4"/>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4"/>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4"/>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4"/>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4"/>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4"/>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4"/>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4"/>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4"/>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4"/>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4"/>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4"/>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4"/>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4"/>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4"/>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4"/>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4"/>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4"/>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4"/>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4"/>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4"/>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4"/>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4"/>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4"/>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4"/>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4"/>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4"/>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4"/>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4"/>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4"/>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4"/>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4"/>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4"/>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4"/>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4"/>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4"/>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4"/>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4"/>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4"/>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4"/>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4"/>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4"/>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4"/>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4"/>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4"/>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4"/>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4"/>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4"/>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4"/>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4"/>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4"/>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4"/>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4"/>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4"/>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4"/>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4"/>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4"/>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4"/>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4"/>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4"/>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4"/>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4"/>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4"/>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4"/>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4"/>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4"/>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4"/>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4"/>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4"/>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4"/>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4"/>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4"/>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4"/>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4"/>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4"/>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4"/>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4"/>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4"/>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4"/>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4"/>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4"/>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4"/>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4"/>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4"/>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4"/>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4"/>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4"/>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4"/>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4"/>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4"/>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4"/>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4"/>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4"/>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4"/>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4"/>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4"/>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4"/>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4"/>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4"/>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4"/>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4"/>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4"/>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4"/>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4"/>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4"/>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4"/>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4"/>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4"/>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4"/>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4"/>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4"/>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4"/>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4"/>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4"/>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4"/>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4"/>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4"/>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4"/>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4"/>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4"/>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4"/>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4"/>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4"/>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4"/>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4"/>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4"/>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4"/>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4"/>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4"/>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4"/>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4"/>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4"/>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4"/>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4"/>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4"/>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4"/>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4"/>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4"/>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4"/>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4"/>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4"/>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4"/>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4"/>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4"/>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4"/>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4"/>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4"/>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4"/>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4"/>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4"/>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4"/>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4"/>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4"/>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4"/>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4"/>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4"/>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4"/>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4"/>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4"/>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4"/>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4"/>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4"/>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4"/>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4"/>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4"/>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4"/>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4"/>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4"/>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4"/>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4"/>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4"/>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4"/>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4"/>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4"/>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4"/>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4"/>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4"/>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4"/>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4"/>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4"/>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4"/>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4"/>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4"/>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4"/>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4"/>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4"/>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4"/>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4"/>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4"/>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4"/>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4"/>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4"/>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4"/>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4"/>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4"/>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4"/>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4"/>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4"/>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4"/>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4"/>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4"/>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4"/>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4"/>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4"/>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4"/>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4"/>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4"/>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4"/>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4"/>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4"/>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4"/>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4"/>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4"/>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4"/>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4"/>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4"/>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4"/>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4"/>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4"/>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4"/>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4"/>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4"/>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4"/>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4"/>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4"/>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4"/>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4"/>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4"/>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4"/>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4"/>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4"/>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4"/>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4"/>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4"/>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4"/>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4"/>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4"/>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4"/>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4"/>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4"/>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4"/>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4"/>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4"/>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4"/>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4"/>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4"/>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4"/>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4"/>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4"/>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4"/>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4"/>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4"/>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4"/>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4"/>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4"/>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4"/>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4"/>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4"/>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4"/>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4"/>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4"/>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4"/>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4"/>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4"/>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4"/>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4"/>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4"/>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4"/>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4"/>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4"/>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4"/>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4"/>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4"/>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4"/>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4"/>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4"/>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4"/>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4"/>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4"/>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4"/>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4"/>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4"/>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4"/>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4"/>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4"/>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4"/>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4"/>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4"/>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4"/>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4"/>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4"/>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4"/>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4"/>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4"/>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4"/>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4"/>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4"/>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4"/>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4"/>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4"/>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4"/>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4"/>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4"/>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4"/>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4"/>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4"/>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4"/>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4"/>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4"/>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4"/>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4"/>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4"/>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4"/>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4"/>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4"/>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4"/>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4"/>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4"/>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4"/>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4"/>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4"/>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53" name="Google Shape;3653;p54"/>
          <p:cNvGrpSpPr/>
          <p:nvPr/>
        </p:nvGrpSpPr>
        <p:grpSpPr>
          <a:xfrm>
            <a:off x="6681268" y="3584496"/>
            <a:ext cx="560636" cy="516497"/>
            <a:chOff x="6652051" y="3714143"/>
            <a:chExt cx="560636" cy="516497"/>
          </a:xfrm>
        </p:grpSpPr>
        <p:grpSp>
          <p:nvGrpSpPr>
            <p:cNvPr id="3654" name="Google Shape;3654;p54"/>
            <p:cNvGrpSpPr/>
            <p:nvPr/>
          </p:nvGrpSpPr>
          <p:grpSpPr>
            <a:xfrm>
              <a:off x="6669657" y="3716715"/>
              <a:ext cx="466768" cy="464314"/>
              <a:chOff x="3139766" y="765669"/>
              <a:chExt cx="886380" cy="881888"/>
            </a:xfrm>
          </p:grpSpPr>
          <p:grpSp>
            <p:nvGrpSpPr>
              <p:cNvPr id="3655" name="Google Shape;3655;p54"/>
              <p:cNvGrpSpPr/>
              <p:nvPr/>
            </p:nvGrpSpPr>
            <p:grpSpPr>
              <a:xfrm>
                <a:off x="3139766" y="765669"/>
                <a:ext cx="886380" cy="881888"/>
                <a:chOff x="3139766" y="765669"/>
                <a:chExt cx="886380" cy="881888"/>
              </a:xfrm>
            </p:grpSpPr>
            <p:sp>
              <p:nvSpPr>
                <p:cNvPr id="3656" name="Google Shape;3656;p54"/>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4"/>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4"/>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4"/>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4"/>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4"/>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4"/>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4"/>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4"/>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5" name="Google Shape;3665;p54"/>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4"/>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4"/>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4"/>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9" name="Google Shape;3669;p54"/>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0" name="Google Shape;3670;p54"/>
          <p:cNvGrpSpPr/>
          <p:nvPr/>
        </p:nvGrpSpPr>
        <p:grpSpPr>
          <a:xfrm>
            <a:off x="7679978" y="3065079"/>
            <a:ext cx="104231" cy="320340"/>
            <a:chOff x="7564426" y="3224343"/>
            <a:chExt cx="119985" cy="368801"/>
          </a:xfrm>
        </p:grpSpPr>
        <p:sp>
          <p:nvSpPr>
            <p:cNvPr id="3671" name="Google Shape;3671;p54"/>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4"/>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3" name="Google Shape;3673;p54"/>
          <p:cNvGrpSpPr/>
          <p:nvPr/>
        </p:nvGrpSpPr>
        <p:grpSpPr>
          <a:xfrm>
            <a:off x="7379466" y="3059180"/>
            <a:ext cx="189489" cy="332132"/>
            <a:chOff x="8370831" y="3202002"/>
            <a:chExt cx="218129" cy="382376"/>
          </a:xfrm>
        </p:grpSpPr>
        <p:sp>
          <p:nvSpPr>
            <p:cNvPr id="3674" name="Google Shape;3674;p54"/>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4"/>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6" name="Google Shape;3676;p54"/>
          <p:cNvGrpSpPr/>
          <p:nvPr/>
        </p:nvGrpSpPr>
        <p:grpSpPr>
          <a:xfrm>
            <a:off x="8102855" y="3470312"/>
            <a:ext cx="309429" cy="267000"/>
            <a:chOff x="6742064" y="3750480"/>
            <a:chExt cx="399315" cy="344560"/>
          </a:xfrm>
        </p:grpSpPr>
        <p:sp>
          <p:nvSpPr>
            <p:cNvPr id="3677" name="Google Shape;3677;p54"/>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4"/>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54"/>
          <p:cNvGrpSpPr/>
          <p:nvPr/>
        </p:nvGrpSpPr>
        <p:grpSpPr>
          <a:xfrm>
            <a:off x="7641874" y="3821360"/>
            <a:ext cx="180437" cy="281608"/>
            <a:chOff x="7248525" y="3739696"/>
            <a:chExt cx="230531" cy="359790"/>
          </a:xfrm>
        </p:grpSpPr>
        <p:sp>
          <p:nvSpPr>
            <p:cNvPr id="3680" name="Google Shape;3680;p54"/>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4"/>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2" name="Google Shape;3682;p54"/>
          <p:cNvGrpSpPr/>
          <p:nvPr/>
        </p:nvGrpSpPr>
        <p:grpSpPr>
          <a:xfrm>
            <a:off x="7887794" y="3464584"/>
            <a:ext cx="162896" cy="278710"/>
            <a:chOff x="7601242" y="3729267"/>
            <a:chExt cx="222566" cy="380803"/>
          </a:xfrm>
        </p:grpSpPr>
        <p:sp>
          <p:nvSpPr>
            <p:cNvPr id="3683" name="Google Shape;3683;p54"/>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4"/>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85" name="Google Shape;3685;p54"/>
          <p:cNvSpPr/>
          <p:nvPr/>
        </p:nvSpPr>
        <p:spPr>
          <a:xfrm>
            <a:off x="7853820" y="3076940"/>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86" name="Google Shape;3686;p54"/>
          <p:cNvGrpSpPr/>
          <p:nvPr/>
        </p:nvGrpSpPr>
        <p:grpSpPr>
          <a:xfrm>
            <a:off x="7377439" y="3465724"/>
            <a:ext cx="193543" cy="275990"/>
            <a:chOff x="8304647" y="3738687"/>
            <a:chExt cx="225076" cy="320956"/>
          </a:xfrm>
        </p:grpSpPr>
        <p:sp>
          <p:nvSpPr>
            <p:cNvPr id="3687" name="Google Shape;3687;p54"/>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4"/>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4"/>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0" name="Google Shape;3690;p54"/>
          <p:cNvGrpSpPr/>
          <p:nvPr/>
        </p:nvGrpSpPr>
        <p:grpSpPr>
          <a:xfrm>
            <a:off x="7649932" y="3465724"/>
            <a:ext cx="178492" cy="275990"/>
            <a:chOff x="8615101" y="3738687"/>
            <a:chExt cx="207573" cy="320956"/>
          </a:xfrm>
        </p:grpSpPr>
        <p:sp>
          <p:nvSpPr>
            <p:cNvPr id="3691" name="Google Shape;3691;p54"/>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4"/>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4"/>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4" name="Google Shape;3694;p54"/>
          <p:cNvSpPr/>
          <p:nvPr/>
        </p:nvSpPr>
        <p:spPr>
          <a:xfrm>
            <a:off x="8146371" y="3055607"/>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95" name="Google Shape;3695;p54"/>
          <p:cNvGrpSpPr/>
          <p:nvPr/>
        </p:nvGrpSpPr>
        <p:grpSpPr>
          <a:xfrm>
            <a:off x="7875463" y="3868385"/>
            <a:ext cx="187557" cy="187557"/>
            <a:chOff x="8565775" y="671075"/>
            <a:chExt cx="441000" cy="441000"/>
          </a:xfrm>
        </p:grpSpPr>
        <p:sp>
          <p:nvSpPr>
            <p:cNvPr id="3696" name="Google Shape;3696;p54"/>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4"/>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8" name="Google Shape;3698;p54"/>
          <p:cNvSpPr/>
          <p:nvPr/>
        </p:nvSpPr>
        <p:spPr>
          <a:xfrm>
            <a:off x="8160729" y="3864305"/>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4"/>
          <p:cNvSpPr/>
          <p:nvPr/>
        </p:nvSpPr>
        <p:spPr>
          <a:xfrm flipH="1">
            <a:off x="7384916" y="3830761"/>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00" name="Google Shape;3700;p54"/>
          <p:cNvGrpSpPr/>
          <p:nvPr/>
        </p:nvGrpSpPr>
        <p:grpSpPr>
          <a:xfrm>
            <a:off x="6029935" y="2940910"/>
            <a:ext cx="587865" cy="517731"/>
            <a:chOff x="6000718" y="3070557"/>
            <a:chExt cx="587865" cy="517731"/>
          </a:xfrm>
        </p:grpSpPr>
        <p:sp>
          <p:nvSpPr>
            <p:cNvPr id="3701" name="Google Shape;3701;p54"/>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4"/>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4"/>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4"/>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4"/>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4"/>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4"/>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4"/>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4"/>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4"/>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11" name="Google Shape;3711;p54"/>
          <p:cNvGrpSpPr/>
          <p:nvPr/>
        </p:nvGrpSpPr>
        <p:grpSpPr>
          <a:xfrm>
            <a:off x="6044740" y="3584570"/>
            <a:ext cx="557665" cy="516387"/>
            <a:chOff x="6015523" y="3714217"/>
            <a:chExt cx="557665" cy="516387"/>
          </a:xfrm>
        </p:grpSpPr>
        <p:grpSp>
          <p:nvGrpSpPr>
            <p:cNvPr id="3712" name="Google Shape;3712;p54"/>
            <p:cNvGrpSpPr/>
            <p:nvPr/>
          </p:nvGrpSpPr>
          <p:grpSpPr>
            <a:xfrm>
              <a:off x="6036094" y="3716980"/>
              <a:ext cx="529822" cy="510480"/>
              <a:chOff x="3148311" y="-545634"/>
              <a:chExt cx="1006118" cy="969572"/>
            </a:xfrm>
          </p:grpSpPr>
          <p:sp>
            <p:nvSpPr>
              <p:cNvPr id="3713" name="Google Shape;3713;p54"/>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4"/>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4"/>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4"/>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4"/>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4"/>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4"/>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4"/>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54"/>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54"/>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23" name="Google Shape;3723;p54"/>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54"/>
          <p:cNvGrpSpPr/>
          <p:nvPr/>
        </p:nvGrpSpPr>
        <p:grpSpPr>
          <a:xfrm>
            <a:off x="6673522" y="2943981"/>
            <a:ext cx="576302" cy="511871"/>
            <a:chOff x="6644304" y="3073628"/>
            <a:chExt cx="576302" cy="511871"/>
          </a:xfrm>
        </p:grpSpPr>
        <p:grpSp>
          <p:nvGrpSpPr>
            <p:cNvPr id="3725" name="Google Shape;3725;p54"/>
            <p:cNvGrpSpPr/>
            <p:nvPr/>
          </p:nvGrpSpPr>
          <p:grpSpPr>
            <a:xfrm>
              <a:off x="6712169" y="3073651"/>
              <a:ext cx="481611" cy="506713"/>
              <a:chOff x="1833536" y="-546641"/>
              <a:chExt cx="914567" cy="962419"/>
            </a:xfrm>
          </p:grpSpPr>
          <p:grpSp>
            <p:nvGrpSpPr>
              <p:cNvPr id="3726" name="Google Shape;3726;p54"/>
              <p:cNvGrpSpPr/>
              <p:nvPr/>
            </p:nvGrpSpPr>
            <p:grpSpPr>
              <a:xfrm>
                <a:off x="1833536" y="-524249"/>
                <a:ext cx="914567" cy="940027"/>
                <a:chOff x="1833536" y="-524249"/>
                <a:chExt cx="914567" cy="940027"/>
              </a:xfrm>
            </p:grpSpPr>
            <p:sp>
              <p:nvSpPr>
                <p:cNvPr id="3727" name="Google Shape;3727;p54"/>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54"/>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4"/>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54"/>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54"/>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2" name="Google Shape;3732;p54"/>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54"/>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54"/>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4"/>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6" name="Google Shape;3736;p54"/>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7" name="Google Shape;3737;p54"/>
          <p:cNvGrpSpPr/>
          <p:nvPr/>
        </p:nvGrpSpPr>
        <p:grpSpPr>
          <a:xfrm>
            <a:off x="5938558" y="1033351"/>
            <a:ext cx="2435960" cy="1297725"/>
            <a:chOff x="233350" y="949250"/>
            <a:chExt cx="7137300" cy="3802300"/>
          </a:xfrm>
        </p:grpSpPr>
        <p:sp>
          <p:nvSpPr>
            <p:cNvPr id="3738" name="Google Shape;3738;p54"/>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4"/>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4"/>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54"/>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54"/>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4"/>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4"/>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54"/>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54"/>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54"/>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4"/>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54"/>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4"/>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54"/>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54"/>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4"/>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4"/>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4"/>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4"/>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4"/>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4"/>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4"/>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4"/>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4"/>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4"/>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4"/>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4"/>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4"/>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4"/>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4"/>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4"/>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4"/>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4"/>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4"/>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4"/>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4"/>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4"/>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4"/>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4"/>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4"/>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4"/>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4"/>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4"/>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4"/>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4"/>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4"/>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4"/>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4"/>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4"/>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4"/>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4"/>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54"/>
          <p:cNvGrpSpPr/>
          <p:nvPr/>
        </p:nvGrpSpPr>
        <p:grpSpPr>
          <a:xfrm>
            <a:off x="731715" y="995041"/>
            <a:ext cx="2665073" cy="1317140"/>
            <a:chOff x="793334" y="1192826"/>
            <a:chExt cx="2665073" cy="1317140"/>
          </a:xfrm>
        </p:grpSpPr>
        <p:sp>
          <p:nvSpPr>
            <p:cNvPr id="3790" name="Google Shape;3790;p54"/>
            <p:cNvSpPr/>
            <p:nvPr/>
          </p:nvSpPr>
          <p:spPr>
            <a:xfrm>
              <a:off x="2759899" y="20345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4"/>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4"/>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4"/>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4"/>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4"/>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4"/>
            <p:cNvSpPr/>
            <p:nvPr/>
          </p:nvSpPr>
          <p:spPr>
            <a:xfrm>
              <a:off x="1460410" y="190542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4"/>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4"/>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4"/>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4"/>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4"/>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4"/>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4"/>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4"/>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4"/>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4"/>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4"/>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4"/>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4"/>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4"/>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4"/>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4"/>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4"/>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4"/>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4"/>
            <p:cNvSpPr/>
            <p:nvPr/>
          </p:nvSpPr>
          <p:spPr>
            <a:xfrm>
              <a:off x="1309917" y="1312268"/>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4"/>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4"/>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4"/>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4"/>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4"/>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4"/>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4"/>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4"/>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4"/>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4"/>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4"/>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4"/>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4"/>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4"/>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4"/>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4"/>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4"/>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4"/>
            <p:cNvSpPr/>
            <p:nvPr/>
          </p:nvSpPr>
          <p:spPr>
            <a:xfrm>
              <a:off x="2229209" y="2179503"/>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4"/>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4"/>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4"/>
            <p:cNvSpPr/>
            <p:nvPr/>
          </p:nvSpPr>
          <p:spPr>
            <a:xfrm>
              <a:off x="2233106" y="2183400"/>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4"/>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4"/>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4"/>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4"/>
            <p:cNvSpPr/>
            <p:nvPr/>
          </p:nvSpPr>
          <p:spPr>
            <a:xfrm>
              <a:off x="2229915" y="218050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4"/>
            <p:cNvSpPr/>
            <p:nvPr/>
          </p:nvSpPr>
          <p:spPr>
            <a:xfrm>
              <a:off x="2230200" y="2180834"/>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4"/>
            <p:cNvSpPr/>
            <p:nvPr/>
          </p:nvSpPr>
          <p:spPr>
            <a:xfrm>
              <a:off x="2229399" y="2179843"/>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4"/>
            <p:cNvSpPr/>
            <p:nvPr/>
          </p:nvSpPr>
          <p:spPr>
            <a:xfrm>
              <a:off x="2229684" y="21801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4"/>
            <p:cNvSpPr/>
            <p:nvPr/>
          </p:nvSpPr>
          <p:spPr>
            <a:xfrm>
              <a:off x="2230485" y="2181173"/>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4"/>
            <p:cNvSpPr/>
            <p:nvPr/>
          </p:nvSpPr>
          <p:spPr>
            <a:xfrm>
              <a:off x="2232156" y="2182830"/>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4"/>
            <p:cNvSpPr/>
            <p:nvPr/>
          </p:nvSpPr>
          <p:spPr>
            <a:xfrm>
              <a:off x="2231870" y="2182545"/>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4"/>
            <p:cNvSpPr/>
            <p:nvPr/>
          </p:nvSpPr>
          <p:spPr>
            <a:xfrm>
              <a:off x="2232821" y="2183264"/>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4"/>
            <p:cNvSpPr/>
            <p:nvPr/>
          </p:nvSpPr>
          <p:spPr>
            <a:xfrm>
              <a:off x="2231205" y="2181974"/>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4"/>
            <p:cNvSpPr/>
            <p:nvPr/>
          </p:nvSpPr>
          <p:spPr>
            <a:xfrm>
              <a:off x="2231531" y="2182259"/>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4"/>
            <p:cNvSpPr/>
            <p:nvPr/>
          </p:nvSpPr>
          <p:spPr>
            <a:xfrm>
              <a:off x="2230771" y="218155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4"/>
            <p:cNvSpPr/>
            <p:nvPr/>
          </p:nvSpPr>
          <p:spPr>
            <a:xfrm>
              <a:off x="2232481" y="2183074"/>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4"/>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4"/>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4"/>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4"/>
            <p:cNvSpPr/>
            <p:nvPr/>
          </p:nvSpPr>
          <p:spPr>
            <a:xfrm>
              <a:off x="2185707" y="226682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4"/>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4"/>
            <p:cNvSpPr/>
            <p:nvPr/>
          </p:nvSpPr>
          <p:spPr>
            <a:xfrm>
              <a:off x="2182435" y="2266725"/>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4"/>
            <p:cNvSpPr/>
            <p:nvPr/>
          </p:nvSpPr>
          <p:spPr>
            <a:xfrm>
              <a:off x="2184336" y="22668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4"/>
            <p:cNvSpPr/>
            <p:nvPr/>
          </p:nvSpPr>
          <p:spPr>
            <a:xfrm>
              <a:off x="2186236" y="2266779"/>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4"/>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4"/>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4"/>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4"/>
            <p:cNvSpPr/>
            <p:nvPr/>
          </p:nvSpPr>
          <p:spPr>
            <a:xfrm>
              <a:off x="2188178" y="2266019"/>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4"/>
            <p:cNvSpPr/>
            <p:nvPr/>
          </p:nvSpPr>
          <p:spPr>
            <a:xfrm>
              <a:off x="2187893" y="226625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4"/>
            <p:cNvSpPr/>
            <p:nvPr/>
          </p:nvSpPr>
          <p:spPr>
            <a:xfrm>
              <a:off x="2187608" y="2266440"/>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4"/>
            <p:cNvSpPr/>
            <p:nvPr/>
          </p:nvSpPr>
          <p:spPr>
            <a:xfrm>
              <a:off x="2186712" y="2266725"/>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4"/>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4"/>
            <p:cNvSpPr/>
            <p:nvPr/>
          </p:nvSpPr>
          <p:spPr>
            <a:xfrm>
              <a:off x="2201728" y="22503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4"/>
            <p:cNvSpPr/>
            <p:nvPr/>
          </p:nvSpPr>
          <p:spPr>
            <a:xfrm>
              <a:off x="2193881" y="2234886"/>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4"/>
            <p:cNvSpPr/>
            <p:nvPr/>
          </p:nvSpPr>
          <p:spPr>
            <a:xfrm>
              <a:off x="2203113"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4"/>
            <p:cNvSpPr/>
            <p:nvPr/>
          </p:nvSpPr>
          <p:spPr>
            <a:xfrm>
              <a:off x="2195021" y="223568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4"/>
            <p:cNvSpPr/>
            <p:nvPr/>
          </p:nvSpPr>
          <p:spPr>
            <a:xfrm>
              <a:off x="2195211" y="22359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4"/>
            <p:cNvSpPr/>
            <p:nvPr/>
          </p:nvSpPr>
          <p:spPr>
            <a:xfrm>
              <a:off x="2200927" y="2250228"/>
              <a:ext cx="95" cy="14"/>
            </a:xfrm>
            <a:custGeom>
              <a:rect b="b" l="l" r="r" t="t"/>
              <a:pathLst>
                <a:path extrusionOk="0" h="1" w="7">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4"/>
            <p:cNvSpPr/>
            <p:nvPr/>
          </p:nvSpPr>
          <p:spPr>
            <a:xfrm>
              <a:off x="2194600" y="2235361"/>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4"/>
            <p:cNvSpPr/>
            <p:nvPr/>
          </p:nvSpPr>
          <p:spPr>
            <a:xfrm>
              <a:off x="2194315" y="22351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4"/>
            <p:cNvSpPr/>
            <p:nvPr/>
          </p:nvSpPr>
          <p:spPr>
            <a:xfrm>
              <a:off x="2203588" y="225041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4"/>
            <p:cNvSpPr/>
            <p:nvPr/>
          </p:nvSpPr>
          <p:spPr>
            <a:xfrm>
              <a:off x="2195116" y="22358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4"/>
            <p:cNvSpPr/>
            <p:nvPr/>
          </p:nvSpPr>
          <p:spPr>
            <a:xfrm>
              <a:off x="2194831" y="223549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4"/>
            <p:cNvSpPr/>
            <p:nvPr/>
          </p:nvSpPr>
          <p:spPr>
            <a:xfrm>
              <a:off x="2206005" y="2249468"/>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4"/>
            <p:cNvSpPr/>
            <p:nvPr/>
          </p:nvSpPr>
          <p:spPr>
            <a:xfrm>
              <a:off x="2205625" y="224975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4"/>
            <p:cNvSpPr/>
            <p:nvPr/>
          </p:nvSpPr>
          <p:spPr>
            <a:xfrm>
              <a:off x="2258102" y="221329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4"/>
            <p:cNvSpPr/>
            <p:nvPr/>
          </p:nvSpPr>
          <p:spPr>
            <a:xfrm>
              <a:off x="2257722" y="2213732"/>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4"/>
            <p:cNvSpPr/>
            <p:nvPr/>
          </p:nvSpPr>
          <p:spPr>
            <a:xfrm>
              <a:off x="2257152" y="2214533"/>
              <a:ext cx="54" cy="109"/>
            </a:xfrm>
            <a:custGeom>
              <a:rect b="b" l="l" r="r" t="t"/>
              <a:pathLst>
                <a:path extrusionOk="0" h="8" w="4">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4"/>
            <p:cNvSpPr/>
            <p:nvPr/>
          </p:nvSpPr>
          <p:spPr>
            <a:xfrm>
              <a:off x="2257437" y="2214153"/>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4"/>
            <p:cNvSpPr/>
            <p:nvPr/>
          </p:nvSpPr>
          <p:spPr>
            <a:xfrm>
              <a:off x="2258482" y="2212687"/>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4"/>
            <p:cNvSpPr/>
            <p:nvPr/>
          </p:nvSpPr>
          <p:spPr>
            <a:xfrm>
              <a:off x="2204865" y="2250133"/>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4"/>
            <p:cNvSpPr/>
            <p:nvPr/>
          </p:nvSpPr>
          <p:spPr>
            <a:xfrm>
              <a:off x="2258822" y="2212211"/>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4"/>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4"/>
            <p:cNvSpPr/>
            <p:nvPr/>
          </p:nvSpPr>
          <p:spPr>
            <a:xfrm>
              <a:off x="2205245" y="224994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4"/>
            <p:cNvSpPr/>
            <p:nvPr/>
          </p:nvSpPr>
          <p:spPr>
            <a:xfrm>
              <a:off x="2204485" y="225028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4"/>
            <p:cNvSpPr/>
            <p:nvPr/>
          </p:nvSpPr>
          <p:spPr>
            <a:xfrm>
              <a:off x="2278916" y="2252890"/>
              <a:ext cx="258" cy="163"/>
            </a:xfrm>
            <a:custGeom>
              <a:rect b="b" l="l" r="r" t="t"/>
              <a:pathLst>
                <a:path extrusionOk="0" h="12" w="19">
                  <a:moveTo>
                    <a:pt x="1"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4"/>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4"/>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4"/>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4"/>
            <p:cNvSpPr/>
            <p:nvPr/>
          </p:nvSpPr>
          <p:spPr>
            <a:xfrm>
              <a:off x="2276445" y="225360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4"/>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4"/>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4"/>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4"/>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4"/>
            <p:cNvSpPr/>
            <p:nvPr/>
          </p:nvSpPr>
          <p:spPr>
            <a:xfrm>
              <a:off x="2276119" y="223958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4"/>
            <p:cNvSpPr/>
            <p:nvPr/>
          </p:nvSpPr>
          <p:spPr>
            <a:xfrm>
              <a:off x="2277111" y="2239869"/>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4"/>
            <p:cNvSpPr/>
            <p:nvPr/>
          </p:nvSpPr>
          <p:spPr>
            <a:xfrm>
              <a:off x="2276595" y="2239679"/>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4"/>
            <p:cNvSpPr/>
            <p:nvPr/>
          </p:nvSpPr>
          <p:spPr>
            <a:xfrm>
              <a:off x="2277735" y="2240154"/>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4"/>
            <p:cNvSpPr/>
            <p:nvPr/>
          </p:nvSpPr>
          <p:spPr>
            <a:xfrm>
              <a:off x="2278210" y="2240439"/>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4"/>
            <p:cNvSpPr/>
            <p:nvPr/>
          </p:nvSpPr>
          <p:spPr>
            <a:xfrm>
              <a:off x="2278726" y="2240779"/>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4"/>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4"/>
            <p:cNvSpPr/>
            <p:nvPr/>
          </p:nvSpPr>
          <p:spPr>
            <a:xfrm>
              <a:off x="2277396" y="225346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4"/>
            <p:cNvSpPr/>
            <p:nvPr/>
          </p:nvSpPr>
          <p:spPr>
            <a:xfrm>
              <a:off x="2276921" y="2253514"/>
              <a:ext cx="394" cy="54"/>
            </a:xfrm>
            <a:custGeom>
              <a:rect b="b" l="l" r="r" t="t"/>
              <a:pathLst>
                <a:path extrusionOk="0" h="4" w="29">
                  <a:moveTo>
                    <a:pt x="1" y="4"/>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4"/>
            <p:cNvSpPr/>
            <p:nvPr/>
          </p:nvSpPr>
          <p:spPr>
            <a:xfrm>
              <a:off x="2277776" y="2253419"/>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4"/>
            <p:cNvSpPr/>
            <p:nvPr/>
          </p:nvSpPr>
          <p:spPr>
            <a:xfrm>
              <a:off x="2276595" y="2253609"/>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4"/>
            <p:cNvSpPr/>
            <p:nvPr/>
          </p:nvSpPr>
          <p:spPr>
            <a:xfrm>
              <a:off x="2275644" y="225355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4"/>
            <p:cNvSpPr/>
            <p:nvPr/>
          </p:nvSpPr>
          <p:spPr>
            <a:xfrm>
              <a:off x="2252019" y="2279556"/>
              <a:ext cx="149" cy="353"/>
            </a:xfrm>
            <a:custGeom>
              <a:rect b="b" l="l" r="r" t="t"/>
              <a:pathLst>
                <a:path extrusionOk="0" h="26" w="11">
                  <a:moveTo>
                    <a:pt x="11"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4"/>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4"/>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4"/>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4"/>
            <p:cNvSpPr/>
            <p:nvPr/>
          </p:nvSpPr>
          <p:spPr>
            <a:xfrm>
              <a:off x="2193595" y="217727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4"/>
            <p:cNvSpPr/>
            <p:nvPr/>
          </p:nvSpPr>
          <p:spPr>
            <a:xfrm>
              <a:off x="2185897" y="217769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4"/>
            <p:cNvSpPr/>
            <p:nvPr/>
          </p:nvSpPr>
          <p:spPr>
            <a:xfrm>
              <a:off x="2200113" y="2177372"/>
              <a:ext cx="625" cy="109"/>
            </a:xfrm>
            <a:custGeom>
              <a:rect b="b" l="l" r="r" t="t"/>
              <a:pathLst>
                <a:path extrusionOk="0" h="8" w="46">
                  <a:moveTo>
                    <a:pt x="46"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4"/>
            <p:cNvSpPr/>
            <p:nvPr/>
          </p:nvSpPr>
          <p:spPr>
            <a:xfrm>
              <a:off x="2192889" y="2177317"/>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4"/>
            <p:cNvSpPr/>
            <p:nvPr/>
          </p:nvSpPr>
          <p:spPr>
            <a:xfrm>
              <a:off x="2197492" y="2177277"/>
              <a:ext cx="774" cy="14"/>
            </a:xfrm>
            <a:custGeom>
              <a:rect b="b" l="l" r="r" t="t"/>
              <a:pathLst>
                <a:path extrusionOk="0" h="1" w="57">
                  <a:moveTo>
                    <a:pt x="57"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4"/>
            <p:cNvSpPr/>
            <p:nvPr/>
          </p:nvSpPr>
          <p:spPr>
            <a:xfrm>
              <a:off x="2198497" y="2177277"/>
              <a:ext cx="679" cy="54"/>
            </a:xfrm>
            <a:custGeom>
              <a:rect b="b" l="l" r="r" t="t"/>
              <a:pathLst>
                <a:path extrusionOk="0" h="4" w="50">
                  <a:moveTo>
                    <a:pt x="4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4"/>
            <p:cNvSpPr/>
            <p:nvPr/>
          </p:nvSpPr>
          <p:spPr>
            <a:xfrm>
              <a:off x="2197261" y="21772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4"/>
            <p:cNvSpPr/>
            <p:nvPr/>
          </p:nvSpPr>
          <p:spPr>
            <a:xfrm>
              <a:off x="2195401" y="217727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4"/>
            <p:cNvSpPr/>
            <p:nvPr/>
          </p:nvSpPr>
          <p:spPr>
            <a:xfrm>
              <a:off x="2136421" y="2173421"/>
              <a:ext cx="679" cy="149"/>
            </a:xfrm>
            <a:custGeom>
              <a:rect b="b" l="l" r="r" t="t"/>
              <a:pathLst>
                <a:path extrusionOk="0" h="11" w="50">
                  <a:moveTo>
                    <a:pt x="0" y="11"/>
                  </a:moveTo>
                  <a:lnTo>
                    <a:pt x="4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4"/>
            <p:cNvSpPr/>
            <p:nvPr/>
          </p:nvSpPr>
          <p:spPr>
            <a:xfrm>
              <a:off x="2199257" y="2177317"/>
              <a:ext cx="679" cy="68"/>
            </a:xfrm>
            <a:custGeom>
              <a:rect b="b" l="l" r="r" t="t"/>
              <a:pathLst>
                <a:path extrusionOk="0" h="5" w="50">
                  <a:moveTo>
                    <a:pt x="4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4"/>
            <p:cNvSpPr/>
            <p:nvPr/>
          </p:nvSpPr>
          <p:spPr>
            <a:xfrm>
              <a:off x="2187852" y="2177562"/>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4"/>
            <p:cNvSpPr/>
            <p:nvPr/>
          </p:nvSpPr>
          <p:spPr>
            <a:xfrm>
              <a:off x="2187323" y="217760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4"/>
            <p:cNvSpPr/>
            <p:nvPr/>
          </p:nvSpPr>
          <p:spPr>
            <a:xfrm>
              <a:off x="2186847" y="217760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4"/>
            <p:cNvSpPr/>
            <p:nvPr/>
          </p:nvSpPr>
          <p:spPr>
            <a:xfrm>
              <a:off x="2200832" y="2177467"/>
              <a:ext cx="475" cy="109"/>
            </a:xfrm>
            <a:custGeom>
              <a:rect b="b" l="l" r="r" t="t"/>
              <a:pathLst>
                <a:path extrusionOk="0" h="8" w="35">
                  <a:moveTo>
                    <a:pt x="3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4"/>
            <p:cNvSpPr/>
            <p:nvPr/>
          </p:nvSpPr>
          <p:spPr>
            <a:xfrm>
              <a:off x="2186372" y="217765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4"/>
            <p:cNvSpPr/>
            <p:nvPr/>
          </p:nvSpPr>
          <p:spPr>
            <a:xfrm>
              <a:off x="2192075" y="2177317"/>
              <a:ext cx="489" cy="14"/>
            </a:xfrm>
            <a:custGeom>
              <a:rect b="b" l="l" r="r" t="t"/>
              <a:pathLst>
                <a:path extrusionOk="0" h="1" w="36">
                  <a:moveTo>
                    <a:pt x="36"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4"/>
            <p:cNvSpPr/>
            <p:nvPr/>
          </p:nvSpPr>
          <p:spPr>
            <a:xfrm>
              <a:off x="2191219" y="2177372"/>
              <a:ext cx="394" cy="14"/>
            </a:xfrm>
            <a:custGeom>
              <a:rect b="b" l="l" r="r" t="t"/>
              <a:pathLst>
                <a:path extrusionOk="0" h="1" w="29">
                  <a:moveTo>
                    <a:pt x="29"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4"/>
            <p:cNvSpPr/>
            <p:nvPr/>
          </p:nvSpPr>
          <p:spPr>
            <a:xfrm>
              <a:off x="2190513" y="217741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4"/>
            <p:cNvSpPr/>
            <p:nvPr/>
          </p:nvSpPr>
          <p:spPr>
            <a:xfrm>
              <a:off x="2189223" y="2177467"/>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4"/>
            <p:cNvSpPr/>
            <p:nvPr/>
          </p:nvSpPr>
          <p:spPr>
            <a:xfrm>
              <a:off x="2188558" y="2177507"/>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4"/>
            <p:cNvSpPr/>
            <p:nvPr/>
          </p:nvSpPr>
          <p:spPr>
            <a:xfrm>
              <a:off x="2189889" y="2177412"/>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4"/>
            <p:cNvSpPr/>
            <p:nvPr/>
          </p:nvSpPr>
          <p:spPr>
            <a:xfrm>
              <a:off x="2194695" y="21772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4"/>
            <p:cNvSpPr/>
            <p:nvPr/>
          </p:nvSpPr>
          <p:spPr>
            <a:xfrm>
              <a:off x="2195971" y="21772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4"/>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4"/>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4"/>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4"/>
            <p:cNvSpPr/>
            <p:nvPr/>
          </p:nvSpPr>
          <p:spPr>
            <a:xfrm>
              <a:off x="2229915" y="217699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4"/>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4"/>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4"/>
            <p:cNvSpPr/>
            <p:nvPr/>
          </p:nvSpPr>
          <p:spPr>
            <a:xfrm>
              <a:off x="2229494" y="2175892"/>
              <a:ext cx="95" cy="109"/>
            </a:xfrm>
            <a:custGeom>
              <a:rect b="b" l="l" r="r" t="t"/>
              <a:pathLst>
                <a:path extrusionOk="0" h="8" w="7">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4"/>
            <p:cNvSpPr/>
            <p:nvPr/>
          </p:nvSpPr>
          <p:spPr>
            <a:xfrm>
              <a:off x="2228965" y="2175566"/>
              <a:ext cx="244" cy="54"/>
            </a:xfrm>
            <a:custGeom>
              <a:rect b="b" l="l" r="r" t="t"/>
              <a:pathLst>
                <a:path extrusionOk="0" h="4" w="18">
                  <a:moveTo>
                    <a:pt x="1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4"/>
            <p:cNvSpPr/>
            <p:nvPr/>
          </p:nvSpPr>
          <p:spPr>
            <a:xfrm>
              <a:off x="2230010" y="217718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4"/>
            <p:cNvSpPr/>
            <p:nvPr/>
          </p:nvSpPr>
          <p:spPr>
            <a:xfrm>
              <a:off x="2229915" y="21768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4"/>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4"/>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4"/>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4"/>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4"/>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4"/>
            <p:cNvSpPr/>
            <p:nvPr/>
          </p:nvSpPr>
          <p:spPr>
            <a:xfrm>
              <a:off x="2231056" y="2177127"/>
              <a:ext cx="638" cy="109"/>
            </a:xfrm>
            <a:custGeom>
              <a:rect b="b" l="l" r="r" t="t"/>
              <a:pathLst>
                <a:path extrusionOk="0" h="8" w="47">
                  <a:moveTo>
                    <a:pt x="1" y="8"/>
                  </a:moveTo>
                  <a:lnTo>
                    <a:pt x="4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4"/>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4"/>
            <p:cNvSpPr/>
            <p:nvPr/>
          </p:nvSpPr>
          <p:spPr>
            <a:xfrm>
              <a:off x="2232536" y="2177032"/>
              <a:ext cx="489" cy="14"/>
            </a:xfrm>
            <a:custGeom>
              <a:rect b="b" l="l" r="r" t="t"/>
              <a:pathLst>
                <a:path extrusionOk="0" h="1" w="36">
                  <a:moveTo>
                    <a:pt x="0" y="1"/>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4"/>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4"/>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4"/>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4"/>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4"/>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4"/>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4"/>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4"/>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4"/>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4"/>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4"/>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4"/>
            <p:cNvSpPr/>
            <p:nvPr/>
          </p:nvSpPr>
          <p:spPr>
            <a:xfrm>
              <a:off x="2034182" y="1771051"/>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4"/>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4"/>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4"/>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4"/>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4"/>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4"/>
            <p:cNvSpPr/>
            <p:nvPr/>
          </p:nvSpPr>
          <p:spPr>
            <a:xfrm>
              <a:off x="2110039" y="1759836"/>
              <a:ext cx="14" cy="448"/>
            </a:xfrm>
            <a:custGeom>
              <a:rect b="b" l="l" r="r" t="t"/>
              <a:pathLst>
                <a:path extrusionOk="0" h="33" w="1">
                  <a:moveTo>
                    <a:pt x="0" y="1"/>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4"/>
            <p:cNvSpPr/>
            <p:nvPr/>
          </p:nvSpPr>
          <p:spPr>
            <a:xfrm>
              <a:off x="2110039" y="1762878"/>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4"/>
            <p:cNvSpPr/>
            <p:nvPr/>
          </p:nvSpPr>
          <p:spPr>
            <a:xfrm>
              <a:off x="2119218" y="180970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4"/>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4"/>
            <p:cNvSpPr/>
            <p:nvPr/>
          </p:nvSpPr>
          <p:spPr>
            <a:xfrm>
              <a:off x="2119028" y="1808987"/>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4"/>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4"/>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4"/>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4"/>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4"/>
            <p:cNvSpPr/>
            <p:nvPr/>
          </p:nvSpPr>
          <p:spPr>
            <a:xfrm>
              <a:off x="2109985" y="1761452"/>
              <a:ext cx="14" cy="394"/>
            </a:xfrm>
            <a:custGeom>
              <a:rect b="b" l="l" r="r" t="t"/>
              <a:pathLst>
                <a:path extrusionOk="0" h="29" w="1">
                  <a:moveTo>
                    <a:pt x="1"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4"/>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4"/>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4"/>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4"/>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4"/>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4"/>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4"/>
            <p:cNvSpPr/>
            <p:nvPr/>
          </p:nvSpPr>
          <p:spPr>
            <a:xfrm>
              <a:off x="2135375" y="1790168"/>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4"/>
            <p:cNvSpPr/>
            <p:nvPr/>
          </p:nvSpPr>
          <p:spPr>
            <a:xfrm>
              <a:off x="2127962" y="1796916"/>
              <a:ext cx="434" cy="434"/>
            </a:xfrm>
            <a:custGeom>
              <a:rect b="b" l="l" r="r" t="t"/>
              <a:pathLst>
                <a:path extrusionOk="0" h="32" w="32">
                  <a:moveTo>
                    <a:pt x="0" y="32"/>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4"/>
            <p:cNvSpPr/>
            <p:nvPr/>
          </p:nvSpPr>
          <p:spPr>
            <a:xfrm>
              <a:off x="2128573" y="1796577"/>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4"/>
            <p:cNvSpPr/>
            <p:nvPr/>
          </p:nvSpPr>
          <p:spPr>
            <a:xfrm>
              <a:off x="2135416" y="1789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4"/>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4"/>
            <p:cNvSpPr/>
            <p:nvPr/>
          </p:nvSpPr>
          <p:spPr>
            <a:xfrm>
              <a:off x="2131899" y="1793726"/>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4"/>
            <p:cNvSpPr/>
            <p:nvPr/>
          </p:nvSpPr>
          <p:spPr>
            <a:xfrm>
              <a:off x="2131763" y="1793821"/>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4"/>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4"/>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4"/>
            <p:cNvSpPr/>
            <p:nvPr/>
          </p:nvSpPr>
          <p:spPr>
            <a:xfrm>
              <a:off x="2135375" y="178963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4"/>
            <p:cNvSpPr/>
            <p:nvPr/>
          </p:nvSpPr>
          <p:spPr>
            <a:xfrm>
              <a:off x="2135470" y="17883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4"/>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4"/>
            <p:cNvSpPr/>
            <p:nvPr/>
          </p:nvSpPr>
          <p:spPr>
            <a:xfrm>
              <a:off x="2137222" y="1859943"/>
              <a:ext cx="163" cy="244"/>
            </a:xfrm>
            <a:custGeom>
              <a:rect b="b" l="l" r="r" t="t"/>
              <a:pathLst>
                <a:path extrusionOk="0" h="18" w="12">
                  <a:moveTo>
                    <a:pt x="1"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4"/>
            <p:cNvSpPr/>
            <p:nvPr/>
          </p:nvSpPr>
          <p:spPr>
            <a:xfrm>
              <a:off x="2134615" y="185741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4"/>
            <p:cNvSpPr/>
            <p:nvPr/>
          </p:nvSpPr>
          <p:spPr>
            <a:xfrm>
              <a:off x="2136706" y="1859034"/>
              <a:ext cx="149" cy="204"/>
            </a:xfrm>
            <a:custGeom>
              <a:rect b="b" l="l" r="r" t="t"/>
              <a:pathLst>
                <a:path extrusionOk="0" h="15" w="11">
                  <a:moveTo>
                    <a:pt x="0" y="1"/>
                  </a:moveTo>
                  <a:lnTo>
                    <a:pt x="1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4"/>
            <p:cNvSpPr/>
            <p:nvPr/>
          </p:nvSpPr>
          <p:spPr>
            <a:xfrm>
              <a:off x="2137466" y="1860459"/>
              <a:ext cx="149" cy="258"/>
            </a:xfrm>
            <a:custGeom>
              <a:rect b="b" l="l" r="r" t="t"/>
              <a:pathLst>
                <a:path extrusionOk="0" h="19" w="11">
                  <a:moveTo>
                    <a:pt x="0" y="1"/>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4"/>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4"/>
            <p:cNvSpPr/>
            <p:nvPr/>
          </p:nvSpPr>
          <p:spPr>
            <a:xfrm>
              <a:off x="2137697" y="1861029"/>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4"/>
            <p:cNvSpPr/>
            <p:nvPr/>
          </p:nvSpPr>
          <p:spPr>
            <a:xfrm>
              <a:off x="2135036" y="1857567"/>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4"/>
            <p:cNvSpPr/>
            <p:nvPr/>
          </p:nvSpPr>
          <p:spPr>
            <a:xfrm>
              <a:off x="2137982" y="1861654"/>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4"/>
            <p:cNvSpPr/>
            <p:nvPr/>
          </p:nvSpPr>
          <p:spPr>
            <a:xfrm>
              <a:off x="2138172" y="186226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4"/>
            <p:cNvSpPr/>
            <p:nvPr/>
          </p:nvSpPr>
          <p:spPr>
            <a:xfrm>
              <a:off x="2136081" y="185827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4"/>
            <p:cNvSpPr/>
            <p:nvPr/>
          </p:nvSpPr>
          <p:spPr>
            <a:xfrm>
              <a:off x="2136421" y="185861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4"/>
            <p:cNvSpPr/>
            <p:nvPr/>
          </p:nvSpPr>
          <p:spPr>
            <a:xfrm>
              <a:off x="2135755" y="1857947"/>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4"/>
            <p:cNvSpPr/>
            <p:nvPr/>
          </p:nvSpPr>
          <p:spPr>
            <a:xfrm>
              <a:off x="2119883" y="1812408"/>
              <a:ext cx="54" cy="109"/>
            </a:xfrm>
            <a:custGeom>
              <a:rect b="b" l="l" r="r" t="t"/>
              <a:pathLst>
                <a:path extrusionOk="0" h="8" w="4">
                  <a:moveTo>
                    <a:pt x="0"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4"/>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4"/>
            <p:cNvSpPr/>
            <p:nvPr/>
          </p:nvSpPr>
          <p:spPr>
            <a:xfrm>
              <a:off x="2135416" y="1857703"/>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4"/>
            <p:cNvSpPr/>
            <p:nvPr/>
          </p:nvSpPr>
          <p:spPr>
            <a:xfrm>
              <a:off x="2119978" y="181265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4"/>
            <p:cNvSpPr/>
            <p:nvPr/>
          </p:nvSpPr>
          <p:spPr>
            <a:xfrm>
              <a:off x="2136991" y="1859468"/>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4"/>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4"/>
            <p:cNvSpPr/>
            <p:nvPr/>
          </p:nvSpPr>
          <p:spPr>
            <a:xfrm>
              <a:off x="2121730" y="1810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4"/>
            <p:cNvSpPr/>
            <p:nvPr/>
          </p:nvSpPr>
          <p:spPr>
            <a:xfrm>
              <a:off x="2138362" y="1862985"/>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4"/>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4"/>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4"/>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4"/>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4"/>
            <p:cNvSpPr/>
            <p:nvPr/>
          </p:nvSpPr>
          <p:spPr>
            <a:xfrm>
              <a:off x="1925752" y="1946065"/>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4"/>
            <p:cNvSpPr/>
            <p:nvPr/>
          </p:nvSpPr>
          <p:spPr>
            <a:xfrm>
              <a:off x="1928943" y="1940268"/>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4"/>
            <p:cNvSpPr/>
            <p:nvPr/>
          </p:nvSpPr>
          <p:spPr>
            <a:xfrm>
              <a:off x="1925752" y="19402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4"/>
            <p:cNvSpPr/>
            <p:nvPr/>
          </p:nvSpPr>
          <p:spPr>
            <a:xfrm>
              <a:off x="1932880" y="1939181"/>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4"/>
            <p:cNvSpPr/>
            <p:nvPr/>
          </p:nvSpPr>
          <p:spPr>
            <a:xfrm>
              <a:off x="1931835" y="1939562"/>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4"/>
            <p:cNvSpPr/>
            <p:nvPr/>
          </p:nvSpPr>
          <p:spPr>
            <a:xfrm>
              <a:off x="1925901" y="1946025"/>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4"/>
            <p:cNvSpPr/>
            <p:nvPr/>
          </p:nvSpPr>
          <p:spPr>
            <a:xfrm>
              <a:off x="1925521" y="194612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4"/>
            <p:cNvSpPr/>
            <p:nvPr/>
          </p:nvSpPr>
          <p:spPr>
            <a:xfrm>
              <a:off x="1926947" y="19403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4"/>
            <p:cNvSpPr/>
            <p:nvPr/>
          </p:nvSpPr>
          <p:spPr>
            <a:xfrm>
              <a:off x="1925087" y="1946160"/>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4"/>
            <p:cNvSpPr/>
            <p:nvPr/>
          </p:nvSpPr>
          <p:spPr>
            <a:xfrm>
              <a:off x="1928033" y="19403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4"/>
            <p:cNvSpPr/>
            <p:nvPr/>
          </p:nvSpPr>
          <p:spPr>
            <a:xfrm>
              <a:off x="1926037" y="19460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4"/>
            <p:cNvSpPr/>
            <p:nvPr/>
          </p:nvSpPr>
          <p:spPr>
            <a:xfrm>
              <a:off x="1929893" y="194013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4"/>
            <p:cNvSpPr/>
            <p:nvPr/>
          </p:nvSpPr>
          <p:spPr>
            <a:xfrm>
              <a:off x="1930884" y="1939888"/>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4"/>
            <p:cNvSpPr/>
            <p:nvPr/>
          </p:nvSpPr>
          <p:spPr>
            <a:xfrm>
              <a:off x="1926132" y="194597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4"/>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4"/>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4"/>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4"/>
            <p:cNvSpPr/>
            <p:nvPr/>
          </p:nvSpPr>
          <p:spPr>
            <a:xfrm>
              <a:off x="1944856" y="194940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4"/>
            <p:cNvSpPr/>
            <p:nvPr/>
          </p:nvSpPr>
          <p:spPr>
            <a:xfrm>
              <a:off x="1945141" y="194950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4"/>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4"/>
            <p:cNvSpPr/>
            <p:nvPr/>
          </p:nvSpPr>
          <p:spPr>
            <a:xfrm>
              <a:off x="1927612" y="1950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4"/>
            <p:cNvSpPr/>
            <p:nvPr/>
          </p:nvSpPr>
          <p:spPr>
            <a:xfrm>
              <a:off x="1927843" y="19507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4"/>
            <p:cNvSpPr/>
            <p:nvPr/>
          </p:nvSpPr>
          <p:spPr>
            <a:xfrm>
              <a:off x="1944666" y="194935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4"/>
            <p:cNvSpPr/>
            <p:nvPr/>
          </p:nvSpPr>
          <p:spPr>
            <a:xfrm>
              <a:off x="1927802" y="195073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4"/>
            <p:cNvSpPr/>
            <p:nvPr/>
          </p:nvSpPr>
          <p:spPr>
            <a:xfrm>
              <a:off x="1927748" y="195068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4"/>
            <p:cNvSpPr/>
            <p:nvPr/>
          </p:nvSpPr>
          <p:spPr>
            <a:xfrm>
              <a:off x="1927137" y="19505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4"/>
            <p:cNvSpPr/>
            <p:nvPr/>
          </p:nvSpPr>
          <p:spPr>
            <a:xfrm>
              <a:off x="1944475" y="19493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4"/>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4"/>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4"/>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4"/>
            <p:cNvSpPr/>
            <p:nvPr/>
          </p:nvSpPr>
          <p:spPr>
            <a:xfrm>
              <a:off x="2074819" y="19584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4"/>
            <p:cNvSpPr/>
            <p:nvPr/>
          </p:nvSpPr>
          <p:spPr>
            <a:xfrm>
              <a:off x="2069972" y="1992704"/>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4"/>
            <p:cNvSpPr/>
            <p:nvPr/>
          </p:nvSpPr>
          <p:spPr>
            <a:xfrm>
              <a:off x="2074860" y="195885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4"/>
            <p:cNvSpPr/>
            <p:nvPr/>
          </p:nvSpPr>
          <p:spPr>
            <a:xfrm>
              <a:off x="2074670" y="195752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4"/>
            <p:cNvSpPr/>
            <p:nvPr/>
          </p:nvSpPr>
          <p:spPr>
            <a:xfrm>
              <a:off x="2074385" y="1955678"/>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4"/>
            <p:cNvSpPr/>
            <p:nvPr/>
          </p:nvSpPr>
          <p:spPr>
            <a:xfrm>
              <a:off x="2074480" y="1956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4"/>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4"/>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4"/>
            <p:cNvSpPr/>
            <p:nvPr/>
          </p:nvSpPr>
          <p:spPr>
            <a:xfrm>
              <a:off x="2054141" y="196598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4"/>
            <p:cNvSpPr/>
            <p:nvPr/>
          </p:nvSpPr>
          <p:spPr>
            <a:xfrm>
              <a:off x="2054331" y="1966323"/>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4"/>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4"/>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4"/>
            <p:cNvSpPr/>
            <p:nvPr/>
          </p:nvSpPr>
          <p:spPr>
            <a:xfrm>
              <a:off x="2060414" y="1992514"/>
              <a:ext cx="14" cy="774"/>
            </a:xfrm>
            <a:custGeom>
              <a:rect b="b" l="l" r="r" t="t"/>
              <a:pathLst>
                <a:path extrusionOk="0" h="57" w="1">
                  <a:moveTo>
                    <a:pt x="1" y="0"/>
                  </a:moveTo>
                  <a:lnTo>
                    <a:pt x="1"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4"/>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4"/>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4"/>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4"/>
            <p:cNvSpPr/>
            <p:nvPr/>
          </p:nvSpPr>
          <p:spPr>
            <a:xfrm>
              <a:off x="2060319" y="1990369"/>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4"/>
            <p:cNvSpPr/>
            <p:nvPr/>
          </p:nvSpPr>
          <p:spPr>
            <a:xfrm>
              <a:off x="2060319" y="1989378"/>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4"/>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4"/>
            <p:cNvSpPr/>
            <p:nvPr/>
          </p:nvSpPr>
          <p:spPr>
            <a:xfrm>
              <a:off x="2054806" y="1966934"/>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4"/>
            <p:cNvSpPr/>
            <p:nvPr/>
          </p:nvSpPr>
          <p:spPr>
            <a:xfrm>
              <a:off x="2053951" y="1965603"/>
              <a:ext cx="109" cy="204"/>
            </a:xfrm>
            <a:custGeom>
              <a:rect b="b" l="l" r="r" t="t"/>
              <a:pathLst>
                <a:path extrusionOk="0" h="15" w="8">
                  <a:moveTo>
                    <a:pt x="0" y="1"/>
                  </a:moveTo>
                  <a:lnTo>
                    <a:pt x="7"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4"/>
            <p:cNvSpPr/>
            <p:nvPr/>
          </p:nvSpPr>
          <p:spPr>
            <a:xfrm>
              <a:off x="2060373" y="1991414"/>
              <a:ext cx="0" cy="679"/>
            </a:xfrm>
            <a:custGeom>
              <a:rect b="b" l="l" r="r" t="t"/>
              <a:pathLst>
                <a:path extrusionOk="0" h="50" w="0">
                  <a:moveTo>
                    <a:pt x="0" y="1"/>
                  </a:moveTo>
                  <a:lnTo>
                    <a:pt x="0" y="5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4"/>
            <p:cNvSpPr/>
            <p:nvPr/>
          </p:nvSpPr>
          <p:spPr>
            <a:xfrm>
              <a:off x="2053801" y="1965128"/>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4"/>
            <p:cNvSpPr/>
            <p:nvPr/>
          </p:nvSpPr>
          <p:spPr>
            <a:xfrm>
              <a:off x="2060224" y="1987477"/>
              <a:ext cx="14" cy="584"/>
            </a:xfrm>
            <a:custGeom>
              <a:rect b="b" l="l" r="r" t="t"/>
              <a:pathLst>
                <a:path extrusionOk="0" h="43" w="1">
                  <a:moveTo>
                    <a:pt x="1"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4"/>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4"/>
            <p:cNvSpPr/>
            <p:nvPr/>
          </p:nvSpPr>
          <p:spPr>
            <a:xfrm>
              <a:off x="2059939" y="1982820"/>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4"/>
            <p:cNvSpPr/>
            <p:nvPr/>
          </p:nvSpPr>
          <p:spPr>
            <a:xfrm>
              <a:off x="2060088" y="1984435"/>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4"/>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4"/>
            <p:cNvSpPr/>
            <p:nvPr/>
          </p:nvSpPr>
          <p:spPr>
            <a:xfrm>
              <a:off x="2060468" y="1993695"/>
              <a:ext cx="54" cy="923"/>
            </a:xfrm>
            <a:custGeom>
              <a:rect b="b" l="l" r="r" t="t"/>
              <a:pathLst>
                <a:path extrusionOk="0" h="68" w="4">
                  <a:moveTo>
                    <a:pt x="0" y="1"/>
                  </a:moveTo>
                  <a:lnTo>
                    <a:pt x="4" y="6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4"/>
            <p:cNvSpPr/>
            <p:nvPr/>
          </p:nvSpPr>
          <p:spPr>
            <a:xfrm>
              <a:off x="2060183" y="1986621"/>
              <a:ext cx="0" cy="584"/>
            </a:xfrm>
            <a:custGeom>
              <a:rect b="b" l="l" r="r" t="t"/>
              <a:pathLst>
                <a:path extrusionOk="0" h="43" w="0">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4"/>
            <p:cNvSpPr/>
            <p:nvPr/>
          </p:nvSpPr>
          <p:spPr>
            <a:xfrm>
              <a:off x="2060129" y="1985807"/>
              <a:ext cx="14" cy="638"/>
            </a:xfrm>
            <a:custGeom>
              <a:rect b="b" l="l" r="r" t="t"/>
              <a:pathLst>
                <a:path extrusionOk="0" h="47" w="1">
                  <a:moveTo>
                    <a:pt x="1" y="1"/>
                  </a:moveTo>
                  <a:lnTo>
                    <a:pt x="1" y="4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4"/>
            <p:cNvSpPr/>
            <p:nvPr/>
          </p:nvSpPr>
          <p:spPr>
            <a:xfrm>
              <a:off x="2060088" y="1985101"/>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4"/>
            <p:cNvSpPr/>
            <p:nvPr/>
          </p:nvSpPr>
          <p:spPr>
            <a:xfrm>
              <a:off x="2054562" y="1966649"/>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4"/>
            <p:cNvSpPr/>
            <p:nvPr/>
          </p:nvSpPr>
          <p:spPr>
            <a:xfrm>
              <a:off x="2060509" y="1994795"/>
              <a:ext cx="14" cy="530"/>
            </a:xfrm>
            <a:custGeom>
              <a:rect b="b" l="l" r="r" t="t"/>
              <a:pathLst>
                <a:path extrusionOk="0" h="39" w="1">
                  <a:moveTo>
                    <a:pt x="1"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4"/>
            <p:cNvSpPr/>
            <p:nvPr/>
          </p:nvSpPr>
          <p:spPr>
            <a:xfrm>
              <a:off x="2055091" y="1967178"/>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4"/>
            <p:cNvSpPr/>
            <p:nvPr/>
          </p:nvSpPr>
          <p:spPr>
            <a:xfrm>
              <a:off x="2055376" y="196746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4"/>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4"/>
            <p:cNvSpPr/>
            <p:nvPr/>
          </p:nvSpPr>
          <p:spPr>
            <a:xfrm>
              <a:off x="2060278" y="1988427"/>
              <a:ext cx="0" cy="530"/>
            </a:xfrm>
            <a:custGeom>
              <a:rect b="b" l="l" r="r" t="t"/>
              <a:pathLst>
                <a:path extrusionOk="0" h="39" w="0">
                  <a:moveTo>
                    <a:pt x="0"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4"/>
            <p:cNvSpPr/>
            <p:nvPr/>
          </p:nvSpPr>
          <p:spPr>
            <a:xfrm>
              <a:off x="2056137" y="1967884"/>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4"/>
            <p:cNvSpPr/>
            <p:nvPr/>
          </p:nvSpPr>
          <p:spPr>
            <a:xfrm>
              <a:off x="2055757" y="1967654"/>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4"/>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4"/>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4"/>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4"/>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4"/>
            <p:cNvSpPr/>
            <p:nvPr/>
          </p:nvSpPr>
          <p:spPr>
            <a:xfrm>
              <a:off x="2159136" y="198890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4"/>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4"/>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4"/>
            <p:cNvSpPr/>
            <p:nvPr/>
          </p:nvSpPr>
          <p:spPr>
            <a:xfrm>
              <a:off x="2159611" y="1988332"/>
              <a:ext cx="204" cy="299"/>
            </a:xfrm>
            <a:custGeom>
              <a:rect b="b" l="l" r="r" t="t"/>
              <a:pathLst>
                <a:path extrusionOk="0" h="22" w="15">
                  <a:moveTo>
                    <a:pt x="1" y="2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4"/>
            <p:cNvSpPr/>
            <p:nvPr/>
          </p:nvSpPr>
          <p:spPr>
            <a:xfrm>
              <a:off x="2161132" y="1986757"/>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4"/>
            <p:cNvSpPr/>
            <p:nvPr/>
          </p:nvSpPr>
          <p:spPr>
            <a:xfrm>
              <a:off x="2160086" y="1987803"/>
              <a:ext cx="258" cy="258"/>
            </a:xfrm>
            <a:custGeom>
              <a:rect b="b" l="l" r="r" t="t"/>
              <a:pathLst>
                <a:path extrusionOk="0" h="19" w="19">
                  <a:moveTo>
                    <a:pt x="1" y="1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4"/>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4"/>
            <p:cNvSpPr/>
            <p:nvPr/>
          </p:nvSpPr>
          <p:spPr>
            <a:xfrm>
              <a:off x="2160616" y="1987287"/>
              <a:ext cx="244" cy="244"/>
            </a:xfrm>
            <a:custGeom>
              <a:rect b="b" l="l" r="r" t="t"/>
              <a:pathLst>
                <a:path extrusionOk="0" h="18" w="18">
                  <a:moveTo>
                    <a:pt x="0"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4"/>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4"/>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4"/>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4"/>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4"/>
            <p:cNvSpPr/>
            <p:nvPr/>
          </p:nvSpPr>
          <p:spPr>
            <a:xfrm>
              <a:off x="2115213" y="2000688"/>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4"/>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4"/>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4"/>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4"/>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4"/>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4"/>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4"/>
            <p:cNvSpPr/>
            <p:nvPr/>
          </p:nvSpPr>
          <p:spPr>
            <a:xfrm>
              <a:off x="2153718" y="1945875"/>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4"/>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4"/>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4"/>
            <p:cNvSpPr/>
            <p:nvPr/>
          </p:nvSpPr>
          <p:spPr>
            <a:xfrm>
              <a:off x="2115172" y="200091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4"/>
            <p:cNvSpPr/>
            <p:nvPr/>
          </p:nvSpPr>
          <p:spPr>
            <a:xfrm>
              <a:off x="2153487" y="1948645"/>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4"/>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4"/>
            <p:cNvSpPr/>
            <p:nvPr/>
          </p:nvSpPr>
          <p:spPr>
            <a:xfrm>
              <a:off x="2113597" y="2006825"/>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4"/>
            <p:cNvSpPr/>
            <p:nvPr/>
          </p:nvSpPr>
          <p:spPr>
            <a:xfrm>
              <a:off x="2114506" y="2003824"/>
              <a:ext cx="54" cy="244"/>
            </a:xfrm>
            <a:custGeom>
              <a:rect b="b" l="l" r="r" t="t"/>
              <a:pathLst>
                <a:path extrusionOk="0" h="18"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4"/>
            <p:cNvSpPr/>
            <p:nvPr/>
          </p:nvSpPr>
          <p:spPr>
            <a:xfrm>
              <a:off x="2115117" y="200120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4"/>
            <p:cNvSpPr/>
            <p:nvPr/>
          </p:nvSpPr>
          <p:spPr>
            <a:xfrm>
              <a:off x="2113977" y="200553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4"/>
            <p:cNvSpPr/>
            <p:nvPr/>
          </p:nvSpPr>
          <p:spPr>
            <a:xfrm>
              <a:off x="2114602" y="2003254"/>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4"/>
            <p:cNvSpPr/>
            <p:nvPr/>
          </p:nvSpPr>
          <p:spPr>
            <a:xfrm>
              <a:off x="2114221" y="2004924"/>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4"/>
            <p:cNvSpPr/>
            <p:nvPr/>
          </p:nvSpPr>
          <p:spPr>
            <a:xfrm>
              <a:off x="2113787" y="20061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4"/>
            <p:cNvSpPr/>
            <p:nvPr/>
          </p:nvSpPr>
          <p:spPr>
            <a:xfrm>
              <a:off x="2114316" y="2004353"/>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4"/>
            <p:cNvSpPr/>
            <p:nvPr/>
          </p:nvSpPr>
          <p:spPr>
            <a:xfrm>
              <a:off x="2114982" y="2001923"/>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4"/>
            <p:cNvSpPr/>
            <p:nvPr/>
          </p:nvSpPr>
          <p:spPr>
            <a:xfrm>
              <a:off x="2114737" y="2002779"/>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4"/>
            <p:cNvSpPr/>
            <p:nvPr/>
          </p:nvSpPr>
          <p:spPr>
            <a:xfrm>
              <a:off x="2114832" y="2002344"/>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4"/>
            <p:cNvSpPr/>
            <p:nvPr/>
          </p:nvSpPr>
          <p:spPr>
            <a:xfrm>
              <a:off x="2113366" y="2007490"/>
              <a:ext cx="54" cy="204"/>
            </a:xfrm>
            <a:custGeom>
              <a:rect b="b" l="l" r="r" t="t"/>
              <a:pathLst>
                <a:path extrusionOk="0" h="15" w="4">
                  <a:moveTo>
                    <a:pt x="0"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4"/>
            <p:cNvSpPr/>
            <p:nvPr/>
          </p:nvSpPr>
          <p:spPr>
            <a:xfrm>
              <a:off x="2115022" y="2001543"/>
              <a:ext cx="68" cy="204"/>
            </a:xfrm>
            <a:custGeom>
              <a:rect b="b" l="l" r="r" t="t"/>
              <a:pathLst>
                <a:path extrusionOk="0" h="15" w="5">
                  <a:moveTo>
                    <a:pt x="1" y="1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4"/>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4"/>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4"/>
            <p:cNvSpPr/>
            <p:nvPr/>
          </p:nvSpPr>
          <p:spPr>
            <a:xfrm>
              <a:off x="2053761" y="1996316"/>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4"/>
            <p:cNvSpPr/>
            <p:nvPr/>
          </p:nvSpPr>
          <p:spPr>
            <a:xfrm>
              <a:off x="2053516" y="1995786"/>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4"/>
            <p:cNvSpPr/>
            <p:nvPr/>
          </p:nvSpPr>
          <p:spPr>
            <a:xfrm>
              <a:off x="2052905" y="199398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4"/>
            <p:cNvSpPr/>
            <p:nvPr/>
          </p:nvSpPr>
          <p:spPr>
            <a:xfrm>
              <a:off x="2053326" y="1995175"/>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4"/>
            <p:cNvSpPr/>
            <p:nvPr/>
          </p:nvSpPr>
          <p:spPr>
            <a:xfrm>
              <a:off x="2053095" y="1994605"/>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4"/>
            <p:cNvSpPr/>
            <p:nvPr/>
          </p:nvSpPr>
          <p:spPr>
            <a:xfrm>
              <a:off x="2054277" y="1997497"/>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4"/>
            <p:cNvSpPr/>
            <p:nvPr/>
          </p:nvSpPr>
          <p:spPr>
            <a:xfrm>
              <a:off x="2053992" y="199692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4"/>
            <p:cNvSpPr/>
            <p:nvPr/>
          </p:nvSpPr>
          <p:spPr>
            <a:xfrm>
              <a:off x="2054467" y="1997931"/>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4"/>
            <p:cNvSpPr/>
            <p:nvPr/>
          </p:nvSpPr>
          <p:spPr>
            <a:xfrm>
              <a:off x="2048004" y="196508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4"/>
            <p:cNvSpPr/>
            <p:nvPr/>
          </p:nvSpPr>
          <p:spPr>
            <a:xfrm>
              <a:off x="2047909" y="1964897"/>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4"/>
            <p:cNvSpPr/>
            <p:nvPr/>
          </p:nvSpPr>
          <p:spPr>
            <a:xfrm>
              <a:off x="2048343" y="196556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4"/>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4"/>
            <p:cNvSpPr/>
            <p:nvPr/>
          </p:nvSpPr>
          <p:spPr>
            <a:xfrm>
              <a:off x="2052376" y="1991849"/>
              <a:ext cx="68" cy="244"/>
            </a:xfrm>
            <a:custGeom>
              <a:rect b="b" l="l" r="r" t="t"/>
              <a:pathLst>
                <a:path extrusionOk="0" h="18" w="5">
                  <a:moveTo>
                    <a:pt x="1" y="0"/>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4"/>
            <p:cNvSpPr/>
            <p:nvPr/>
          </p:nvSpPr>
          <p:spPr>
            <a:xfrm>
              <a:off x="2047393" y="1963472"/>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4"/>
            <p:cNvSpPr/>
            <p:nvPr/>
          </p:nvSpPr>
          <p:spPr>
            <a:xfrm>
              <a:off x="2047773" y="1964612"/>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4"/>
            <p:cNvSpPr/>
            <p:nvPr/>
          </p:nvSpPr>
          <p:spPr>
            <a:xfrm>
              <a:off x="2047529" y="1963947"/>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4"/>
            <p:cNvSpPr/>
            <p:nvPr/>
          </p:nvSpPr>
          <p:spPr>
            <a:xfrm>
              <a:off x="2047678" y="1964273"/>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4"/>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4"/>
            <p:cNvSpPr/>
            <p:nvPr/>
          </p:nvSpPr>
          <p:spPr>
            <a:xfrm>
              <a:off x="2048153" y="196531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4"/>
            <p:cNvSpPr/>
            <p:nvPr/>
          </p:nvSpPr>
          <p:spPr>
            <a:xfrm>
              <a:off x="2048438" y="196565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4"/>
            <p:cNvSpPr/>
            <p:nvPr/>
          </p:nvSpPr>
          <p:spPr>
            <a:xfrm>
              <a:off x="2047298" y="1962942"/>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4"/>
            <p:cNvSpPr/>
            <p:nvPr/>
          </p:nvSpPr>
          <p:spPr>
            <a:xfrm>
              <a:off x="2052661" y="1993179"/>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4"/>
            <p:cNvSpPr/>
            <p:nvPr/>
          </p:nvSpPr>
          <p:spPr>
            <a:xfrm>
              <a:off x="2048574" y="196575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4"/>
            <p:cNvSpPr/>
            <p:nvPr/>
          </p:nvSpPr>
          <p:spPr>
            <a:xfrm>
              <a:off x="2052525" y="199251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4"/>
            <p:cNvSpPr/>
            <p:nvPr/>
          </p:nvSpPr>
          <p:spPr>
            <a:xfrm>
              <a:off x="2047149" y="1962426"/>
              <a:ext cx="68" cy="204"/>
            </a:xfrm>
            <a:custGeom>
              <a:rect b="b" l="l" r="r" t="t"/>
              <a:pathLst>
                <a:path extrusionOk="0" h="15" w="5">
                  <a:moveTo>
                    <a:pt x="1"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4"/>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4"/>
            <p:cNvSpPr/>
            <p:nvPr/>
          </p:nvSpPr>
          <p:spPr>
            <a:xfrm>
              <a:off x="2048248" y="1965468"/>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4"/>
            <p:cNvSpPr/>
            <p:nvPr/>
          </p:nvSpPr>
          <p:spPr>
            <a:xfrm>
              <a:off x="2030082" y="197692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4"/>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4"/>
            <p:cNvSpPr/>
            <p:nvPr/>
          </p:nvSpPr>
          <p:spPr>
            <a:xfrm>
              <a:off x="2029756" y="1975203"/>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4"/>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4"/>
            <p:cNvSpPr/>
            <p:nvPr/>
          </p:nvSpPr>
          <p:spPr>
            <a:xfrm>
              <a:off x="2028561" y="2003444"/>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4"/>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4"/>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4"/>
            <p:cNvSpPr/>
            <p:nvPr/>
          </p:nvSpPr>
          <p:spPr>
            <a:xfrm>
              <a:off x="2030231" y="1977728"/>
              <a:ext cx="54" cy="353"/>
            </a:xfrm>
            <a:custGeom>
              <a:rect b="b" l="l" r="r" t="t"/>
              <a:pathLst>
                <a:path extrusionOk="0" h="26" w="4">
                  <a:moveTo>
                    <a:pt x="4"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4"/>
            <p:cNvSpPr/>
            <p:nvPr/>
          </p:nvSpPr>
          <p:spPr>
            <a:xfrm>
              <a:off x="2030747" y="1981530"/>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4"/>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4"/>
            <p:cNvSpPr/>
            <p:nvPr/>
          </p:nvSpPr>
          <p:spPr>
            <a:xfrm>
              <a:off x="2030557" y="1979914"/>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4"/>
            <p:cNvSpPr/>
            <p:nvPr/>
          </p:nvSpPr>
          <p:spPr>
            <a:xfrm>
              <a:off x="2029281" y="1973397"/>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4"/>
            <p:cNvSpPr/>
            <p:nvPr/>
          </p:nvSpPr>
          <p:spPr>
            <a:xfrm>
              <a:off x="2030367" y="1978488"/>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4"/>
            <p:cNvSpPr/>
            <p:nvPr/>
          </p:nvSpPr>
          <p:spPr>
            <a:xfrm>
              <a:off x="2029511" y="1974306"/>
              <a:ext cx="109" cy="394"/>
            </a:xfrm>
            <a:custGeom>
              <a:rect b="b" l="l" r="r" t="t"/>
              <a:pathLst>
                <a:path extrusionOk="0" h="29" w="8">
                  <a:moveTo>
                    <a:pt x="8"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4"/>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4"/>
            <p:cNvSpPr/>
            <p:nvPr/>
          </p:nvSpPr>
          <p:spPr>
            <a:xfrm>
              <a:off x="2030462" y="1979249"/>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4"/>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4"/>
            <p:cNvSpPr/>
            <p:nvPr/>
          </p:nvSpPr>
          <p:spPr>
            <a:xfrm>
              <a:off x="2028995" y="1972541"/>
              <a:ext cx="109" cy="394"/>
            </a:xfrm>
            <a:custGeom>
              <a:rect b="b" l="l" r="r" t="t"/>
              <a:pathLst>
                <a:path extrusionOk="0" h="29" w="8">
                  <a:moveTo>
                    <a:pt x="7"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4"/>
            <p:cNvSpPr/>
            <p:nvPr/>
          </p:nvSpPr>
          <p:spPr>
            <a:xfrm>
              <a:off x="2029892" y="1976072"/>
              <a:ext cx="109" cy="339"/>
            </a:xfrm>
            <a:custGeom>
              <a:rect b="b" l="l" r="r" t="t"/>
              <a:pathLst>
                <a:path extrusionOk="0" h="25" w="8">
                  <a:moveTo>
                    <a:pt x="8"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4"/>
            <p:cNvSpPr/>
            <p:nvPr/>
          </p:nvSpPr>
          <p:spPr>
            <a:xfrm>
              <a:off x="2028425" y="1970885"/>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4"/>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4"/>
            <p:cNvSpPr/>
            <p:nvPr/>
          </p:nvSpPr>
          <p:spPr>
            <a:xfrm>
              <a:off x="2028710" y="1971686"/>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4"/>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4"/>
            <p:cNvSpPr/>
            <p:nvPr/>
          </p:nvSpPr>
          <p:spPr>
            <a:xfrm>
              <a:off x="1956464" y="19525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4"/>
            <p:cNvSpPr/>
            <p:nvPr/>
          </p:nvSpPr>
          <p:spPr>
            <a:xfrm>
              <a:off x="1957510" y="195258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4"/>
            <p:cNvSpPr/>
            <p:nvPr/>
          </p:nvSpPr>
          <p:spPr>
            <a:xfrm>
              <a:off x="1953898" y="1952352"/>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4"/>
            <p:cNvSpPr/>
            <p:nvPr/>
          </p:nvSpPr>
          <p:spPr>
            <a:xfrm>
              <a:off x="1953138" y="1952162"/>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4"/>
            <p:cNvSpPr/>
            <p:nvPr/>
          </p:nvSpPr>
          <p:spPr>
            <a:xfrm>
              <a:off x="1951997" y="1951822"/>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4"/>
            <p:cNvSpPr/>
            <p:nvPr/>
          </p:nvSpPr>
          <p:spPr>
            <a:xfrm>
              <a:off x="1952513" y="1952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4"/>
            <p:cNvSpPr/>
            <p:nvPr/>
          </p:nvSpPr>
          <p:spPr>
            <a:xfrm>
              <a:off x="1955650" y="1952542"/>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4"/>
            <p:cNvSpPr/>
            <p:nvPr/>
          </p:nvSpPr>
          <p:spPr>
            <a:xfrm>
              <a:off x="1958026" y="195258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4"/>
            <p:cNvSpPr/>
            <p:nvPr/>
          </p:nvSpPr>
          <p:spPr>
            <a:xfrm>
              <a:off x="1958745" y="1952542"/>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4"/>
            <p:cNvSpPr/>
            <p:nvPr/>
          </p:nvSpPr>
          <p:spPr>
            <a:xfrm>
              <a:off x="1960972" y="1952202"/>
              <a:ext cx="543" cy="109"/>
            </a:xfrm>
            <a:custGeom>
              <a:rect b="b" l="l" r="r" t="t"/>
              <a:pathLst>
                <a:path extrusionOk="0" h="8" w="40">
                  <a:moveTo>
                    <a:pt x="39"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4"/>
            <p:cNvSpPr/>
            <p:nvPr/>
          </p:nvSpPr>
          <p:spPr>
            <a:xfrm>
              <a:off x="1959451" y="1952487"/>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4"/>
            <p:cNvSpPr/>
            <p:nvPr/>
          </p:nvSpPr>
          <p:spPr>
            <a:xfrm>
              <a:off x="1960171" y="1952392"/>
              <a:ext cx="394" cy="68"/>
            </a:xfrm>
            <a:custGeom>
              <a:rect b="b" l="l" r="r" t="t"/>
              <a:pathLst>
                <a:path extrusionOk="0" h="5" w="29">
                  <a:moveTo>
                    <a:pt x="2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4"/>
            <p:cNvSpPr/>
            <p:nvPr/>
          </p:nvSpPr>
          <p:spPr>
            <a:xfrm>
              <a:off x="1961732" y="1952067"/>
              <a:ext cx="448" cy="109"/>
            </a:xfrm>
            <a:custGeom>
              <a:rect b="b" l="l" r="r" t="t"/>
              <a:pathLst>
                <a:path extrusionOk="0" h="8" w="33">
                  <a:moveTo>
                    <a:pt x="3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4"/>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4"/>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4"/>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4"/>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4"/>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4"/>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4"/>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4"/>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4"/>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4"/>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4"/>
            <p:cNvSpPr/>
            <p:nvPr/>
          </p:nvSpPr>
          <p:spPr>
            <a:xfrm>
              <a:off x="1946960" y="1949595"/>
              <a:ext cx="0" cy="109"/>
            </a:xfrm>
            <a:custGeom>
              <a:rect b="b" l="l" r="r" t="t"/>
              <a:pathLst>
                <a:path extrusionOk="0" h="8" w="0">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4"/>
            <p:cNvSpPr/>
            <p:nvPr/>
          </p:nvSpPr>
          <p:spPr>
            <a:xfrm>
              <a:off x="1987217" y="1973261"/>
              <a:ext cx="109" cy="109"/>
            </a:xfrm>
            <a:custGeom>
              <a:rect b="b" l="l" r="r" t="t"/>
              <a:pathLst>
                <a:path extrusionOk="0" h="8" w="8">
                  <a:moveTo>
                    <a:pt x="7"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4"/>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4"/>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4"/>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4"/>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4"/>
            <p:cNvSpPr/>
            <p:nvPr/>
          </p:nvSpPr>
          <p:spPr>
            <a:xfrm>
              <a:off x="1986878" y="1967789"/>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4"/>
            <p:cNvSpPr/>
            <p:nvPr/>
          </p:nvSpPr>
          <p:spPr>
            <a:xfrm>
              <a:off x="1986742" y="1968319"/>
              <a:ext cx="54" cy="244"/>
            </a:xfrm>
            <a:custGeom>
              <a:rect b="b" l="l" r="r" t="t"/>
              <a:pathLst>
                <a:path extrusionOk="0" h="18" w="4">
                  <a:moveTo>
                    <a:pt x="0"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4"/>
            <p:cNvSpPr/>
            <p:nvPr/>
          </p:nvSpPr>
          <p:spPr>
            <a:xfrm>
              <a:off x="1986457" y="1971211"/>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4"/>
            <p:cNvSpPr/>
            <p:nvPr/>
          </p:nvSpPr>
          <p:spPr>
            <a:xfrm>
              <a:off x="1986688" y="1968835"/>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4"/>
            <p:cNvSpPr/>
            <p:nvPr/>
          </p:nvSpPr>
          <p:spPr>
            <a:xfrm>
              <a:off x="1986457" y="197073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4"/>
            <p:cNvSpPr/>
            <p:nvPr/>
          </p:nvSpPr>
          <p:spPr>
            <a:xfrm>
              <a:off x="1986973" y="1967273"/>
              <a:ext cx="68" cy="244"/>
            </a:xfrm>
            <a:custGeom>
              <a:rect b="b" l="l" r="r" t="t"/>
              <a:pathLst>
                <a:path extrusionOk="0" h="18" w="5">
                  <a:moveTo>
                    <a:pt x="1" y="18"/>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4"/>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4"/>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4"/>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4"/>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4"/>
            <p:cNvSpPr/>
            <p:nvPr/>
          </p:nvSpPr>
          <p:spPr>
            <a:xfrm>
              <a:off x="1986593" y="1969310"/>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4"/>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4"/>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4"/>
            <p:cNvSpPr/>
            <p:nvPr/>
          </p:nvSpPr>
          <p:spPr>
            <a:xfrm>
              <a:off x="1991345" y="2005630"/>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4"/>
            <p:cNvSpPr/>
            <p:nvPr/>
          </p:nvSpPr>
          <p:spPr>
            <a:xfrm>
              <a:off x="1990259" y="2008766"/>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4"/>
            <p:cNvSpPr/>
            <p:nvPr/>
          </p:nvSpPr>
          <p:spPr>
            <a:xfrm>
              <a:off x="1990639" y="2007490"/>
              <a:ext cx="54" cy="244"/>
            </a:xfrm>
            <a:custGeom>
              <a:rect b="b" l="l" r="r" t="t"/>
              <a:pathLst>
                <a:path extrusionOk="0" h="18" w="4">
                  <a:moveTo>
                    <a:pt x="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4"/>
            <p:cNvSpPr/>
            <p:nvPr/>
          </p:nvSpPr>
          <p:spPr>
            <a:xfrm>
              <a:off x="1991155" y="2006064"/>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4"/>
            <p:cNvSpPr/>
            <p:nvPr/>
          </p:nvSpPr>
          <p:spPr>
            <a:xfrm>
              <a:off x="1990449" y="2008101"/>
              <a:ext cx="54" cy="258"/>
            </a:xfrm>
            <a:custGeom>
              <a:rect b="b" l="l" r="r" t="t"/>
              <a:pathLst>
                <a:path extrusionOk="0" h="19" w="4">
                  <a:moveTo>
                    <a:pt x="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4"/>
            <p:cNvSpPr/>
            <p:nvPr/>
          </p:nvSpPr>
          <p:spPr>
            <a:xfrm>
              <a:off x="1990965" y="2006485"/>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4"/>
            <p:cNvSpPr/>
            <p:nvPr/>
          </p:nvSpPr>
          <p:spPr>
            <a:xfrm>
              <a:off x="1990775" y="2006960"/>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4"/>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4"/>
            <p:cNvSpPr/>
            <p:nvPr/>
          </p:nvSpPr>
          <p:spPr>
            <a:xfrm>
              <a:off x="198079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4"/>
            <p:cNvSpPr/>
            <p:nvPr/>
          </p:nvSpPr>
          <p:spPr>
            <a:xfrm>
              <a:off x="1979845" y="199065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4"/>
            <p:cNvSpPr/>
            <p:nvPr/>
          </p:nvSpPr>
          <p:spPr>
            <a:xfrm>
              <a:off x="1971481" y="198191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4"/>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4"/>
            <p:cNvSpPr/>
            <p:nvPr/>
          </p:nvSpPr>
          <p:spPr>
            <a:xfrm>
              <a:off x="1981800" y="1990084"/>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4"/>
            <p:cNvSpPr/>
            <p:nvPr/>
          </p:nvSpPr>
          <p:spPr>
            <a:xfrm>
              <a:off x="1974468" y="1981299"/>
              <a:ext cx="353" cy="54"/>
            </a:xfrm>
            <a:custGeom>
              <a:rect b="b" l="l" r="r" t="t"/>
              <a:pathLst>
                <a:path extrusionOk="0" h="4" w="26">
                  <a:moveTo>
                    <a:pt x="1" y="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4"/>
            <p:cNvSpPr/>
            <p:nvPr/>
          </p:nvSpPr>
          <p:spPr>
            <a:xfrm>
              <a:off x="1972567" y="1981584"/>
              <a:ext cx="448" cy="109"/>
            </a:xfrm>
            <a:custGeom>
              <a:rect b="b" l="l" r="r" t="t"/>
              <a:pathLst>
                <a:path extrusionOk="0" h="8" w="33">
                  <a:moveTo>
                    <a:pt x="1" y="7"/>
                  </a:move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4"/>
            <p:cNvSpPr/>
            <p:nvPr/>
          </p:nvSpPr>
          <p:spPr>
            <a:xfrm>
              <a:off x="1984597" y="1988373"/>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4"/>
            <p:cNvSpPr/>
            <p:nvPr/>
          </p:nvSpPr>
          <p:spPr>
            <a:xfrm>
              <a:off x="1980374" y="1990708"/>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4"/>
            <p:cNvSpPr/>
            <p:nvPr/>
          </p:nvSpPr>
          <p:spPr>
            <a:xfrm>
              <a:off x="1984081" y="1987952"/>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4"/>
            <p:cNvSpPr/>
            <p:nvPr/>
          </p:nvSpPr>
          <p:spPr>
            <a:xfrm>
              <a:off x="1984312" y="1988183"/>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4"/>
            <p:cNvSpPr/>
            <p:nvPr/>
          </p:nvSpPr>
          <p:spPr>
            <a:xfrm>
              <a:off x="1981366" y="1990369"/>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4"/>
            <p:cNvSpPr/>
            <p:nvPr/>
          </p:nvSpPr>
          <p:spPr>
            <a:xfrm>
              <a:off x="1973898" y="1981340"/>
              <a:ext cx="394" cy="109"/>
            </a:xfrm>
            <a:custGeom>
              <a:rect b="b" l="l" r="r" t="t"/>
              <a:pathLst>
                <a:path extrusionOk="0" h="8" w="29">
                  <a:moveTo>
                    <a:pt x="1" y="8"/>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4"/>
            <p:cNvSpPr/>
            <p:nvPr/>
          </p:nvSpPr>
          <p:spPr>
            <a:xfrm>
              <a:off x="1973233" y="1981435"/>
              <a:ext cx="448" cy="109"/>
            </a:xfrm>
            <a:custGeom>
              <a:rect b="b" l="l" r="r" t="t"/>
              <a:pathLst>
                <a:path extrusionOk="0" h="8" w="33">
                  <a:moveTo>
                    <a:pt x="1" y="8"/>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4"/>
            <p:cNvSpPr/>
            <p:nvPr/>
          </p:nvSpPr>
          <p:spPr>
            <a:xfrm>
              <a:off x="1971766" y="1981720"/>
              <a:ext cx="530" cy="109"/>
            </a:xfrm>
            <a:custGeom>
              <a:rect b="b" l="l" r="r" t="t"/>
              <a:pathLst>
                <a:path extrusionOk="0" h="8" w="39">
                  <a:moveTo>
                    <a:pt x="0" y="8"/>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4"/>
            <p:cNvSpPr/>
            <p:nvPr/>
          </p:nvSpPr>
          <p:spPr>
            <a:xfrm>
              <a:off x="1975378" y="1981150"/>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4"/>
            <p:cNvSpPr/>
            <p:nvPr/>
          </p:nvSpPr>
          <p:spPr>
            <a:xfrm>
              <a:off x="1974943" y="1981204"/>
              <a:ext cx="299" cy="54"/>
            </a:xfrm>
            <a:custGeom>
              <a:rect b="b" l="l" r="r" t="t"/>
              <a:pathLst>
                <a:path extrusionOk="0" h="4" w="22">
                  <a:moveTo>
                    <a:pt x="1" y="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4"/>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4"/>
            <p:cNvSpPr/>
            <p:nvPr/>
          </p:nvSpPr>
          <p:spPr>
            <a:xfrm>
              <a:off x="1953749" y="1973166"/>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4"/>
            <p:cNvSpPr/>
            <p:nvPr/>
          </p:nvSpPr>
          <p:spPr>
            <a:xfrm>
              <a:off x="1954754" y="197187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4"/>
            <p:cNvSpPr/>
            <p:nvPr/>
          </p:nvSpPr>
          <p:spPr>
            <a:xfrm>
              <a:off x="1951563" y="1975257"/>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4"/>
            <p:cNvSpPr/>
            <p:nvPr/>
          </p:nvSpPr>
          <p:spPr>
            <a:xfrm>
              <a:off x="1954564" y="1972161"/>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4"/>
            <p:cNvSpPr/>
            <p:nvPr/>
          </p:nvSpPr>
          <p:spPr>
            <a:xfrm>
              <a:off x="1950382" y="1976357"/>
              <a:ext cx="204" cy="149"/>
            </a:xfrm>
            <a:custGeom>
              <a:rect b="b" l="l" r="r" t="t"/>
              <a:pathLst>
                <a:path extrusionOk="0" h="11" w="15">
                  <a:moveTo>
                    <a:pt x="0" y="11"/>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4"/>
            <p:cNvSpPr/>
            <p:nvPr/>
          </p:nvSpPr>
          <p:spPr>
            <a:xfrm>
              <a:off x="1954319" y="1972501"/>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4"/>
            <p:cNvSpPr/>
            <p:nvPr/>
          </p:nvSpPr>
          <p:spPr>
            <a:xfrm>
              <a:off x="1955039" y="19713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4"/>
            <p:cNvSpPr/>
            <p:nvPr/>
          </p:nvSpPr>
          <p:spPr>
            <a:xfrm>
              <a:off x="1954889" y="1971591"/>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4"/>
            <p:cNvSpPr/>
            <p:nvPr/>
          </p:nvSpPr>
          <p:spPr>
            <a:xfrm>
              <a:off x="1955134" y="197111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4"/>
            <p:cNvSpPr/>
            <p:nvPr/>
          </p:nvSpPr>
          <p:spPr>
            <a:xfrm>
              <a:off x="1952608" y="1974347"/>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4"/>
            <p:cNvSpPr/>
            <p:nvPr/>
          </p:nvSpPr>
          <p:spPr>
            <a:xfrm>
              <a:off x="1952092" y="1974782"/>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4"/>
            <p:cNvSpPr/>
            <p:nvPr/>
          </p:nvSpPr>
          <p:spPr>
            <a:xfrm>
              <a:off x="1950993" y="1975786"/>
              <a:ext cx="204" cy="190"/>
            </a:xfrm>
            <a:custGeom>
              <a:rect b="b" l="l" r="r" t="t"/>
              <a:pathLst>
                <a:path extrusionOk="0" h="14"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4"/>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4"/>
            <p:cNvSpPr/>
            <p:nvPr/>
          </p:nvSpPr>
          <p:spPr>
            <a:xfrm>
              <a:off x="1954034" y="1972827"/>
              <a:ext cx="163" cy="163"/>
            </a:xfrm>
            <a:custGeom>
              <a:rect b="b" l="l" r="r" t="t"/>
              <a:pathLst>
                <a:path extrusionOk="0" h="12" w="12">
                  <a:moveTo>
                    <a:pt x="1"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4"/>
            <p:cNvSpPr/>
            <p:nvPr/>
          </p:nvSpPr>
          <p:spPr>
            <a:xfrm>
              <a:off x="1953369" y="1973546"/>
              <a:ext cx="204" cy="204"/>
            </a:xfrm>
            <a:custGeom>
              <a:rect b="b" l="l" r="r" t="t"/>
              <a:pathLst>
                <a:path extrusionOk="0" h="15" w="15">
                  <a:moveTo>
                    <a:pt x="1" y="14"/>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4"/>
            <p:cNvSpPr/>
            <p:nvPr/>
          </p:nvSpPr>
          <p:spPr>
            <a:xfrm>
              <a:off x="1952989" y="1973926"/>
              <a:ext cx="204" cy="204"/>
            </a:xfrm>
            <a:custGeom>
              <a:rect b="b" l="l" r="r" t="t"/>
              <a:pathLst>
                <a:path extrusionOk="0" h="15" w="15">
                  <a:moveTo>
                    <a:pt x="15"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4"/>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4"/>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4"/>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4"/>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4"/>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4"/>
            <p:cNvSpPr/>
            <p:nvPr/>
          </p:nvSpPr>
          <p:spPr>
            <a:xfrm>
              <a:off x="1969675" y="198200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4"/>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4"/>
            <p:cNvSpPr/>
            <p:nvPr/>
          </p:nvSpPr>
          <p:spPr>
            <a:xfrm>
              <a:off x="1969580" y="198139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4"/>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4"/>
            <p:cNvSpPr/>
            <p:nvPr/>
          </p:nvSpPr>
          <p:spPr>
            <a:xfrm>
              <a:off x="1982370" y="1833793"/>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4"/>
            <p:cNvSpPr/>
            <p:nvPr/>
          </p:nvSpPr>
          <p:spPr>
            <a:xfrm>
              <a:off x="1982275" y="1833508"/>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4"/>
            <p:cNvSpPr/>
            <p:nvPr/>
          </p:nvSpPr>
          <p:spPr>
            <a:xfrm>
              <a:off x="1982465" y="1834078"/>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4"/>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4"/>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4"/>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4"/>
            <p:cNvSpPr/>
            <p:nvPr/>
          </p:nvSpPr>
          <p:spPr>
            <a:xfrm>
              <a:off x="1984502" y="1836183"/>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4"/>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4"/>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4"/>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4"/>
            <p:cNvSpPr/>
            <p:nvPr/>
          </p:nvSpPr>
          <p:spPr>
            <a:xfrm>
              <a:off x="1983796"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4"/>
            <p:cNvSpPr/>
            <p:nvPr/>
          </p:nvSpPr>
          <p:spPr>
            <a:xfrm>
              <a:off x="1984081" y="184515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4"/>
            <p:cNvSpPr/>
            <p:nvPr/>
          </p:nvSpPr>
          <p:spPr>
            <a:xfrm>
              <a:off x="1983891" y="1845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4"/>
            <p:cNvSpPr/>
            <p:nvPr/>
          </p:nvSpPr>
          <p:spPr>
            <a:xfrm>
              <a:off x="1984122" y="1845062"/>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4"/>
            <p:cNvSpPr/>
            <p:nvPr/>
          </p:nvSpPr>
          <p:spPr>
            <a:xfrm>
              <a:off x="1984366" y="1843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4"/>
            <p:cNvSpPr/>
            <p:nvPr/>
          </p:nvSpPr>
          <p:spPr>
            <a:xfrm>
              <a:off x="1983932" y="18454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4"/>
            <p:cNvSpPr/>
            <p:nvPr/>
          </p:nvSpPr>
          <p:spPr>
            <a:xfrm>
              <a:off x="1984027" y="184525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4"/>
            <p:cNvSpPr/>
            <p:nvPr/>
          </p:nvSpPr>
          <p:spPr>
            <a:xfrm>
              <a:off x="1984407" y="1840269"/>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4"/>
            <p:cNvSpPr/>
            <p:nvPr/>
          </p:nvSpPr>
          <p:spPr>
            <a:xfrm>
              <a:off x="1984407" y="1841790"/>
              <a:ext cx="14" cy="244"/>
            </a:xfrm>
            <a:custGeom>
              <a:rect b="b" l="l" r="r" t="t"/>
              <a:pathLst>
                <a:path extrusionOk="0" h="18" w="1">
                  <a:moveTo>
                    <a:pt x="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4"/>
            <p:cNvSpPr/>
            <p:nvPr/>
          </p:nvSpPr>
          <p:spPr>
            <a:xfrm>
              <a:off x="1984217" y="18447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4"/>
            <p:cNvSpPr/>
            <p:nvPr/>
          </p:nvSpPr>
          <p:spPr>
            <a:xfrm>
              <a:off x="1984271" y="18445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4"/>
            <p:cNvSpPr/>
            <p:nvPr/>
          </p:nvSpPr>
          <p:spPr>
            <a:xfrm>
              <a:off x="1984366" y="184373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4"/>
            <p:cNvSpPr/>
            <p:nvPr/>
          </p:nvSpPr>
          <p:spPr>
            <a:xfrm>
              <a:off x="1984366" y="184397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4"/>
            <p:cNvSpPr/>
            <p:nvPr/>
          </p:nvSpPr>
          <p:spPr>
            <a:xfrm>
              <a:off x="1984407" y="184278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4"/>
            <p:cNvSpPr/>
            <p:nvPr/>
          </p:nvSpPr>
          <p:spPr>
            <a:xfrm>
              <a:off x="1984312" y="184439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4"/>
            <p:cNvSpPr/>
            <p:nvPr/>
          </p:nvSpPr>
          <p:spPr>
            <a:xfrm>
              <a:off x="1984176" y="184496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4"/>
            <p:cNvSpPr/>
            <p:nvPr/>
          </p:nvSpPr>
          <p:spPr>
            <a:xfrm>
              <a:off x="1983986" y="18453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4"/>
            <p:cNvSpPr/>
            <p:nvPr/>
          </p:nvSpPr>
          <p:spPr>
            <a:xfrm>
              <a:off x="1984176" y="184483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4"/>
            <p:cNvSpPr/>
            <p:nvPr/>
          </p:nvSpPr>
          <p:spPr>
            <a:xfrm>
              <a:off x="1984407" y="1842971"/>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4"/>
            <p:cNvSpPr/>
            <p:nvPr/>
          </p:nvSpPr>
          <p:spPr>
            <a:xfrm>
              <a:off x="1984407" y="1840785"/>
              <a:ext cx="14" cy="353"/>
            </a:xfrm>
            <a:custGeom>
              <a:rect b="b" l="l" r="r" t="t"/>
              <a:pathLst>
                <a:path extrusionOk="0" h="26" w="1">
                  <a:moveTo>
                    <a:pt x="1"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4"/>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4"/>
            <p:cNvSpPr/>
            <p:nvPr/>
          </p:nvSpPr>
          <p:spPr>
            <a:xfrm>
              <a:off x="1984407" y="1841315"/>
              <a:ext cx="14" cy="299"/>
            </a:xfrm>
            <a:custGeom>
              <a:rect b="b" l="l" r="r" t="t"/>
              <a:pathLst>
                <a:path extrusionOk="0" h="22" w="1">
                  <a:moveTo>
                    <a:pt x="1"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4"/>
            <p:cNvSpPr/>
            <p:nvPr/>
          </p:nvSpPr>
          <p:spPr>
            <a:xfrm>
              <a:off x="1984407" y="1842211"/>
              <a:ext cx="14" cy="258"/>
            </a:xfrm>
            <a:custGeom>
              <a:rect b="b" l="l" r="r" t="t"/>
              <a:pathLst>
                <a:path extrusionOk="0" h="19" w="1">
                  <a:moveTo>
                    <a:pt x="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4"/>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4"/>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4"/>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4"/>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4"/>
            <p:cNvSpPr/>
            <p:nvPr/>
          </p:nvSpPr>
          <p:spPr>
            <a:xfrm>
              <a:off x="2055607" y="1883514"/>
              <a:ext cx="299" cy="204"/>
            </a:xfrm>
            <a:custGeom>
              <a:rect b="b" l="l" r="r" t="t"/>
              <a:pathLst>
                <a:path extrusionOk="0" h="15" w="22">
                  <a:moveTo>
                    <a:pt x="22"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4"/>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4"/>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4"/>
            <p:cNvSpPr/>
            <p:nvPr/>
          </p:nvSpPr>
          <p:spPr>
            <a:xfrm>
              <a:off x="2056042" y="188379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4"/>
            <p:cNvSpPr/>
            <p:nvPr/>
          </p:nvSpPr>
          <p:spPr>
            <a:xfrm>
              <a:off x="2072443" y="1898164"/>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4"/>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4"/>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4"/>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4"/>
            <p:cNvSpPr/>
            <p:nvPr/>
          </p:nvSpPr>
          <p:spPr>
            <a:xfrm>
              <a:off x="2072253" y="1897594"/>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4"/>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4"/>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4"/>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4"/>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4"/>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4"/>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4"/>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4"/>
            <p:cNvSpPr/>
            <p:nvPr/>
          </p:nvSpPr>
          <p:spPr>
            <a:xfrm>
              <a:off x="2072729" y="190048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4"/>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4"/>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54"/>
            <p:cNvSpPr/>
            <p:nvPr/>
          </p:nvSpPr>
          <p:spPr>
            <a:xfrm>
              <a:off x="2071873" y="1896453"/>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54"/>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4"/>
            <p:cNvSpPr/>
            <p:nvPr/>
          </p:nvSpPr>
          <p:spPr>
            <a:xfrm>
              <a:off x="1964013" y="1950872"/>
              <a:ext cx="14" cy="543"/>
            </a:xfrm>
            <a:custGeom>
              <a:rect b="b" l="l" r="r" t="t"/>
              <a:pathLst>
                <a:path extrusionOk="0" h="40" w="1">
                  <a:moveTo>
                    <a:pt x="1" y="3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4"/>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4"/>
            <p:cNvSpPr/>
            <p:nvPr/>
          </p:nvSpPr>
          <p:spPr>
            <a:xfrm>
              <a:off x="1992866" y="1964748"/>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4"/>
            <p:cNvSpPr/>
            <p:nvPr/>
          </p:nvSpPr>
          <p:spPr>
            <a:xfrm>
              <a:off x="1994631" y="1966269"/>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4"/>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4"/>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4"/>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4"/>
            <p:cNvSpPr/>
            <p:nvPr/>
          </p:nvSpPr>
          <p:spPr>
            <a:xfrm>
              <a:off x="1992390" y="1964612"/>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4"/>
            <p:cNvSpPr/>
            <p:nvPr/>
          </p:nvSpPr>
          <p:spPr>
            <a:xfrm>
              <a:off x="1989539" y="196613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54"/>
            <p:cNvSpPr/>
            <p:nvPr/>
          </p:nvSpPr>
          <p:spPr>
            <a:xfrm>
              <a:off x="1994196" y="1965848"/>
              <a:ext cx="163" cy="149"/>
            </a:xfrm>
            <a:custGeom>
              <a:rect b="b" l="l" r="r" t="t"/>
              <a:pathLst>
                <a:path extrusionOk="0" h="11" w="12">
                  <a:moveTo>
                    <a:pt x="1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54"/>
            <p:cNvSpPr/>
            <p:nvPr/>
          </p:nvSpPr>
          <p:spPr>
            <a:xfrm>
              <a:off x="1993816" y="1965468"/>
              <a:ext cx="163" cy="149"/>
            </a:xfrm>
            <a:custGeom>
              <a:rect b="b" l="l" r="r" t="t"/>
              <a:pathLst>
                <a:path extrusionOk="0" h="11" w="12">
                  <a:moveTo>
                    <a:pt x="1"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54"/>
            <p:cNvSpPr/>
            <p:nvPr/>
          </p:nvSpPr>
          <p:spPr>
            <a:xfrm>
              <a:off x="1991875" y="1964517"/>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4"/>
            <p:cNvSpPr/>
            <p:nvPr/>
          </p:nvSpPr>
          <p:spPr>
            <a:xfrm>
              <a:off x="1989349" y="1966364"/>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4"/>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4"/>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4"/>
            <p:cNvSpPr/>
            <p:nvPr/>
          </p:nvSpPr>
          <p:spPr>
            <a:xfrm>
              <a:off x="1993341" y="1965087"/>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4"/>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4"/>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4"/>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4"/>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4"/>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54"/>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54"/>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54"/>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54"/>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54"/>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4"/>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4"/>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4"/>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4"/>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54"/>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4"/>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4"/>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4"/>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54"/>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54"/>
            <p:cNvSpPr/>
            <p:nvPr/>
          </p:nvSpPr>
          <p:spPr>
            <a:xfrm>
              <a:off x="2066591" y="1954864"/>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54"/>
            <p:cNvSpPr/>
            <p:nvPr/>
          </p:nvSpPr>
          <p:spPr>
            <a:xfrm>
              <a:off x="2066401" y="1954959"/>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54"/>
            <p:cNvSpPr/>
            <p:nvPr/>
          </p:nvSpPr>
          <p:spPr>
            <a:xfrm>
              <a:off x="2066687" y="1954768"/>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54"/>
            <p:cNvSpPr/>
            <p:nvPr/>
          </p:nvSpPr>
          <p:spPr>
            <a:xfrm>
              <a:off x="2055037" y="196014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4"/>
            <p:cNvSpPr/>
            <p:nvPr/>
          </p:nvSpPr>
          <p:spPr>
            <a:xfrm>
              <a:off x="2066171" y="1955108"/>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4"/>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4"/>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4"/>
            <p:cNvSpPr/>
            <p:nvPr/>
          </p:nvSpPr>
          <p:spPr>
            <a:xfrm>
              <a:off x="204834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4"/>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4"/>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4"/>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4"/>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54"/>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4"/>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4"/>
            <p:cNvSpPr/>
            <p:nvPr/>
          </p:nvSpPr>
          <p:spPr>
            <a:xfrm>
              <a:off x="2045397" y="1961001"/>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4"/>
            <p:cNvSpPr/>
            <p:nvPr/>
          </p:nvSpPr>
          <p:spPr>
            <a:xfrm>
              <a:off x="2045058" y="1960905"/>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54"/>
            <p:cNvSpPr/>
            <p:nvPr/>
          </p:nvSpPr>
          <p:spPr>
            <a:xfrm>
              <a:off x="2044677" y="1960810"/>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54"/>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54"/>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4"/>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4"/>
            <p:cNvSpPr/>
            <p:nvPr/>
          </p:nvSpPr>
          <p:spPr>
            <a:xfrm>
              <a:off x="2044257" y="19607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4"/>
            <p:cNvSpPr/>
            <p:nvPr/>
          </p:nvSpPr>
          <p:spPr>
            <a:xfrm>
              <a:off x="2048153" y="19591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4"/>
            <p:cNvSpPr/>
            <p:nvPr/>
          </p:nvSpPr>
          <p:spPr>
            <a:xfrm>
              <a:off x="2027190" y="1969595"/>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4"/>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4"/>
            <p:cNvSpPr/>
            <p:nvPr/>
          </p:nvSpPr>
          <p:spPr>
            <a:xfrm>
              <a:off x="2009036" y="19618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4"/>
            <p:cNvSpPr/>
            <p:nvPr/>
          </p:nvSpPr>
          <p:spPr>
            <a:xfrm>
              <a:off x="2008276" y="196394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4"/>
            <p:cNvSpPr/>
            <p:nvPr/>
          </p:nvSpPr>
          <p:spPr>
            <a:xfrm>
              <a:off x="2008561" y="1963187"/>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4"/>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4"/>
            <p:cNvSpPr/>
            <p:nvPr/>
          </p:nvSpPr>
          <p:spPr>
            <a:xfrm>
              <a:off x="2008846" y="1962521"/>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4"/>
            <p:cNvSpPr/>
            <p:nvPr/>
          </p:nvSpPr>
          <p:spPr>
            <a:xfrm>
              <a:off x="2009647" y="1960335"/>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4"/>
            <p:cNvSpPr/>
            <p:nvPr/>
          </p:nvSpPr>
          <p:spPr>
            <a:xfrm>
              <a:off x="2029796" y="1937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4"/>
            <p:cNvSpPr/>
            <p:nvPr/>
          </p:nvSpPr>
          <p:spPr>
            <a:xfrm>
              <a:off x="2009267" y="1961286"/>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4"/>
            <p:cNvSpPr/>
            <p:nvPr/>
          </p:nvSpPr>
          <p:spPr>
            <a:xfrm>
              <a:off x="2009457" y="1960756"/>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4"/>
            <p:cNvSpPr/>
            <p:nvPr/>
          </p:nvSpPr>
          <p:spPr>
            <a:xfrm>
              <a:off x="2008086" y="196474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4"/>
            <p:cNvSpPr/>
            <p:nvPr/>
          </p:nvSpPr>
          <p:spPr>
            <a:xfrm>
              <a:off x="2008086" y="1964748"/>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4"/>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4"/>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4"/>
            <p:cNvSpPr/>
            <p:nvPr/>
          </p:nvSpPr>
          <p:spPr>
            <a:xfrm>
              <a:off x="2147120" y="1866841"/>
              <a:ext cx="299" cy="109"/>
            </a:xfrm>
            <a:custGeom>
              <a:rect b="b" l="l" r="r" t="t"/>
              <a:pathLst>
                <a:path extrusionOk="0" h="8" w="22">
                  <a:moveTo>
                    <a:pt x="0" y="0"/>
                  </a:moveTo>
                  <a:lnTo>
                    <a:pt x="2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4"/>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4"/>
            <p:cNvSpPr/>
            <p:nvPr/>
          </p:nvSpPr>
          <p:spPr>
            <a:xfrm>
              <a:off x="2140888" y="186564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4"/>
            <p:cNvSpPr/>
            <p:nvPr/>
          </p:nvSpPr>
          <p:spPr>
            <a:xfrm>
              <a:off x="2145219" y="1866311"/>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4"/>
            <p:cNvSpPr/>
            <p:nvPr/>
          </p:nvSpPr>
          <p:spPr>
            <a:xfrm>
              <a:off x="2147690" y="1867071"/>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4"/>
            <p:cNvSpPr/>
            <p:nvPr/>
          </p:nvSpPr>
          <p:spPr>
            <a:xfrm>
              <a:off x="2144554" y="1866175"/>
              <a:ext cx="285" cy="54"/>
            </a:xfrm>
            <a:custGeom>
              <a:rect b="b" l="l" r="r" t="t"/>
              <a:pathLst>
                <a:path extrusionOk="0" h="4" w="21">
                  <a:moveTo>
                    <a:pt x="0" y="0"/>
                  </a:moveTo>
                  <a:lnTo>
                    <a:pt x="2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4"/>
            <p:cNvSpPr/>
            <p:nvPr/>
          </p:nvSpPr>
          <p:spPr>
            <a:xfrm>
              <a:off x="2146495" y="1866650"/>
              <a:ext cx="353" cy="109"/>
            </a:xfrm>
            <a:custGeom>
              <a:rect b="b" l="l" r="r" t="t"/>
              <a:pathLst>
                <a:path extrusionOk="0" h="8" w="26">
                  <a:moveTo>
                    <a:pt x="1"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4"/>
            <p:cNvSpPr/>
            <p:nvPr/>
          </p:nvSpPr>
          <p:spPr>
            <a:xfrm>
              <a:off x="2145884" y="1866460"/>
              <a:ext cx="339" cy="109"/>
            </a:xfrm>
            <a:custGeom>
              <a:rect b="b" l="l" r="r" t="t"/>
              <a:pathLst>
                <a:path extrusionOk="0" h="8" w="25">
                  <a:moveTo>
                    <a:pt x="0" y="0"/>
                  </a:moveTo>
                  <a:lnTo>
                    <a:pt x="2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4"/>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4"/>
            <p:cNvSpPr/>
            <p:nvPr/>
          </p:nvSpPr>
          <p:spPr>
            <a:xfrm>
              <a:off x="2143875" y="186602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4"/>
            <p:cNvSpPr/>
            <p:nvPr/>
          </p:nvSpPr>
          <p:spPr>
            <a:xfrm>
              <a:off x="2143169" y="1865931"/>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4"/>
            <p:cNvSpPr/>
            <p:nvPr/>
          </p:nvSpPr>
          <p:spPr>
            <a:xfrm>
              <a:off x="2141648" y="1865741"/>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4"/>
            <p:cNvSpPr/>
            <p:nvPr/>
          </p:nvSpPr>
          <p:spPr>
            <a:xfrm>
              <a:off x="2142449" y="1865836"/>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4"/>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4"/>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4"/>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4"/>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4"/>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4"/>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4"/>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4"/>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4"/>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4"/>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4"/>
            <p:cNvSpPr/>
            <p:nvPr/>
          </p:nvSpPr>
          <p:spPr>
            <a:xfrm>
              <a:off x="2069633" y="1949446"/>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4"/>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4"/>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4"/>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4"/>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4"/>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4"/>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4"/>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4"/>
            <p:cNvSpPr/>
            <p:nvPr/>
          </p:nvSpPr>
          <p:spPr>
            <a:xfrm>
              <a:off x="2080943" y="1903961"/>
              <a:ext cx="14" cy="530"/>
            </a:xfrm>
            <a:custGeom>
              <a:rect b="b" l="l" r="r" t="t"/>
              <a:pathLst>
                <a:path extrusionOk="0" h="39" w="1">
                  <a:moveTo>
                    <a:pt x="1" y="0"/>
                  </a:moveTo>
                  <a:lnTo>
                    <a:pt x="1"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4"/>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4"/>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4"/>
            <p:cNvSpPr/>
            <p:nvPr/>
          </p:nvSpPr>
          <p:spPr>
            <a:xfrm>
              <a:off x="2080563" y="191844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4"/>
            <p:cNvSpPr/>
            <p:nvPr/>
          </p:nvSpPr>
          <p:spPr>
            <a:xfrm>
              <a:off x="2080617" y="191816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4"/>
            <p:cNvSpPr/>
            <p:nvPr/>
          </p:nvSpPr>
          <p:spPr>
            <a:xfrm>
              <a:off x="2080902" y="191327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4"/>
            <p:cNvSpPr/>
            <p:nvPr/>
          </p:nvSpPr>
          <p:spPr>
            <a:xfrm>
              <a:off x="2080658" y="1917838"/>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4"/>
            <p:cNvSpPr/>
            <p:nvPr/>
          </p:nvSpPr>
          <p:spPr>
            <a:xfrm>
              <a:off x="2080522" y="191869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4"/>
            <p:cNvSpPr/>
            <p:nvPr/>
          </p:nvSpPr>
          <p:spPr>
            <a:xfrm>
              <a:off x="2080373" y="1919209"/>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4"/>
            <p:cNvSpPr/>
            <p:nvPr/>
          </p:nvSpPr>
          <p:spPr>
            <a:xfrm>
              <a:off x="2080468" y="1918924"/>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4"/>
            <p:cNvSpPr/>
            <p:nvPr/>
          </p:nvSpPr>
          <p:spPr>
            <a:xfrm>
              <a:off x="2080427" y="1919073"/>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4"/>
            <p:cNvSpPr/>
            <p:nvPr/>
          </p:nvSpPr>
          <p:spPr>
            <a:xfrm>
              <a:off x="2080943" y="1910424"/>
              <a:ext cx="14" cy="394"/>
            </a:xfrm>
            <a:custGeom>
              <a:rect b="b" l="l" r="r" t="t"/>
              <a:pathLst>
                <a:path extrusionOk="0" h="29" w="1">
                  <a:moveTo>
                    <a:pt x="1"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4"/>
            <p:cNvSpPr/>
            <p:nvPr/>
          </p:nvSpPr>
          <p:spPr>
            <a:xfrm>
              <a:off x="2080943" y="191147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4"/>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4"/>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4"/>
            <p:cNvSpPr/>
            <p:nvPr/>
          </p:nvSpPr>
          <p:spPr>
            <a:xfrm>
              <a:off x="2080753" y="1916548"/>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4"/>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4"/>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4"/>
            <p:cNvSpPr/>
            <p:nvPr/>
          </p:nvSpPr>
          <p:spPr>
            <a:xfrm>
              <a:off x="2080658" y="1917457"/>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4"/>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4"/>
            <p:cNvSpPr/>
            <p:nvPr/>
          </p:nvSpPr>
          <p:spPr>
            <a:xfrm>
              <a:off x="2080943" y="1905482"/>
              <a:ext cx="14" cy="434"/>
            </a:xfrm>
            <a:custGeom>
              <a:rect b="b" l="l" r="r" t="t"/>
              <a:pathLst>
                <a:path extrusionOk="0" h="32" w="1">
                  <a:moveTo>
                    <a:pt x="1" y="0"/>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4"/>
            <p:cNvSpPr/>
            <p:nvPr/>
          </p:nvSpPr>
          <p:spPr>
            <a:xfrm>
              <a:off x="2080943" y="1906813"/>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4"/>
            <p:cNvSpPr/>
            <p:nvPr/>
          </p:nvSpPr>
          <p:spPr>
            <a:xfrm>
              <a:off x="2054996" y="1931714"/>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4"/>
            <p:cNvSpPr/>
            <p:nvPr/>
          </p:nvSpPr>
          <p:spPr>
            <a:xfrm>
              <a:off x="2080943" y="1909325"/>
              <a:ext cx="14" cy="394"/>
            </a:xfrm>
            <a:custGeom>
              <a:rect b="b" l="l" r="r" t="t"/>
              <a:pathLst>
                <a:path extrusionOk="0" h="29" w="1">
                  <a:moveTo>
                    <a:pt x="1"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4"/>
            <p:cNvSpPr/>
            <p:nvPr/>
          </p:nvSpPr>
          <p:spPr>
            <a:xfrm>
              <a:off x="2080943" y="190808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4"/>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4"/>
            <p:cNvSpPr/>
            <p:nvPr/>
          </p:nvSpPr>
          <p:spPr>
            <a:xfrm>
              <a:off x="2080237" y="191954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4"/>
            <p:cNvSpPr/>
            <p:nvPr/>
          </p:nvSpPr>
          <p:spPr>
            <a:xfrm>
              <a:off x="2080332" y="1919358"/>
              <a:ext cx="14" cy="54"/>
            </a:xfrm>
            <a:custGeom>
              <a:rect b="b" l="l" r="r" t="t"/>
              <a:pathLst>
                <a:path extrusionOk="0" h="4"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4"/>
            <p:cNvSpPr/>
            <p:nvPr/>
          </p:nvSpPr>
          <p:spPr>
            <a:xfrm>
              <a:off x="2080278" y="1919453"/>
              <a:ext cx="14" cy="54"/>
            </a:xfrm>
            <a:custGeom>
              <a:rect b="b" l="l" r="r" t="t"/>
              <a:pathLst>
                <a:path extrusionOk="0" h="4"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4"/>
            <p:cNvSpPr/>
            <p:nvPr/>
          </p:nvSpPr>
          <p:spPr>
            <a:xfrm>
              <a:off x="2080183" y="191960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4"/>
            <p:cNvSpPr/>
            <p:nvPr/>
          </p:nvSpPr>
          <p:spPr>
            <a:xfrm>
              <a:off x="2080142" y="191964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4"/>
            <p:cNvSpPr/>
            <p:nvPr/>
          </p:nvSpPr>
          <p:spPr>
            <a:xfrm>
              <a:off x="2079992" y="1919739"/>
              <a:ext cx="109" cy="54"/>
            </a:xfrm>
            <a:custGeom>
              <a:rect b="b" l="l" r="r" t="t"/>
              <a:pathLst>
                <a:path extrusionOk="0" h="4"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4"/>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4"/>
            <p:cNvSpPr/>
            <p:nvPr/>
          </p:nvSpPr>
          <p:spPr>
            <a:xfrm>
              <a:off x="2050855" y="193214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4"/>
            <p:cNvSpPr/>
            <p:nvPr/>
          </p:nvSpPr>
          <p:spPr>
            <a:xfrm>
              <a:off x="2050719" y="193390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4"/>
            <p:cNvSpPr/>
            <p:nvPr/>
          </p:nvSpPr>
          <p:spPr>
            <a:xfrm>
              <a:off x="2066401" y="1952067"/>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4"/>
            <p:cNvSpPr/>
            <p:nvPr/>
          </p:nvSpPr>
          <p:spPr>
            <a:xfrm>
              <a:off x="2050760" y="193275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4"/>
            <p:cNvSpPr/>
            <p:nvPr/>
          </p:nvSpPr>
          <p:spPr>
            <a:xfrm>
              <a:off x="2065981" y="195191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4"/>
            <p:cNvSpPr/>
            <p:nvPr/>
          </p:nvSpPr>
          <p:spPr>
            <a:xfrm>
              <a:off x="2050719" y="193418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4"/>
            <p:cNvSpPr/>
            <p:nvPr/>
          </p:nvSpPr>
          <p:spPr>
            <a:xfrm>
              <a:off x="2050719" y="19343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4"/>
            <p:cNvSpPr/>
            <p:nvPr/>
          </p:nvSpPr>
          <p:spPr>
            <a:xfrm>
              <a:off x="2050719" y="193452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4"/>
            <p:cNvSpPr/>
            <p:nvPr/>
          </p:nvSpPr>
          <p:spPr>
            <a:xfrm>
              <a:off x="2065166" y="19516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4"/>
            <p:cNvSpPr/>
            <p:nvPr/>
          </p:nvSpPr>
          <p:spPr>
            <a:xfrm>
              <a:off x="2050719" y="1933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4"/>
            <p:cNvSpPr/>
            <p:nvPr/>
          </p:nvSpPr>
          <p:spPr>
            <a:xfrm>
              <a:off x="2065600" y="195182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4"/>
            <p:cNvSpPr/>
            <p:nvPr/>
          </p:nvSpPr>
          <p:spPr>
            <a:xfrm>
              <a:off x="2050719" y="193323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4"/>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4"/>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4"/>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4"/>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4"/>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4"/>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4"/>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4"/>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4"/>
            <p:cNvSpPr/>
            <p:nvPr/>
          </p:nvSpPr>
          <p:spPr>
            <a:xfrm>
              <a:off x="2154153" y="194416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4"/>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4"/>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4"/>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4"/>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4"/>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4"/>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4"/>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4"/>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4"/>
            <p:cNvSpPr/>
            <p:nvPr/>
          </p:nvSpPr>
          <p:spPr>
            <a:xfrm>
              <a:off x="2160751" y="18774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4"/>
            <p:cNvSpPr/>
            <p:nvPr/>
          </p:nvSpPr>
          <p:spPr>
            <a:xfrm>
              <a:off x="2160656" y="1875055"/>
              <a:ext cx="14" cy="489"/>
            </a:xfrm>
            <a:custGeom>
              <a:rect b="b" l="l" r="r" t="t"/>
              <a:pathLst>
                <a:path extrusionOk="0" h="36" w="1">
                  <a:moveTo>
                    <a:pt x="1" y="1"/>
                  </a:moveTo>
                  <a:lnTo>
                    <a:pt x="1"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4"/>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4"/>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4"/>
            <p:cNvSpPr/>
            <p:nvPr/>
          </p:nvSpPr>
          <p:spPr>
            <a:xfrm>
              <a:off x="2149536" y="1938896"/>
              <a:ext cx="14" cy="869"/>
            </a:xfrm>
            <a:custGeom>
              <a:rect b="b" l="l" r="r" t="t"/>
              <a:pathLst>
                <a:path extrusionOk="0" h="64" w="1">
                  <a:moveTo>
                    <a:pt x="1" y="6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4"/>
            <p:cNvSpPr/>
            <p:nvPr/>
          </p:nvSpPr>
          <p:spPr>
            <a:xfrm>
              <a:off x="2160616" y="1874444"/>
              <a:ext cx="14" cy="584"/>
            </a:xfrm>
            <a:custGeom>
              <a:rect b="b" l="l" r="r" t="t"/>
              <a:pathLst>
                <a:path extrusionOk="0" h="43" w="1">
                  <a:moveTo>
                    <a:pt x="0" y="0"/>
                  </a:moveTo>
                  <a:lnTo>
                    <a:pt x="0"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4"/>
            <p:cNvSpPr/>
            <p:nvPr/>
          </p:nvSpPr>
          <p:spPr>
            <a:xfrm>
              <a:off x="2160711" y="1876195"/>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4"/>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4"/>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4"/>
            <p:cNvSpPr/>
            <p:nvPr/>
          </p:nvSpPr>
          <p:spPr>
            <a:xfrm>
              <a:off x="2149536" y="193975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4"/>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4"/>
            <p:cNvSpPr/>
            <p:nvPr/>
          </p:nvSpPr>
          <p:spPr>
            <a:xfrm>
              <a:off x="2231531" y="1797813"/>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4"/>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4"/>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4"/>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4"/>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4"/>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4"/>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4"/>
            <p:cNvSpPr/>
            <p:nvPr/>
          </p:nvSpPr>
          <p:spPr>
            <a:xfrm>
              <a:off x="2133094" y="2030246"/>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4"/>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4"/>
            <p:cNvSpPr/>
            <p:nvPr/>
          </p:nvSpPr>
          <p:spPr>
            <a:xfrm>
              <a:off x="2133094" y="2029010"/>
              <a:ext cx="14" cy="258"/>
            </a:xfrm>
            <a:custGeom>
              <a:rect b="b" l="l" r="r" t="t"/>
              <a:pathLst>
                <a:path extrusionOk="0" h="19" w="1">
                  <a:moveTo>
                    <a:pt x="0"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4"/>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4"/>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4"/>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4"/>
            <p:cNvSpPr/>
            <p:nvPr/>
          </p:nvSpPr>
          <p:spPr>
            <a:xfrm>
              <a:off x="2132809" y="2034767"/>
              <a:ext cx="54" cy="353"/>
            </a:xfrm>
            <a:custGeom>
              <a:rect b="b" l="l" r="r" t="t"/>
              <a:pathLst>
                <a:path extrusionOk="0" h="26" w="4">
                  <a:moveTo>
                    <a:pt x="4"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4"/>
            <p:cNvSpPr/>
            <p:nvPr/>
          </p:nvSpPr>
          <p:spPr>
            <a:xfrm>
              <a:off x="2132809" y="2035107"/>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4"/>
            <p:cNvSpPr/>
            <p:nvPr/>
          </p:nvSpPr>
          <p:spPr>
            <a:xfrm>
              <a:off x="2122680" y="2035867"/>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4"/>
            <p:cNvSpPr/>
            <p:nvPr/>
          </p:nvSpPr>
          <p:spPr>
            <a:xfrm>
              <a:off x="2132904" y="203444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4"/>
            <p:cNvSpPr/>
            <p:nvPr/>
          </p:nvSpPr>
          <p:spPr>
            <a:xfrm>
              <a:off x="2132904" y="2034061"/>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4"/>
            <p:cNvSpPr/>
            <p:nvPr/>
          </p:nvSpPr>
          <p:spPr>
            <a:xfrm>
              <a:off x="2123400"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4"/>
            <p:cNvSpPr/>
            <p:nvPr/>
          </p:nvSpPr>
          <p:spPr>
            <a:xfrm>
              <a:off x="2123495" y="203581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4"/>
            <p:cNvSpPr/>
            <p:nvPr/>
          </p:nvSpPr>
          <p:spPr>
            <a:xfrm>
              <a:off x="2122925" y="2035813"/>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4"/>
            <p:cNvSpPr/>
            <p:nvPr/>
          </p:nvSpPr>
          <p:spPr>
            <a:xfrm>
              <a:off x="2123115" y="203581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4"/>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4"/>
            <p:cNvSpPr/>
            <p:nvPr/>
          </p:nvSpPr>
          <p:spPr>
            <a:xfrm>
              <a:off x="2121974" y="2035908"/>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4"/>
            <p:cNvSpPr/>
            <p:nvPr/>
          </p:nvSpPr>
          <p:spPr>
            <a:xfrm>
              <a:off x="2132945" y="2033627"/>
              <a:ext cx="14" cy="299"/>
            </a:xfrm>
            <a:custGeom>
              <a:rect b="b" l="l" r="r" t="t"/>
              <a:pathLst>
                <a:path extrusionOk="0" h="22" w="1">
                  <a:moveTo>
                    <a:pt x="1"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4"/>
            <p:cNvSpPr/>
            <p:nvPr/>
          </p:nvSpPr>
          <p:spPr>
            <a:xfrm>
              <a:off x="2121499" y="2035962"/>
              <a:ext cx="394" cy="54"/>
            </a:xfrm>
            <a:custGeom>
              <a:rect b="b" l="l" r="r" t="t"/>
              <a:pathLst>
                <a:path extrusionOk="0" h="4" w="29">
                  <a:moveTo>
                    <a:pt x="2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4"/>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4"/>
            <p:cNvSpPr/>
            <p:nvPr/>
          </p:nvSpPr>
          <p:spPr>
            <a:xfrm>
              <a:off x="2122354" y="2035867"/>
              <a:ext cx="299" cy="54"/>
            </a:xfrm>
            <a:custGeom>
              <a:rect b="b" l="l" r="r" t="t"/>
              <a:pathLst>
                <a:path extrusionOk="0" h="4" w="22">
                  <a:moveTo>
                    <a:pt x="2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4"/>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4"/>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4"/>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4"/>
            <p:cNvSpPr/>
            <p:nvPr/>
          </p:nvSpPr>
          <p:spPr>
            <a:xfrm>
              <a:off x="2147065" y="2027639"/>
              <a:ext cx="1779" cy="54"/>
            </a:xfrm>
            <a:custGeom>
              <a:rect b="b" l="l" r="r" t="t"/>
              <a:pathLst>
                <a:path extrusionOk="0" h="4" w="131">
                  <a:moveTo>
                    <a:pt x="1" y="0"/>
                  </a:moveTo>
                  <a:lnTo>
                    <a:pt x="13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4"/>
            <p:cNvSpPr/>
            <p:nvPr/>
          </p:nvSpPr>
          <p:spPr>
            <a:xfrm>
              <a:off x="2149306" y="202773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4"/>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4"/>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4"/>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4"/>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4"/>
            <p:cNvSpPr/>
            <p:nvPr/>
          </p:nvSpPr>
          <p:spPr>
            <a:xfrm>
              <a:off x="2133759" y="2071603"/>
              <a:ext cx="244" cy="68"/>
            </a:xfrm>
            <a:custGeom>
              <a:rect b="b" l="l" r="r" t="t"/>
              <a:pathLst>
                <a:path extrusionOk="0" h="5" w="18">
                  <a:moveTo>
                    <a:pt x="0"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4"/>
            <p:cNvSpPr/>
            <p:nvPr/>
          </p:nvSpPr>
          <p:spPr>
            <a:xfrm>
              <a:off x="2132334" y="2072268"/>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4"/>
            <p:cNvSpPr/>
            <p:nvPr/>
          </p:nvSpPr>
          <p:spPr>
            <a:xfrm>
              <a:off x="2133379" y="2071657"/>
              <a:ext cx="244" cy="109"/>
            </a:xfrm>
            <a:custGeom>
              <a:rect b="b" l="l" r="r" t="t"/>
              <a:pathLst>
                <a:path extrusionOk="0" h="8" w="18">
                  <a:moveTo>
                    <a:pt x="0"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4"/>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4"/>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4"/>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4"/>
            <p:cNvSpPr/>
            <p:nvPr/>
          </p:nvSpPr>
          <p:spPr>
            <a:xfrm>
              <a:off x="2146780" y="2029350"/>
              <a:ext cx="109" cy="910"/>
            </a:xfrm>
            <a:custGeom>
              <a:rect b="b" l="l" r="r" t="t"/>
              <a:pathLst>
                <a:path extrusionOk="0" h="67" w="8">
                  <a:moveTo>
                    <a:pt x="1" y="6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4"/>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4"/>
            <p:cNvSpPr/>
            <p:nvPr/>
          </p:nvSpPr>
          <p:spPr>
            <a:xfrm>
              <a:off x="2146590" y="2031386"/>
              <a:ext cx="68" cy="638"/>
            </a:xfrm>
            <a:custGeom>
              <a:rect b="b" l="l" r="r" t="t"/>
              <a:pathLst>
                <a:path extrusionOk="0" h="47" w="5">
                  <a:moveTo>
                    <a:pt x="1" y="47"/>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4"/>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4"/>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4"/>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4"/>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4"/>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4"/>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4"/>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4"/>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4"/>
            <p:cNvSpPr/>
            <p:nvPr/>
          </p:nvSpPr>
          <p:spPr>
            <a:xfrm>
              <a:off x="2214994" y="1959385"/>
              <a:ext cx="244" cy="720"/>
            </a:xfrm>
            <a:custGeom>
              <a:rect b="b" l="l" r="r" t="t"/>
              <a:pathLst>
                <a:path extrusionOk="0" h="53" w="18">
                  <a:moveTo>
                    <a:pt x="0" y="53"/>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4"/>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4"/>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4"/>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4"/>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4"/>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4"/>
            <p:cNvSpPr/>
            <p:nvPr/>
          </p:nvSpPr>
          <p:spPr>
            <a:xfrm>
              <a:off x="2216080" y="1961421"/>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4"/>
            <p:cNvSpPr/>
            <p:nvPr/>
          </p:nvSpPr>
          <p:spPr>
            <a:xfrm>
              <a:off x="2307348" y="1867601"/>
              <a:ext cx="394" cy="489"/>
            </a:xfrm>
            <a:custGeom>
              <a:rect b="b" l="l" r="r" t="t"/>
              <a:pathLst>
                <a:path extrusionOk="0" h="36" w="29">
                  <a:moveTo>
                    <a:pt x="0" y="3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4"/>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4"/>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4"/>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4"/>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4"/>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4"/>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4"/>
            <p:cNvSpPr/>
            <p:nvPr/>
          </p:nvSpPr>
          <p:spPr>
            <a:xfrm>
              <a:off x="2305067" y="18694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4"/>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4"/>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4"/>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4"/>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4"/>
            <p:cNvSpPr/>
            <p:nvPr/>
          </p:nvSpPr>
          <p:spPr>
            <a:xfrm>
              <a:off x="2324034" y="1913126"/>
              <a:ext cx="489" cy="353"/>
            </a:xfrm>
            <a:custGeom>
              <a:rect b="b" l="l" r="r" t="t"/>
              <a:pathLst>
                <a:path extrusionOk="0" h="26" w="36">
                  <a:moveTo>
                    <a:pt x="0" y="25"/>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4"/>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4"/>
            <p:cNvSpPr/>
            <p:nvPr/>
          </p:nvSpPr>
          <p:spPr>
            <a:xfrm>
              <a:off x="2324605" y="1912705"/>
              <a:ext cx="530" cy="394"/>
            </a:xfrm>
            <a:custGeom>
              <a:rect b="b" l="l" r="r" t="t"/>
              <a:pathLst>
                <a:path extrusionOk="0" h="29" w="39">
                  <a:moveTo>
                    <a:pt x="0" y="28"/>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4"/>
            <p:cNvSpPr/>
            <p:nvPr/>
          </p:nvSpPr>
          <p:spPr>
            <a:xfrm>
              <a:off x="2325216" y="1912230"/>
              <a:ext cx="584" cy="434"/>
            </a:xfrm>
            <a:custGeom>
              <a:rect b="b" l="l" r="r" t="t"/>
              <a:pathLst>
                <a:path extrusionOk="0" h="32" w="43">
                  <a:moveTo>
                    <a:pt x="1" y="32"/>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4"/>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4"/>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4"/>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4"/>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4"/>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4"/>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4"/>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4"/>
            <p:cNvSpPr/>
            <p:nvPr/>
          </p:nvSpPr>
          <p:spPr>
            <a:xfrm>
              <a:off x="2361250" y="194817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4"/>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4"/>
            <p:cNvSpPr/>
            <p:nvPr/>
          </p:nvSpPr>
          <p:spPr>
            <a:xfrm>
              <a:off x="2360870" y="1948496"/>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4"/>
            <p:cNvSpPr/>
            <p:nvPr/>
          </p:nvSpPr>
          <p:spPr>
            <a:xfrm>
              <a:off x="2361481" y="194798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4"/>
            <p:cNvSpPr/>
            <p:nvPr/>
          </p:nvSpPr>
          <p:spPr>
            <a:xfrm>
              <a:off x="2361060" y="194836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4"/>
            <p:cNvSpPr/>
            <p:nvPr/>
          </p:nvSpPr>
          <p:spPr>
            <a:xfrm>
              <a:off x="2360721" y="194864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4"/>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4"/>
            <p:cNvSpPr/>
            <p:nvPr/>
          </p:nvSpPr>
          <p:spPr>
            <a:xfrm>
              <a:off x="2360015" y="1962711"/>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4"/>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4"/>
            <p:cNvSpPr/>
            <p:nvPr/>
          </p:nvSpPr>
          <p:spPr>
            <a:xfrm>
              <a:off x="2359580" y="196470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4"/>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4"/>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4"/>
            <p:cNvSpPr/>
            <p:nvPr/>
          </p:nvSpPr>
          <p:spPr>
            <a:xfrm>
              <a:off x="2353647" y="2011577"/>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4"/>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4"/>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4"/>
            <p:cNvSpPr/>
            <p:nvPr/>
          </p:nvSpPr>
          <p:spPr>
            <a:xfrm>
              <a:off x="2314381" y="1940268"/>
              <a:ext cx="258" cy="543"/>
            </a:xfrm>
            <a:custGeom>
              <a:rect b="b" l="l" r="r" t="t"/>
              <a:pathLst>
                <a:path extrusionOk="0" h="40" w="19">
                  <a:moveTo>
                    <a:pt x="1" y="39"/>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4"/>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4"/>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4"/>
            <p:cNvSpPr/>
            <p:nvPr/>
          </p:nvSpPr>
          <p:spPr>
            <a:xfrm>
              <a:off x="2314055" y="1940933"/>
              <a:ext cx="244" cy="489"/>
            </a:xfrm>
            <a:custGeom>
              <a:rect b="b" l="l" r="r" t="t"/>
              <a:pathLst>
                <a:path extrusionOk="0" h="36" w="18">
                  <a:moveTo>
                    <a:pt x="0" y="36"/>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4"/>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4"/>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4"/>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4"/>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4"/>
            <p:cNvSpPr/>
            <p:nvPr/>
          </p:nvSpPr>
          <p:spPr>
            <a:xfrm>
              <a:off x="2309534" y="200639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4"/>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4"/>
            <p:cNvSpPr/>
            <p:nvPr/>
          </p:nvSpPr>
          <p:spPr>
            <a:xfrm>
              <a:off x="2309344" y="20077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4"/>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4"/>
            <p:cNvSpPr/>
            <p:nvPr/>
          </p:nvSpPr>
          <p:spPr>
            <a:xfrm>
              <a:off x="2359064" y="196132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4"/>
            <p:cNvSpPr/>
            <p:nvPr/>
          </p:nvSpPr>
          <p:spPr>
            <a:xfrm>
              <a:off x="2354407" y="1952868"/>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4"/>
            <p:cNvSpPr/>
            <p:nvPr/>
          </p:nvSpPr>
          <p:spPr>
            <a:xfrm>
              <a:off x="2355779" y="1950967"/>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4"/>
            <p:cNvSpPr/>
            <p:nvPr/>
          </p:nvSpPr>
          <p:spPr>
            <a:xfrm>
              <a:off x="2353932" y="1953533"/>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4"/>
            <p:cNvSpPr/>
            <p:nvPr/>
          </p:nvSpPr>
          <p:spPr>
            <a:xfrm>
              <a:off x="2358915" y="196132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4"/>
            <p:cNvSpPr/>
            <p:nvPr/>
          </p:nvSpPr>
          <p:spPr>
            <a:xfrm>
              <a:off x="2354828" y="19522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4"/>
            <p:cNvSpPr/>
            <p:nvPr/>
          </p:nvSpPr>
          <p:spPr>
            <a:xfrm>
              <a:off x="2358779"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4"/>
            <p:cNvSpPr/>
            <p:nvPr/>
          </p:nvSpPr>
          <p:spPr>
            <a:xfrm>
              <a:off x="2359445" y="19613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4"/>
            <p:cNvSpPr/>
            <p:nvPr/>
          </p:nvSpPr>
          <p:spPr>
            <a:xfrm>
              <a:off x="2356118" y="1950451"/>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4"/>
            <p:cNvSpPr/>
            <p:nvPr/>
          </p:nvSpPr>
          <p:spPr>
            <a:xfrm>
              <a:off x="2360056" y="1961761"/>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4"/>
            <p:cNvSpPr/>
            <p:nvPr/>
          </p:nvSpPr>
          <p:spPr>
            <a:xfrm>
              <a:off x="2359730" y="196151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4"/>
            <p:cNvSpPr/>
            <p:nvPr/>
          </p:nvSpPr>
          <p:spPr>
            <a:xfrm>
              <a:off x="2355263" y="1951591"/>
              <a:ext cx="204" cy="244"/>
            </a:xfrm>
            <a:custGeom>
              <a:rect b="b" l="l" r="r" t="t"/>
              <a:pathLst>
                <a:path extrusionOk="0" h="18" w="15">
                  <a:moveTo>
                    <a:pt x="14"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4"/>
            <p:cNvSpPr/>
            <p:nvPr/>
          </p:nvSpPr>
          <p:spPr>
            <a:xfrm>
              <a:off x="2356539" y="194992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4"/>
            <p:cNvSpPr/>
            <p:nvPr/>
          </p:nvSpPr>
          <p:spPr>
            <a:xfrm>
              <a:off x="2360490" y="1962087"/>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4"/>
            <p:cNvSpPr/>
            <p:nvPr/>
          </p:nvSpPr>
          <p:spPr>
            <a:xfrm>
              <a:off x="2319703" y="1935991"/>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4"/>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4"/>
            <p:cNvSpPr/>
            <p:nvPr/>
          </p:nvSpPr>
          <p:spPr>
            <a:xfrm>
              <a:off x="2320464" y="1936140"/>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4"/>
            <p:cNvSpPr/>
            <p:nvPr/>
          </p:nvSpPr>
          <p:spPr>
            <a:xfrm>
              <a:off x="2320423" y="193614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4"/>
            <p:cNvSpPr/>
            <p:nvPr/>
          </p:nvSpPr>
          <p:spPr>
            <a:xfrm>
              <a:off x="2320233" y="1936086"/>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4"/>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4"/>
            <p:cNvSpPr/>
            <p:nvPr/>
          </p:nvSpPr>
          <p:spPr>
            <a:xfrm>
              <a:off x="2319893" y="193604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4"/>
            <p:cNvSpPr/>
            <p:nvPr/>
          </p:nvSpPr>
          <p:spPr>
            <a:xfrm>
              <a:off x="2320369" y="1936086"/>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4"/>
            <p:cNvSpPr/>
            <p:nvPr/>
          </p:nvSpPr>
          <p:spPr>
            <a:xfrm>
              <a:off x="2320083" y="193604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4"/>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4"/>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4"/>
            <p:cNvSpPr/>
            <p:nvPr/>
          </p:nvSpPr>
          <p:spPr>
            <a:xfrm>
              <a:off x="2318753" y="193595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4"/>
            <p:cNvSpPr/>
            <p:nvPr/>
          </p:nvSpPr>
          <p:spPr>
            <a:xfrm>
              <a:off x="2319133" y="1935950"/>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4"/>
            <p:cNvSpPr/>
            <p:nvPr/>
          </p:nvSpPr>
          <p:spPr>
            <a:xfrm>
              <a:off x="231833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4"/>
            <p:cNvSpPr/>
            <p:nvPr/>
          </p:nvSpPr>
          <p:spPr>
            <a:xfrm>
              <a:off x="2317762" y="193595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4"/>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4"/>
            <p:cNvSpPr/>
            <p:nvPr/>
          </p:nvSpPr>
          <p:spPr>
            <a:xfrm>
              <a:off x="2319418" y="193599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4"/>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4"/>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4"/>
            <p:cNvSpPr/>
            <p:nvPr/>
          </p:nvSpPr>
          <p:spPr>
            <a:xfrm>
              <a:off x="2314625" y="1772192"/>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4"/>
            <p:cNvSpPr/>
            <p:nvPr/>
          </p:nvSpPr>
          <p:spPr>
            <a:xfrm>
              <a:off x="2313770" y="1779334"/>
              <a:ext cx="190" cy="204"/>
            </a:xfrm>
            <a:custGeom>
              <a:rect b="b" l="l" r="r" t="t"/>
              <a:pathLst>
                <a:path extrusionOk="0" h="15" w="14">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4"/>
            <p:cNvSpPr/>
            <p:nvPr/>
          </p:nvSpPr>
          <p:spPr>
            <a:xfrm>
              <a:off x="2315671" y="177342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4"/>
            <p:cNvSpPr/>
            <p:nvPr/>
          </p:nvSpPr>
          <p:spPr>
            <a:xfrm>
              <a:off x="2315521" y="1773237"/>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4"/>
            <p:cNvSpPr/>
            <p:nvPr/>
          </p:nvSpPr>
          <p:spPr>
            <a:xfrm>
              <a:off x="2313485" y="1771527"/>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4"/>
            <p:cNvSpPr/>
            <p:nvPr/>
          </p:nvSpPr>
          <p:spPr>
            <a:xfrm>
              <a:off x="2314055" y="1779048"/>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4"/>
            <p:cNvSpPr/>
            <p:nvPr/>
          </p:nvSpPr>
          <p:spPr>
            <a:xfrm>
              <a:off x="2314530" y="1778519"/>
              <a:ext cx="204" cy="149"/>
            </a:xfrm>
            <a:custGeom>
              <a:rect b="b" l="l" r="r" t="t"/>
              <a:pathLst>
                <a:path extrusionOk="0" h="11"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4"/>
            <p:cNvSpPr/>
            <p:nvPr/>
          </p:nvSpPr>
          <p:spPr>
            <a:xfrm>
              <a:off x="2313811" y="1771676"/>
              <a:ext cx="244" cy="149"/>
            </a:xfrm>
            <a:custGeom>
              <a:rect b="b" l="l" r="r" t="t"/>
              <a:pathLst>
                <a:path extrusionOk="0" h="11" w="18">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4"/>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4"/>
            <p:cNvSpPr/>
            <p:nvPr/>
          </p:nvSpPr>
          <p:spPr>
            <a:xfrm>
              <a:off x="2315386" y="1773006"/>
              <a:ext cx="54" cy="109"/>
            </a:xfrm>
            <a:custGeom>
              <a:rect b="b" l="l" r="r" t="t"/>
              <a:pathLst>
                <a:path extrusionOk="0" h="8" w="4">
                  <a:moveTo>
                    <a:pt x="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4"/>
            <p:cNvSpPr/>
            <p:nvPr/>
          </p:nvSpPr>
          <p:spPr>
            <a:xfrm>
              <a:off x="2315236" y="177281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4"/>
            <p:cNvSpPr/>
            <p:nvPr/>
          </p:nvSpPr>
          <p:spPr>
            <a:xfrm>
              <a:off x="2315046" y="177257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4"/>
            <p:cNvSpPr/>
            <p:nvPr/>
          </p:nvSpPr>
          <p:spPr>
            <a:xfrm>
              <a:off x="2314286" y="1778709"/>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4"/>
            <p:cNvSpPr/>
            <p:nvPr/>
          </p:nvSpPr>
          <p:spPr>
            <a:xfrm>
              <a:off x="2310769" y="1783081"/>
              <a:ext cx="339" cy="543"/>
            </a:xfrm>
            <a:custGeom>
              <a:rect b="b" l="l" r="r" t="t"/>
              <a:pathLst>
                <a:path extrusionOk="0" h="40" w="25">
                  <a:moveTo>
                    <a:pt x="0" y="39"/>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4"/>
            <p:cNvSpPr/>
            <p:nvPr/>
          </p:nvSpPr>
          <p:spPr>
            <a:xfrm>
              <a:off x="2310335" y="1783651"/>
              <a:ext cx="394" cy="638"/>
            </a:xfrm>
            <a:custGeom>
              <a:rect b="b" l="l" r="r" t="t"/>
              <a:pathLst>
                <a:path extrusionOk="0" h="47" w="29">
                  <a:moveTo>
                    <a:pt x="1" y="46"/>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4"/>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4"/>
            <p:cNvSpPr/>
            <p:nvPr/>
          </p:nvSpPr>
          <p:spPr>
            <a:xfrm>
              <a:off x="2313430" y="1779659"/>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4"/>
            <p:cNvSpPr/>
            <p:nvPr/>
          </p:nvSpPr>
          <p:spPr>
            <a:xfrm>
              <a:off x="2311190" y="1782511"/>
              <a:ext cx="299" cy="394"/>
            </a:xfrm>
            <a:custGeom>
              <a:rect b="b" l="l" r="r" t="t"/>
              <a:pathLst>
                <a:path extrusionOk="0" h="29" w="22">
                  <a:moveTo>
                    <a:pt x="1" y="29"/>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4"/>
            <p:cNvSpPr/>
            <p:nvPr/>
          </p:nvSpPr>
          <p:spPr>
            <a:xfrm>
              <a:off x="2314856" y="1772382"/>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4"/>
            <p:cNvSpPr/>
            <p:nvPr/>
          </p:nvSpPr>
          <p:spPr>
            <a:xfrm>
              <a:off x="2313091" y="1780094"/>
              <a:ext cx="258" cy="244"/>
            </a:xfrm>
            <a:custGeom>
              <a:rect b="b" l="l" r="r" t="t"/>
              <a:pathLst>
                <a:path extrusionOk="0" h="18" w="19">
                  <a:moveTo>
                    <a:pt x="1" y="18"/>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4"/>
            <p:cNvSpPr/>
            <p:nvPr/>
          </p:nvSpPr>
          <p:spPr>
            <a:xfrm>
              <a:off x="2312765" y="1780515"/>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4"/>
            <p:cNvSpPr/>
            <p:nvPr/>
          </p:nvSpPr>
          <p:spPr>
            <a:xfrm>
              <a:off x="2312385" y="1780990"/>
              <a:ext cx="244" cy="299"/>
            </a:xfrm>
            <a:custGeom>
              <a:rect b="b" l="l" r="r" t="t"/>
              <a:pathLst>
                <a:path extrusionOk="0" h="22" w="18">
                  <a:moveTo>
                    <a:pt x="0" y="22"/>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4"/>
            <p:cNvSpPr/>
            <p:nvPr/>
          </p:nvSpPr>
          <p:spPr>
            <a:xfrm>
              <a:off x="2312005" y="1781465"/>
              <a:ext cx="244" cy="353"/>
            </a:xfrm>
            <a:custGeom>
              <a:rect b="b" l="l" r="r" t="t"/>
              <a:pathLst>
                <a:path extrusionOk="0" h="26" w="18">
                  <a:moveTo>
                    <a:pt x="0" y="2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4"/>
            <p:cNvSpPr/>
            <p:nvPr/>
          </p:nvSpPr>
          <p:spPr>
            <a:xfrm>
              <a:off x="2311625" y="178199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4"/>
            <p:cNvSpPr/>
            <p:nvPr/>
          </p:nvSpPr>
          <p:spPr>
            <a:xfrm>
              <a:off x="2309955" y="1784276"/>
              <a:ext cx="394" cy="584"/>
            </a:xfrm>
            <a:custGeom>
              <a:rect b="b" l="l" r="r" t="t"/>
              <a:pathLst>
                <a:path extrusionOk="0" h="43" w="29">
                  <a:moveTo>
                    <a:pt x="1" y="42"/>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4"/>
            <p:cNvSpPr/>
            <p:nvPr/>
          </p:nvSpPr>
          <p:spPr>
            <a:xfrm>
              <a:off x="2312141" y="1771241"/>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4"/>
            <p:cNvSpPr/>
            <p:nvPr/>
          </p:nvSpPr>
          <p:spPr>
            <a:xfrm>
              <a:off x="2312616" y="177129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4"/>
            <p:cNvSpPr/>
            <p:nvPr/>
          </p:nvSpPr>
          <p:spPr>
            <a:xfrm>
              <a:off x="2311665" y="1771146"/>
              <a:ext cx="394" cy="68"/>
            </a:xfrm>
            <a:custGeom>
              <a:rect b="b" l="l" r="r" t="t"/>
              <a:pathLst>
                <a:path extrusionOk="0" h="5" w="29">
                  <a:moveTo>
                    <a:pt x="29"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4"/>
            <p:cNvSpPr/>
            <p:nvPr/>
          </p:nvSpPr>
          <p:spPr>
            <a:xfrm>
              <a:off x="2313050" y="1771431"/>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4"/>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4"/>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4"/>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4"/>
            <p:cNvSpPr/>
            <p:nvPr/>
          </p:nvSpPr>
          <p:spPr>
            <a:xfrm>
              <a:off x="2702915" y="1869217"/>
              <a:ext cx="109" cy="394"/>
            </a:xfrm>
            <a:custGeom>
              <a:rect b="b" l="l" r="r" t="t"/>
              <a:pathLst>
                <a:path extrusionOk="0" h="29" w="8">
                  <a:moveTo>
                    <a:pt x="0" y="0"/>
                  </a:moveTo>
                  <a:lnTo>
                    <a:pt x="7"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4"/>
            <p:cNvSpPr/>
            <p:nvPr/>
          </p:nvSpPr>
          <p:spPr>
            <a:xfrm>
              <a:off x="2730382" y="1871783"/>
              <a:ext cx="204" cy="1290"/>
            </a:xfrm>
            <a:custGeom>
              <a:rect b="b" l="l" r="r" t="t"/>
              <a:pathLst>
                <a:path extrusionOk="0" h="95" w="15">
                  <a:moveTo>
                    <a:pt x="15" y="9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4"/>
            <p:cNvSpPr/>
            <p:nvPr/>
          </p:nvSpPr>
          <p:spPr>
            <a:xfrm>
              <a:off x="2703105" y="187001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4"/>
            <p:cNvSpPr/>
            <p:nvPr/>
          </p:nvSpPr>
          <p:spPr>
            <a:xfrm>
              <a:off x="2702480" y="1867737"/>
              <a:ext cx="109" cy="394"/>
            </a:xfrm>
            <a:custGeom>
              <a:rect b="b" l="l" r="r" t="t"/>
              <a:pathLst>
                <a:path extrusionOk="0" h="29" w="8">
                  <a:moveTo>
                    <a:pt x="1" y="1"/>
                  </a:moveTo>
                  <a:lnTo>
                    <a:pt x="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4"/>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4"/>
            <p:cNvSpPr/>
            <p:nvPr/>
          </p:nvSpPr>
          <p:spPr>
            <a:xfrm>
              <a:off x="2730667" y="1873439"/>
              <a:ext cx="163" cy="964"/>
            </a:xfrm>
            <a:custGeom>
              <a:rect b="b" l="l" r="r" t="t"/>
              <a:pathLst>
                <a:path extrusionOk="0" h="71" w="12">
                  <a:moveTo>
                    <a:pt x="11" y="7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4"/>
            <p:cNvSpPr/>
            <p:nvPr/>
          </p:nvSpPr>
          <p:spPr>
            <a:xfrm>
              <a:off x="2730911" y="1874919"/>
              <a:ext cx="149" cy="1005"/>
            </a:xfrm>
            <a:custGeom>
              <a:rect b="b" l="l" r="r" t="t"/>
              <a:pathLst>
                <a:path extrusionOk="0" h="74" w="11">
                  <a:moveTo>
                    <a:pt x="11" y="7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4"/>
            <p:cNvSpPr/>
            <p:nvPr/>
          </p:nvSpPr>
          <p:spPr>
            <a:xfrm>
              <a:off x="2702290" y="1867071"/>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4"/>
            <p:cNvSpPr/>
            <p:nvPr/>
          </p:nvSpPr>
          <p:spPr>
            <a:xfrm>
              <a:off x="2703675" y="1872638"/>
              <a:ext cx="54" cy="434"/>
            </a:xfrm>
            <a:custGeom>
              <a:rect b="b" l="l" r="r" t="t"/>
              <a:pathLst>
                <a:path extrusionOk="0" h="32" w="4">
                  <a:moveTo>
                    <a:pt x="0" y="0"/>
                  </a:moveTo>
                  <a:lnTo>
                    <a:pt x="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4"/>
            <p:cNvSpPr/>
            <p:nvPr/>
          </p:nvSpPr>
          <p:spPr>
            <a:xfrm>
              <a:off x="2703485" y="1871728"/>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4"/>
            <p:cNvSpPr/>
            <p:nvPr/>
          </p:nvSpPr>
          <p:spPr>
            <a:xfrm>
              <a:off x="2702670" y="1868497"/>
              <a:ext cx="163" cy="353"/>
            </a:xfrm>
            <a:custGeom>
              <a:rect b="b" l="l" r="r" t="t"/>
              <a:pathLst>
                <a:path extrusionOk="0" h="26" w="12">
                  <a:moveTo>
                    <a:pt x="1"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4"/>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4"/>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4"/>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4"/>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4"/>
            <p:cNvSpPr/>
            <p:nvPr/>
          </p:nvSpPr>
          <p:spPr>
            <a:xfrm>
              <a:off x="2703295" y="1870873"/>
              <a:ext cx="109" cy="448"/>
            </a:xfrm>
            <a:custGeom>
              <a:rect b="b" l="l" r="r" t="t"/>
              <a:pathLst>
                <a:path extrusionOk="0" h="33" w="8">
                  <a:moveTo>
                    <a:pt x="0" y="1"/>
                  </a:moveTo>
                  <a:lnTo>
                    <a:pt x="7"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4"/>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4"/>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4"/>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4"/>
            <p:cNvSpPr/>
            <p:nvPr/>
          </p:nvSpPr>
          <p:spPr>
            <a:xfrm>
              <a:off x="2704286" y="1878151"/>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4"/>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4"/>
            <p:cNvSpPr/>
            <p:nvPr/>
          </p:nvSpPr>
          <p:spPr>
            <a:xfrm>
              <a:off x="2702059" y="1866460"/>
              <a:ext cx="149" cy="339"/>
            </a:xfrm>
            <a:custGeom>
              <a:rect b="b" l="l" r="r" t="t"/>
              <a:pathLst>
                <a:path extrusionOk="0" h="25" w="11">
                  <a:moveTo>
                    <a:pt x="0" y="0"/>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4"/>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4"/>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4"/>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4"/>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4"/>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4"/>
            <p:cNvSpPr/>
            <p:nvPr/>
          </p:nvSpPr>
          <p:spPr>
            <a:xfrm>
              <a:off x="2307063" y="178973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4"/>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4"/>
            <p:cNvSpPr/>
            <p:nvPr/>
          </p:nvSpPr>
          <p:spPr>
            <a:xfrm>
              <a:off x="2305827" y="178982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4"/>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4"/>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4"/>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4"/>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4"/>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4"/>
            <p:cNvSpPr/>
            <p:nvPr/>
          </p:nvSpPr>
          <p:spPr>
            <a:xfrm>
              <a:off x="2305637" y="178988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4"/>
            <p:cNvSpPr/>
            <p:nvPr/>
          </p:nvSpPr>
          <p:spPr>
            <a:xfrm>
              <a:off x="2306017" y="17897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4"/>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4"/>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4"/>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4"/>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4"/>
            <p:cNvSpPr/>
            <p:nvPr/>
          </p:nvSpPr>
          <p:spPr>
            <a:xfrm>
              <a:off x="2317422" y="1791784"/>
              <a:ext cx="584" cy="394"/>
            </a:xfrm>
            <a:custGeom>
              <a:rect b="b" l="l" r="r" t="t"/>
              <a:pathLst>
                <a:path extrusionOk="0" h="29" w="43">
                  <a:moveTo>
                    <a:pt x="1" y="28"/>
                  </a:moveTo>
                  <a:lnTo>
                    <a:pt x="4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4"/>
            <p:cNvSpPr/>
            <p:nvPr/>
          </p:nvSpPr>
          <p:spPr>
            <a:xfrm>
              <a:off x="2308773" y="1792069"/>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4"/>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4"/>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4"/>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4"/>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4"/>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4"/>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4"/>
            <p:cNvSpPr/>
            <p:nvPr/>
          </p:nvSpPr>
          <p:spPr>
            <a:xfrm>
              <a:off x="2306397" y="1805701"/>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4"/>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4"/>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4"/>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4"/>
            <p:cNvSpPr/>
            <p:nvPr/>
          </p:nvSpPr>
          <p:spPr>
            <a:xfrm>
              <a:off x="2308868" y="1791404"/>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4"/>
            <p:cNvSpPr/>
            <p:nvPr/>
          </p:nvSpPr>
          <p:spPr>
            <a:xfrm>
              <a:off x="2307538" y="1802809"/>
              <a:ext cx="54" cy="299"/>
            </a:xfrm>
            <a:custGeom>
              <a:rect b="b" l="l" r="r" t="t"/>
              <a:pathLst>
                <a:path extrusionOk="0" h="22" w="4">
                  <a:moveTo>
                    <a:pt x="0" y="21"/>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4"/>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4"/>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4"/>
            <p:cNvSpPr/>
            <p:nvPr/>
          </p:nvSpPr>
          <p:spPr>
            <a:xfrm>
              <a:off x="2306248" y="1806041"/>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4"/>
            <p:cNvSpPr/>
            <p:nvPr/>
          </p:nvSpPr>
          <p:spPr>
            <a:xfrm>
              <a:off x="2306492" y="1805375"/>
              <a:ext cx="109" cy="244"/>
            </a:xfrm>
            <a:custGeom>
              <a:rect b="b" l="l" r="r" t="t"/>
              <a:pathLst>
                <a:path extrusionOk="0" h="18" w="8">
                  <a:moveTo>
                    <a:pt x="0" y="18"/>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4"/>
            <p:cNvSpPr/>
            <p:nvPr/>
          </p:nvSpPr>
          <p:spPr>
            <a:xfrm>
              <a:off x="2305393" y="1809652"/>
              <a:ext cx="109" cy="489"/>
            </a:xfrm>
            <a:custGeom>
              <a:rect b="b" l="l" r="r" t="t"/>
              <a:pathLst>
                <a:path extrusionOk="0" h="36" w="8">
                  <a:moveTo>
                    <a:pt x="1" y="36"/>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4"/>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4"/>
            <p:cNvSpPr/>
            <p:nvPr/>
          </p:nvSpPr>
          <p:spPr>
            <a:xfrm>
              <a:off x="2304917" y="181231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4"/>
            <p:cNvSpPr/>
            <p:nvPr/>
          </p:nvSpPr>
          <p:spPr>
            <a:xfrm>
              <a:off x="2305868" y="1807561"/>
              <a:ext cx="109" cy="394"/>
            </a:xfrm>
            <a:custGeom>
              <a:rect b="b" l="l" r="r" t="t"/>
              <a:pathLst>
                <a:path extrusionOk="0" h="29" w="8">
                  <a:moveTo>
                    <a:pt x="1" y="29"/>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4"/>
            <p:cNvSpPr/>
            <p:nvPr/>
          </p:nvSpPr>
          <p:spPr>
            <a:xfrm>
              <a:off x="2305732" y="1808186"/>
              <a:ext cx="109" cy="434"/>
            </a:xfrm>
            <a:custGeom>
              <a:rect b="b" l="l" r="r" t="t"/>
              <a:pathLst>
                <a:path extrusionOk="0" h="32" w="8">
                  <a:moveTo>
                    <a:pt x="0" y="32"/>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4"/>
            <p:cNvSpPr/>
            <p:nvPr/>
          </p:nvSpPr>
          <p:spPr>
            <a:xfrm>
              <a:off x="2305107" y="1811363"/>
              <a:ext cx="109" cy="584"/>
            </a:xfrm>
            <a:custGeom>
              <a:rect b="b" l="l" r="r" t="t"/>
              <a:pathLst>
                <a:path extrusionOk="0" h="43" w="8">
                  <a:moveTo>
                    <a:pt x="1" y="43"/>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4"/>
            <p:cNvSpPr/>
            <p:nvPr/>
          </p:nvSpPr>
          <p:spPr>
            <a:xfrm>
              <a:off x="2304782" y="1813359"/>
              <a:ext cx="109" cy="638"/>
            </a:xfrm>
            <a:custGeom>
              <a:rect b="b" l="l" r="r" t="t"/>
              <a:pathLst>
                <a:path extrusionOk="0" h="47" w="8">
                  <a:moveTo>
                    <a:pt x="0" y="4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4"/>
            <p:cNvSpPr/>
            <p:nvPr/>
          </p:nvSpPr>
          <p:spPr>
            <a:xfrm>
              <a:off x="2305257" y="1810467"/>
              <a:ext cx="109" cy="530"/>
            </a:xfrm>
            <a:custGeom>
              <a:rect b="b" l="l" r="r" t="t"/>
              <a:pathLst>
                <a:path extrusionOk="0" h="39" w="8">
                  <a:moveTo>
                    <a:pt x="0" y="39"/>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4"/>
            <p:cNvSpPr/>
            <p:nvPr/>
          </p:nvSpPr>
          <p:spPr>
            <a:xfrm>
              <a:off x="2305542" y="1808892"/>
              <a:ext cx="109" cy="489"/>
            </a:xfrm>
            <a:custGeom>
              <a:rect b="b" l="l" r="r" t="t"/>
              <a:pathLst>
                <a:path extrusionOk="0" h="36" w="8">
                  <a:moveTo>
                    <a:pt x="0" y="36"/>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4"/>
            <p:cNvSpPr/>
            <p:nvPr/>
          </p:nvSpPr>
          <p:spPr>
            <a:xfrm>
              <a:off x="2306112" y="1806516"/>
              <a:ext cx="109" cy="339"/>
            </a:xfrm>
            <a:custGeom>
              <a:rect b="b" l="l" r="r" t="t"/>
              <a:pathLst>
                <a:path extrusionOk="0" h="25" w="8">
                  <a:moveTo>
                    <a:pt x="0" y="25"/>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4"/>
            <p:cNvSpPr/>
            <p:nvPr/>
          </p:nvSpPr>
          <p:spPr>
            <a:xfrm>
              <a:off x="2306017" y="1806991"/>
              <a:ext cx="54" cy="394"/>
            </a:xfrm>
            <a:custGeom>
              <a:rect b="b" l="l" r="r" t="t"/>
              <a:pathLst>
                <a:path extrusionOk="0" h="29" w="4">
                  <a:moveTo>
                    <a:pt x="0" y="29"/>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4"/>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4"/>
            <p:cNvSpPr/>
            <p:nvPr/>
          </p:nvSpPr>
          <p:spPr>
            <a:xfrm>
              <a:off x="2307633" y="1802280"/>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4"/>
            <p:cNvSpPr/>
            <p:nvPr/>
          </p:nvSpPr>
          <p:spPr>
            <a:xfrm>
              <a:off x="2307769" y="1801614"/>
              <a:ext cx="68" cy="258"/>
            </a:xfrm>
            <a:custGeom>
              <a:rect b="b" l="l" r="r" t="t"/>
              <a:pathLst>
                <a:path extrusionOk="0" h="19" w="5">
                  <a:moveTo>
                    <a:pt x="1"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4"/>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4"/>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4"/>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4"/>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4"/>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4"/>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4"/>
            <p:cNvSpPr/>
            <p:nvPr/>
          </p:nvSpPr>
          <p:spPr>
            <a:xfrm>
              <a:off x="2314530" y="1758886"/>
              <a:ext cx="14" cy="204"/>
            </a:xfrm>
            <a:custGeom>
              <a:rect b="b" l="l" r="r" t="t"/>
              <a:pathLst>
                <a:path extrusionOk="0" h="15" w="1">
                  <a:moveTo>
                    <a:pt x="0"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4"/>
            <p:cNvSpPr/>
            <p:nvPr/>
          </p:nvSpPr>
          <p:spPr>
            <a:xfrm>
              <a:off x="2314625" y="1758275"/>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4"/>
            <p:cNvSpPr/>
            <p:nvPr/>
          </p:nvSpPr>
          <p:spPr>
            <a:xfrm>
              <a:off x="2314571" y="1758601"/>
              <a:ext cx="14" cy="204"/>
            </a:xfrm>
            <a:custGeom>
              <a:rect b="b" l="l" r="r" t="t"/>
              <a:pathLst>
                <a:path extrusionOk="0" h="15" w="1">
                  <a:moveTo>
                    <a:pt x="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4"/>
            <p:cNvSpPr/>
            <p:nvPr/>
          </p:nvSpPr>
          <p:spPr>
            <a:xfrm>
              <a:off x="2314435" y="1759171"/>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4"/>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4"/>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4"/>
            <p:cNvSpPr/>
            <p:nvPr/>
          </p:nvSpPr>
          <p:spPr>
            <a:xfrm>
              <a:off x="2313811" y="1760556"/>
              <a:ext cx="149" cy="149"/>
            </a:xfrm>
            <a:custGeom>
              <a:rect b="b" l="l" r="r" t="t"/>
              <a:pathLst>
                <a:path extrusionOk="0" h="11" w="11">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4"/>
            <p:cNvSpPr/>
            <p:nvPr/>
          </p:nvSpPr>
          <p:spPr>
            <a:xfrm>
              <a:off x="2313580" y="17607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4"/>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4"/>
            <p:cNvSpPr/>
            <p:nvPr/>
          </p:nvSpPr>
          <p:spPr>
            <a:xfrm>
              <a:off x="2312236" y="176160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4"/>
            <p:cNvSpPr/>
            <p:nvPr/>
          </p:nvSpPr>
          <p:spPr>
            <a:xfrm>
              <a:off x="2314001" y="1760312"/>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4"/>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4"/>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4"/>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4"/>
            <p:cNvSpPr/>
            <p:nvPr/>
          </p:nvSpPr>
          <p:spPr>
            <a:xfrm>
              <a:off x="2313335" y="1761031"/>
              <a:ext cx="204" cy="109"/>
            </a:xfrm>
            <a:custGeom>
              <a:rect b="b" l="l" r="r" t="t"/>
              <a:pathLst>
                <a:path extrusionOk="0" h="8" w="15">
                  <a:moveTo>
                    <a:pt x="1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4"/>
            <p:cNvSpPr/>
            <p:nvPr/>
          </p:nvSpPr>
          <p:spPr>
            <a:xfrm>
              <a:off x="2360911" y="1713591"/>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4"/>
            <p:cNvSpPr/>
            <p:nvPr/>
          </p:nvSpPr>
          <p:spPr>
            <a:xfrm>
              <a:off x="2360531" y="1713686"/>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4"/>
            <p:cNvSpPr/>
            <p:nvPr/>
          </p:nvSpPr>
          <p:spPr>
            <a:xfrm>
              <a:off x="2361291" y="1713442"/>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4"/>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4"/>
            <p:cNvSpPr/>
            <p:nvPr/>
          </p:nvSpPr>
          <p:spPr>
            <a:xfrm>
              <a:off x="2358725" y="1713917"/>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4"/>
            <p:cNvSpPr/>
            <p:nvPr/>
          </p:nvSpPr>
          <p:spPr>
            <a:xfrm>
              <a:off x="2354163" y="1713822"/>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4"/>
            <p:cNvSpPr/>
            <p:nvPr/>
          </p:nvSpPr>
          <p:spPr>
            <a:xfrm>
              <a:off x="2353552" y="1713781"/>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4"/>
            <p:cNvSpPr/>
            <p:nvPr/>
          </p:nvSpPr>
          <p:spPr>
            <a:xfrm>
              <a:off x="2359200" y="1713876"/>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4"/>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4"/>
            <p:cNvSpPr/>
            <p:nvPr/>
          </p:nvSpPr>
          <p:spPr>
            <a:xfrm>
              <a:off x="2354788" y="171387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4"/>
            <p:cNvSpPr/>
            <p:nvPr/>
          </p:nvSpPr>
          <p:spPr>
            <a:xfrm>
              <a:off x="2355358"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4"/>
            <p:cNvSpPr/>
            <p:nvPr/>
          </p:nvSpPr>
          <p:spPr>
            <a:xfrm>
              <a:off x="2357680"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4"/>
            <p:cNvSpPr/>
            <p:nvPr/>
          </p:nvSpPr>
          <p:spPr>
            <a:xfrm>
              <a:off x="2359675" y="171382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4"/>
            <p:cNvSpPr/>
            <p:nvPr/>
          </p:nvSpPr>
          <p:spPr>
            <a:xfrm>
              <a:off x="2358209" y="171391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4"/>
            <p:cNvSpPr/>
            <p:nvPr/>
          </p:nvSpPr>
          <p:spPr>
            <a:xfrm>
              <a:off x="235653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4"/>
            <p:cNvSpPr/>
            <p:nvPr/>
          </p:nvSpPr>
          <p:spPr>
            <a:xfrm>
              <a:off x="2360110" y="1713781"/>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4"/>
            <p:cNvSpPr/>
            <p:nvPr/>
          </p:nvSpPr>
          <p:spPr>
            <a:xfrm>
              <a:off x="2357299" y="171397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4"/>
            <p:cNvSpPr/>
            <p:nvPr/>
          </p:nvSpPr>
          <p:spPr>
            <a:xfrm>
              <a:off x="2355969" y="17139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4"/>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4"/>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4"/>
            <p:cNvSpPr/>
            <p:nvPr/>
          </p:nvSpPr>
          <p:spPr>
            <a:xfrm>
              <a:off x="2633846" y="1775002"/>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4"/>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4"/>
            <p:cNvSpPr/>
            <p:nvPr/>
          </p:nvSpPr>
          <p:spPr>
            <a:xfrm>
              <a:off x="2634891" y="1778858"/>
              <a:ext cx="14" cy="95"/>
            </a:xfrm>
            <a:custGeom>
              <a:rect b="b" l="l" r="r" t="t"/>
              <a:pathLst>
                <a:path extrusionOk="0" h="7"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4"/>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4"/>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4"/>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4"/>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4"/>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4"/>
            <p:cNvSpPr/>
            <p:nvPr/>
          </p:nvSpPr>
          <p:spPr>
            <a:xfrm>
              <a:off x="2991817" y="1742539"/>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4"/>
            <p:cNvSpPr/>
            <p:nvPr/>
          </p:nvSpPr>
          <p:spPr>
            <a:xfrm>
              <a:off x="2987920" y="1742769"/>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4"/>
            <p:cNvSpPr/>
            <p:nvPr/>
          </p:nvSpPr>
          <p:spPr>
            <a:xfrm>
              <a:off x="2992387" y="1742294"/>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4"/>
            <p:cNvSpPr/>
            <p:nvPr/>
          </p:nvSpPr>
          <p:spPr>
            <a:xfrm>
              <a:off x="2980547" y="1745770"/>
              <a:ext cx="774" cy="584"/>
            </a:xfrm>
            <a:custGeom>
              <a:rect b="b" l="l" r="r" t="t"/>
              <a:pathLst>
                <a:path extrusionOk="0" h="43" w="57">
                  <a:moveTo>
                    <a:pt x="57" y="0"/>
                  </a:moveTo>
                  <a:lnTo>
                    <a:pt x="1"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4"/>
            <p:cNvSpPr/>
            <p:nvPr/>
          </p:nvSpPr>
          <p:spPr>
            <a:xfrm>
              <a:off x="2979556" y="1746476"/>
              <a:ext cx="815" cy="584"/>
            </a:xfrm>
            <a:custGeom>
              <a:rect b="b" l="l" r="r" t="t"/>
              <a:pathLst>
                <a:path extrusionOk="0" h="43" w="60">
                  <a:moveTo>
                    <a:pt x="60" y="1"/>
                  </a:moveTo>
                  <a:lnTo>
                    <a:pt x="0"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4"/>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4"/>
            <p:cNvSpPr/>
            <p:nvPr/>
          </p:nvSpPr>
          <p:spPr>
            <a:xfrm>
              <a:off x="2989101" y="1742674"/>
              <a:ext cx="1398" cy="14"/>
            </a:xfrm>
            <a:custGeom>
              <a:rect b="b" l="l" r="r" t="t"/>
              <a:pathLst>
                <a:path extrusionOk="0" h="1" w="103">
                  <a:moveTo>
                    <a:pt x="10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4"/>
            <p:cNvSpPr/>
            <p:nvPr/>
          </p:nvSpPr>
          <p:spPr>
            <a:xfrm>
              <a:off x="2993052" y="17419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4"/>
            <p:cNvSpPr/>
            <p:nvPr/>
          </p:nvSpPr>
          <p:spPr>
            <a:xfrm>
              <a:off x="2991111" y="1742674"/>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4"/>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4"/>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4"/>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4"/>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4"/>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4"/>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4"/>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4"/>
            <p:cNvSpPr/>
            <p:nvPr/>
          </p:nvSpPr>
          <p:spPr>
            <a:xfrm>
              <a:off x="2728671" y="1883663"/>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4"/>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4"/>
            <p:cNvSpPr/>
            <p:nvPr/>
          </p:nvSpPr>
          <p:spPr>
            <a:xfrm>
              <a:off x="2728155" y="1883989"/>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4"/>
            <p:cNvSpPr/>
            <p:nvPr/>
          </p:nvSpPr>
          <p:spPr>
            <a:xfrm>
              <a:off x="2728820" y="1883568"/>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4"/>
            <p:cNvSpPr/>
            <p:nvPr/>
          </p:nvSpPr>
          <p:spPr>
            <a:xfrm>
              <a:off x="2728440" y="1883799"/>
              <a:ext cx="149" cy="109"/>
            </a:xfrm>
            <a:custGeom>
              <a:rect b="b" l="l" r="r" t="t"/>
              <a:pathLst>
                <a:path extrusionOk="0" h="8" w="11">
                  <a:moveTo>
                    <a:pt x="0"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4"/>
            <p:cNvSpPr/>
            <p:nvPr/>
          </p:nvSpPr>
          <p:spPr>
            <a:xfrm>
              <a:off x="2727341" y="1884518"/>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4"/>
            <p:cNvSpPr/>
            <p:nvPr/>
          </p:nvSpPr>
          <p:spPr>
            <a:xfrm>
              <a:off x="2727775" y="188423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4"/>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4"/>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4"/>
            <p:cNvSpPr/>
            <p:nvPr/>
          </p:nvSpPr>
          <p:spPr>
            <a:xfrm>
              <a:off x="2733668" y="187467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4"/>
            <p:cNvSpPr/>
            <p:nvPr/>
          </p:nvSpPr>
          <p:spPr>
            <a:xfrm>
              <a:off x="2760334" y="1831037"/>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4"/>
            <p:cNvSpPr/>
            <p:nvPr/>
          </p:nvSpPr>
          <p:spPr>
            <a:xfrm>
              <a:off x="2760565" y="183080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4"/>
            <p:cNvSpPr/>
            <p:nvPr/>
          </p:nvSpPr>
          <p:spPr>
            <a:xfrm>
              <a:off x="2760945" y="1830236"/>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4"/>
            <p:cNvSpPr/>
            <p:nvPr/>
          </p:nvSpPr>
          <p:spPr>
            <a:xfrm>
              <a:off x="2760089" y="1831227"/>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4"/>
            <p:cNvSpPr/>
            <p:nvPr/>
          </p:nvSpPr>
          <p:spPr>
            <a:xfrm>
              <a:off x="2760755" y="1830521"/>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4"/>
            <p:cNvSpPr/>
            <p:nvPr/>
          </p:nvSpPr>
          <p:spPr>
            <a:xfrm>
              <a:off x="2761135" y="1829951"/>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4"/>
            <p:cNvSpPr/>
            <p:nvPr/>
          </p:nvSpPr>
          <p:spPr>
            <a:xfrm>
              <a:off x="2755297" y="18362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4"/>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4"/>
            <p:cNvSpPr/>
            <p:nvPr/>
          </p:nvSpPr>
          <p:spPr>
            <a:xfrm>
              <a:off x="2731903" y="1878151"/>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4"/>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4"/>
            <p:cNvSpPr/>
            <p:nvPr/>
          </p:nvSpPr>
          <p:spPr>
            <a:xfrm>
              <a:off x="2755527" y="1836128"/>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4"/>
            <p:cNvSpPr/>
            <p:nvPr/>
          </p:nvSpPr>
          <p:spPr>
            <a:xfrm>
              <a:off x="2761990" y="1827805"/>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4"/>
            <p:cNvSpPr/>
            <p:nvPr/>
          </p:nvSpPr>
          <p:spPr>
            <a:xfrm>
              <a:off x="2762045" y="18276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4"/>
            <p:cNvSpPr/>
            <p:nvPr/>
          </p:nvSpPr>
          <p:spPr>
            <a:xfrm>
              <a:off x="2732717" y="187771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4"/>
            <p:cNvSpPr/>
            <p:nvPr/>
          </p:nvSpPr>
          <p:spPr>
            <a:xfrm>
              <a:off x="2761895" y="1828050"/>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4"/>
            <p:cNvSpPr/>
            <p:nvPr/>
          </p:nvSpPr>
          <p:spPr>
            <a:xfrm>
              <a:off x="2761325" y="182966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4"/>
            <p:cNvSpPr/>
            <p:nvPr/>
          </p:nvSpPr>
          <p:spPr>
            <a:xfrm>
              <a:off x="2732188" y="187805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4"/>
            <p:cNvSpPr/>
            <p:nvPr/>
          </p:nvSpPr>
          <p:spPr>
            <a:xfrm>
              <a:off x="2761855" y="1828335"/>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4"/>
            <p:cNvSpPr/>
            <p:nvPr/>
          </p:nvSpPr>
          <p:spPr>
            <a:xfrm>
              <a:off x="2761474" y="18292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4"/>
            <p:cNvSpPr/>
            <p:nvPr/>
          </p:nvSpPr>
          <p:spPr>
            <a:xfrm>
              <a:off x="2761610" y="1828905"/>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4"/>
            <p:cNvSpPr/>
            <p:nvPr/>
          </p:nvSpPr>
          <p:spPr>
            <a:xfrm>
              <a:off x="2761705" y="1828620"/>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4"/>
            <p:cNvSpPr/>
            <p:nvPr/>
          </p:nvSpPr>
          <p:spPr>
            <a:xfrm>
              <a:off x="2732473" y="187790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4"/>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4"/>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4"/>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4"/>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4"/>
            <p:cNvSpPr/>
            <p:nvPr/>
          </p:nvSpPr>
          <p:spPr>
            <a:xfrm>
              <a:off x="2713179" y="1838314"/>
              <a:ext cx="489" cy="163"/>
            </a:xfrm>
            <a:custGeom>
              <a:rect b="b" l="l" r="r" t="t"/>
              <a:pathLst>
                <a:path extrusionOk="0" h="12" w="36">
                  <a:moveTo>
                    <a:pt x="36"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4"/>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4"/>
            <p:cNvSpPr/>
            <p:nvPr/>
          </p:nvSpPr>
          <p:spPr>
            <a:xfrm>
              <a:off x="2713804" y="1838504"/>
              <a:ext cx="489" cy="163"/>
            </a:xfrm>
            <a:custGeom>
              <a:rect b="b" l="l" r="r" t="t"/>
              <a:pathLst>
                <a:path extrusionOk="0" h="12" w="36">
                  <a:moveTo>
                    <a:pt x="35"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4"/>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4"/>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4"/>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4"/>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4"/>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4"/>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4"/>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4"/>
            <p:cNvSpPr/>
            <p:nvPr/>
          </p:nvSpPr>
          <p:spPr>
            <a:xfrm>
              <a:off x="2816708" y="1965033"/>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4"/>
            <p:cNvSpPr/>
            <p:nvPr/>
          </p:nvSpPr>
          <p:spPr>
            <a:xfrm>
              <a:off x="2815798" y="1965563"/>
              <a:ext cx="299" cy="149"/>
            </a:xfrm>
            <a:custGeom>
              <a:rect b="b" l="l" r="r" t="t"/>
              <a:pathLst>
                <a:path extrusionOk="0" h="11" w="22">
                  <a:moveTo>
                    <a:pt x="22"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4"/>
            <p:cNvSpPr/>
            <p:nvPr/>
          </p:nvSpPr>
          <p:spPr>
            <a:xfrm>
              <a:off x="2817033" y="1964802"/>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4"/>
            <p:cNvSpPr/>
            <p:nvPr/>
          </p:nvSpPr>
          <p:spPr>
            <a:xfrm>
              <a:off x="2815133" y="1965848"/>
              <a:ext cx="448" cy="204"/>
            </a:xfrm>
            <a:custGeom>
              <a:rect b="b" l="l" r="r" t="t"/>
              <a:pathLst>
                <a:path extrusionOk="0" h="15" w="33">
                  <a:moveTo>
                    <a:pt x="32"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4"/>
            <p:cNvSpPr/>
            <p:nvPr/>
          </p:nvSpPr>
          <p:spPr>
            <a:xfrm>
              <a:off x="2816273" y="1965277"/>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4"/>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4"/>
            <p:cNvSpPr/>
            <p:nvPr/>
          </p:nvSpPr>
          <p:spPr>
            <a:xfrm>
              <a:off x="2818364" y="1963702"/>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4"/>
            <p:cNvSpPr/>
            <p:nvPr/>
          </p:nvSpPr>
          <p:spPr>
            <a:xfrm>
              <a:off x="2818364" y="196370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4"/>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4"/>
            <p:cNvSpPr/>
            <p:nvPr/>
          </p:nvSpPr>
          <p:spPr>
            <a:xfrm>
              <a:off x="2817373" y="1964612"/>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4"/>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4"/>
            <p:cNvSpPr/>
            <p:nvPr/>
          </p:nvSpPr>
          <p:spPr>
            <a:xfrm>
              <a:off x="2818133" y="1963947"/>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4"/>
            <p:cNvSpPr/>
            <p:nvPr/>
          </p:nvSpPr>
          <p:spPr>
            <a:xfrm>
              <a:off x="2817848" y="1964273"/>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4"/>
            <p:cNvSpPr/>
            <p:nvPr/>
          </p:nvSpPr>
          <p:spPr>
            <a:xfrm>
              <a:off x="2817604" y="1964422"/>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4"/>
            <p:cNvSpPr/>
            <p:nvPr/>
          </p:nvSpPr>
          <p:spPr>
            <a:xfrm>
              <a:off x="2817984" y="196408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4"/>
            <p:cNvSpPr/>
            <p:nvPr/>
          </p:nvSpPr>
          <p:spPr>
            <a:xfrm>
              <a:off x="2818228" y="1963852"/>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4"/>
            <p:cNvSpPr/>
            <p:nvPr/>
          </p:nvSpPr>
          <p:spPr>
            <a:xfrm>
              <a:off x="2818323" y="1963757"/>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4"/>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4"/>
            <p:cNvSpPr/>
            <p:nvPr/>
          </p:nvSpPr>
          <p:spPr>
            <a:xfrm>
              <a:off x="2786525" y="18854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4"/>
            <p:cNvSpPr/>
            <p:nvPr/>
          </p:nvSpPr>
          <p:spPr>
            <a:xfrm>
              <a:off x="2788086" y="188299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4"/>
            <p:cNvSpPr/>
            <p:nvPr/>
          </p:nvSpPr>
          <p:spPr>
            <a:xfrm>
              <a:off x="2785615" y="1887981"/>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4"/>
            <p:cNvSpPr/>
            <p:nvPr/>
          </p:nvSpPr>
          <p:spPr>
            <a:xfrm>
              <a:off x="2788996" y="1881857"/>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4"/>
            <p:cNvSpPr/>
            <p:nvPr/>
          </p:nvSpPr>
          <p:spPr>
            <a:xfrm>
              <a:off x="2788371" y="1882618"/>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4"/>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4"/>
            <p:cNvSpPr/>
            <p:nvPr/>
          </p:nvSpPr>
          <p:spPr>
            <a:xfrm>
              <a:off x="2786376" y="1885795"/>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4"/>
            <p:cNvSpPr/>
            <p:nvPr/>
          </p:nvSpPr>
          <p:spPr>
            <a:xfrm>
              <a:off x="2786280" y="1886039"/>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4"/>
            <p:cNvSpPr/>
            <p:nvPr/>
          </p:nvSpPr>
          <p:spPr>
            <a:xfrm>
              <a:off x="2787801" y="1883378"/>
              <a:ext cx="163" cy="204"/>
            </a:xfrm>
            <a:custGeom>
              <a:rect b="b" l="l" r="r" t="t"/>
              <a:pathLst>
                <a:path extrusionOk="0" h="15" w="12">
                  <a:moveTo>
                    <a:pt x="1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4"/>
            <p:cNvSpPr/>
            <p:nvPr/>
          </p:nvSpPr>
          <p:spPr>
            <a:xfrm>
              <a:off x="2788657" y="1882237"/>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4"/>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4"/>
            <p:cNvSpPr/>
            <p:nvPr/>
          </p:nvSpPr>
          <p:spPr>
            <a:xfrm>
              <a:off x="2785289" y="188832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4"/>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4"/>
            <p:cNvSpPr/>
            <p:nvPr/>
          </p:nvSpPr>
          <p:spPr>
            <a:xfrm>
              <a:off x="2785860" y="1887601"/>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4"/>
            <p:cNvSpPr/>
            <p:nvPr/>
          </p:nvSpPr>
          <p:spPr>
            <a:xfrm>
              <a:off x="2787570" y="1883758"/>
              <a:ext cx="109" cy="204"/>
            </a:xfrm>
            <a:custGeom>
              <a:rect b="b" l="l" r="r" t="t"/>
              <a:pathLst>
                <a:path extrusionOk="0" h="15" w="8">
                  <a:moveTo>
                    <a:pt x="7"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4"/>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4"/>
            <p:cNvSpPr/>
            <p:nvPr/>
          </p:nvSpPr>
          <p:spPr>
            <a:xfrm>
              <a:off x="2787285" y="1884138"/>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4"/>
            <p:cNvSpPr/>
            <p:nvPr/>
          </p:nvSpPr>
          <p:spPr>
            <a:xfrm>
              <a:off x="2787041" y="1884464"/>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4"/>
            <p:cNvSpPr/>
            <p:nvPr/>
          </p:nvSpPr>
          <p:spPr>
            <a:xfrm>
              <a:off x="2786851" y="188484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4"/>
            <p:cNvSpPr/>
            <p:nvPr/>
          </p:nvSpPr>
          <p:spPr>
            <a:xfrm>
              <a:off x="2786715" y="1885184"/>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4"/>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4"/>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4"/>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4"/>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4"/>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4"/>
            <p:cNvSpPr/>
            <p:nvPr/>
          </p:nvSpPr>
          <p:spPr>
            <a:xfrm>
              <a:off x="2832960" y="1935570"/>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4"/>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4"/>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4"/>
            <p:cNvSpPr/>
            <p:nvPr/>
          </p:nvSpPr>
          <p:spPr>
            <a:xfrm>
              <a:off x="2833489" y="1935570"/>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4"/>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4"/>
            <p:cNvSpPr/>
            <p:nvPr/>
          </p:nvSpPr>
          <p:spPr>
            <a:xfrm>
              <a:off x="2834671" y="1935230"/>
              <a:ext cx="353" cy="163"/>
            </a:xfrm>
            <a:custGeom>
              <a:rect b="b" l="l" r="r" t="t"/>
              <a:pathLst>
                <a:path extrusionOk="0" h="12" w="26">
                  <a:moveTo>
                    <a:pt x="2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4"/>
            <p:cNvSpPr/>
            <p:nvPr/>
          </p:nvSpPr>
          <p:spPr>
            <a:xfrm>
              <a:off x="2834060" y="1935421"/>
              <a:ext cx="339" cy="109"/>
            </a:xfrm>
            <a:custGeom>
              <a:rect b="b" l="l" r="r" t="t"/>
              <a:pathLst>
                <a:path extrusionOk="0" h="8" w="25">
                  <a:moveTo>
                    <a:pt x="2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4"/>
            <p:cNvSpPr/>
            <p:nvPr/>
          </p:nvSpPr>
          <p:spPr>
            <a:xfrm>
              <a:off x="2835241" y="1934945"/>
              <a:ext cx="353" cy="204"/>
            </a:xfrm>
            <a:custGeom>
              <a:rect b="b" l="l" r="r" t="t"/>
              <a:pathLst>
                <a:path extrusionOk="0" h="15" w="26">
                  <a:moveTo>
                    <a:pt x="25"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4"/>
            <p:cNvSpPr/>
            <p:nvPr/>
          </p:nvSpPr>
          <p:spPr>
            <a:xfrm>
              <a:off x="2836056" y="1934714"/>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4"/>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4"/>
            <p:cNvSpPr/>
            <p:nvPr/>
          </p:nvSpPr>
          <p:spPr>
            <a:xfrm>
              <a:off x="2774359" y="1962182"/>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4"/>
            <p:cNvSpPr/>
            <p:nvPr/>
          </p:nvSpPr>
          <p:spPr>
            <a:xfrm>
              <a:off x="2774115" y="1962657"/>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4"/>
            <p:cNvSpPr/>
            <p:nvPr/>
          </p:nvSpPr>
          <p:spPr>
            <a:xfrm>
              <a:off x="2774590" y="1961761"/>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4"/>
            <p:cNvSpPr/>
            <p:nvPr/>
          </p:nvSpPr>
          <p:spPr>
            <a:xfrm>
              <a:off x="2775595" y="1959521"/>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4"/>
            <p:cNvSpPr/>
            <p:nvPr/>
          </p:nvSpPr>
          <p:spPr>
            <a:xfrm>
              <a:off x="2775310" y="1960145"/>
              <a:ext cx="149" cy="394"/>
            </a:xfrm>
            <a:custGeom>
              <a:rect b="b" l="l" r="r" t="t"/>
              <a:pathLst>
                <a:path extrusionOk="0" h="29" w="11">
                  <a:moveTo>
                    <a:pt x="0" y="2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4"/>
            <p:cNvSpPr/>
            <p:nvPr/>
          </p:nvSpPr>
          <p:spPr>
            <a:xfrm>
              <a:off x="2775065" y="1960756"/>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4"/>
            <p:cNvSpPr/>
            <p:nvPr/>
          </p:nvSpPr>
          <p:spPr>
            <a:xfrm>
              <a:off x="2774835" y="1961286"/>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4"/>
            <p:cNvSpPr/>
            <p:nvPr/>
          </p:nvSpPr>
          <p:spPr>
            <a:xfrm>
              <a:off x="2773884" y="1963091"/>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4"/>
            <p:cNvSpPr/>
            <p:nvPr/>
          </p:nvSpPr>
          <p:spPr>
            <a:xfrm>
              <a:off x="2772268" y="1965087"/>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4"/>
            <p:cNvSpPr/>
            <p:nvPr/>
          </p:nvSpPr>
          <p:spPr>
            <a:xfrm>
              <a:off x="2772839" y="1964517"/>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4"/>
            <p:cNvSpPr/>
            <p:nvPr/>
          </p:nvSpPr>
          <p:spPr>
            <a:xfrm>
              <a:off x="2771983" y="1965318"/>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4"/>
            <p:cNvSpPr/>
            <p:nvPr/>
          </p:nvSpPr>
          <p:spPr>
            <a:xfrm>
              <a:off x="2773599" y="1963512"/>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4"/>
            <p:cNvSpPr/>
            <p:nvPr/>
          </p:nvSpPr>
          <p:spPr>
            <a:xfrm>
              <a:off x="2773070" y="1964178"/>
              <a:ext cx="163" cy="204"/>
            </a:xfrm>
            <a:custGeom>
              <a:rect b="b" l="l" r="r" t="t"/>
              <a:pathLst>
                <a:path extrusionOk="0" h="15" w="12">
                  <a:moveTo>
                    <a:pt x="1"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4"/>
            <p:cNvSpPr/>
            <p:nvPr/>
          </p:nvSpPr>
          <p:spPr>
            <a:xfrm>
              <a:off x="2773355" y="1963852"/>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4"/>
            <p:cNvSpPr/>
            <p:nvPr/>
          </p:nvSpPr>
          <p:spPr>
            <a:xfrm>
              <a:off x="2776776" y="1956384"/>
              <a:ext cx="68" cy="299"/>
            </a:xfrm>
            <a:custGeom>
              <a:rect b="b" l="l" r="r" t="t"/>
              <a:pathLst>
                <a:path extrusionOk="0" h="22" w="5">
                  <a:moveTo>
                    <a:pt x="1" y="22"/>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4"/>
            <p:cNvSpPr/>
            <p:nvPr/>
          </p:nvSpPr>
          <p:spPr>
            <a:xfrm>
              <a:off x="2777496" y="1954062"/>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4"/>
            <p:cNvSpPr/>
            <p:nvPr/>
          </p:nvSpPr>
          <p:spPr>
            <a:xfrm>
              <a:off x="2777632" y="1953628"/>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4"/>
            <p:cNvSpPr/>
            <p:nvPr/>
          </p:nvSpPr>
          <p:spPr>
            <a:xfrm>
              <a:off x="2776926" y="1955909"/>
              <a:ext cx="109" cy="258"/>
            </a:xfrm>
            <a:custGeom>
              <a:rect b="b" l="l" r="r" t="t"/>
              <a:pathLst>
                <a:path extrusionOk="0" h="19" w="8">
                  <a:moveTo>
                    <a:pt x="0" y="18"/>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4"/>
            <p:cNvSpPr/>
            <p:nvPr/>
          </p:nvSpPr>
          <p:spPr>
            <a:xfrm>
              <a:off x="2777251" y="1954959"/>
              <a:ext cx="68" cy="204"/>
            </a:xfrm>
            <a:custGeom>
              <a:rect b="b" l="l" r="r" t="t"/>
              <a:pathLst>
                <a:path extrusionOk="0" h="15" w="5">
                  <a:moveTo>
                    <a:pt x="1"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4"/>
            <p:cNvSpPr/>
            <p:nvPr/>
          </p:nvSpPr>
          <p:spPr>
            <a:xfrm>
              <a:off x="2777781" y="1953248"/>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4"/>
            <p:cNvSpPr/>
            <p:nvPr/>
          </p:nvSpPr>
          <p:spPr>
            <a:xfrm>
              <a:off x="2777061" y="1955434"/>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4"/>
            <p:cNvSpPr/>
            <p:nvPr/>
          </p:nvSpPr>
          <p:spPr>
            <a:xfrm>
              <a:off x="2776586" y="1956914"/>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4"/>
            <p:cNvSpPr/>
            <p:nvPr/>
          </p:nvSpPr>
          <p:spPr>
            <a:xfrm>
              <a:off x="2776206" y="1957959"/>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4"/>
            <p:cNvSpPr/>
            <p:nvPr/>
          </p:nvSpPr>
          <p:spPr>
            <a:xfrm>
              <a:off x="2776016" y="1958475"/>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4"/>
            <p:cNvSpPr/>
            <p:nvPr/>
          </p:nvSpPr>
          <p:spPr>
            <a:xfrm>
              <a:off x="2776396" y="1957430"/>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4"/>
            <p:cNvSpPr/>
            <p:nvPr/>
          </p:nvSpPr>
          <p:spPr>
            <a:xfrm>
              <a:off x="2777401" y="1954483"/>
              <a:ext cx="54" cy="258"/>
            </a:xfrm>
            <a:custGeom>
              <a:rect b="b" l="l" r="r" t="t"/>
              <a:pathLst>
                <a:path extrusionOk="0" h="19" w="4">
                  <a:moveTo>
                    <a:pt x="0" y="1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4"/>
            <p:cNvSpPr/>
            <p:nvPr/>
          </p:nvSpPr>
          <p:spPr>
            <a:xfrm>
              <a:off x="2772554" y="1964802"/>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4"/>
            <p:cNvSpPr/>
            <p:nvPr/>
          </p:nvSpPr>
          <p:spPr>
            <a:xfrm>
              <a:off x="2775826" y="1959005"/>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4"/>
            <p:cNvSpPr/>
            <p:nvPr/>
          </p:nvSpPr>
          <p:spPr>
            <a:xfrm>
              <a:off x="2771698" y="196550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4"/>
            <p:cNvSpPr/>
            <p:nvPr/>
          </p:nvSpPr>
          <p:spPr>
            <a:xfrm>
              <a:off x="2800401" y="1951917"/>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4"/>
            <p:cNvSpPr/>
            <p:nvPr/>
          </p:nvSpPr>
          <p:spPr>
            <a:xfrm>
              <a:off x="2800591" y="195258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4"/>
            <p:cNvSpPr/>
            <p:nvPr/>
          </p:nvSpPr>
          <p:spPr>
            <a:xfrm>
              <a:off x="2800591" y="195301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4"/>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4"/>
            <p:cNvSpPr/>
            <p:nvPr/>
          </p:nvSpPr>
          <p:spPr>
            <a:xfrm>
              <a:off x="2800550" y="195229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4"/>
            <p:cNvSpPr/>
            <p:nvPr/>
          </p:nvSpPr>
          <p:spPr>
            <a:xfrm>
              <a:off x="2783293" y="189064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4"/>
            <p:cNvSpPr/>
            <p:nvPr/>
          </p:nvSpPr>
          <p:spPr>
            <a:xfrm>
              <a:off x="2821609" y="1933425"/>
              <a:ext cx="0" cy="109"/>
            </a:xfrm>
            <a:custGeom>
              <a:rect b="b" l="l" r="r" t="t"/>
              <a:pathLst>
                <a:path extrusionOk="0" h="8" w="0">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4"/>
            <p:cNvSpPr/>
            <p:nvPr/>
          </p:nvSpPr>
          <p:spPr>
            <a:xfrm>
              <a:off x="2821555" y="1932854"/>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4"/>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4"/>
            <p:cNvSpPr/>
            <p:nvPr/>
          </p:nvSpPr>
          <p:spPr>
            <a:xfrm>
              <a:off x="2782913" y="1890262"/>
              <a:ext cx="204" cy="163"/>
            </a:xfrm>
            <a:custGeom>
              <a:rect b="b" l="l" r="r" t="t"/>
              <a:pathLst>
                <a:path extrusionOk="0" h="12" w="15">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4"/>
            <p:cNvSpPr/>
            <p:nvPr/>
          </p:nvSpPr>
          <p:spPr>
            <a:xfrm>
              <a:off x="2783198" y="1890547"/>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4"/>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4"/>
            <p:cNvSpPr/>
            <p:nvPr/>
          </p:nvSpPr>
          <p:spPr>
            <a:xfrm>
              <a:off x="2821650" y="1933995"/>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4"/>
            <p:cNvSpPr/>
            <p:nvPr/>
          </p:nvSpPr>
          <p:spPr>
            <a:xfrm>
              <a:off x="2782574" y="188993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4"/>
            <p:cNvSpPr/>
            <p:nvPr/>
          </p:nvSpPr>
          <p:spPr>
            <a:xfrm>
              <a:off x="2782723" y="1890072"/>
              <a:ext cx="149" cy="109"/>
            </a:xfrm>
            <a:custGeom>
              <a:rect b="b" l="l" r="r" t="t"/>
              <a:pathLst>
                <a:path extrusionOk="0" h="8" w="11">
                  <a:moveTo>
                    <a:pt x="1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4"/>
            <p:cNvSpPr/>
            <p:nvPr/>
          </p:nvSpPr>
          <p:spPr>
            <a:xfrm>
              <a:off x="2783103" y="1890411"/>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4"/>
            <p:cNvSpPr/>
            <p:nvPr/>
          </p:nvSpPr>
          <p:spPr>
            <a:xfrm>
              <a:off x="2783334" y="1890696"/>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4"/>
            <p:cNvSpPr/>
            <p:nvPr/>
          </p:nvSpPr>
          <p:spPr>
            <a:xfrm>
              <a:off x="2821324" y="1935950"/>
              <a:ext cx="0" cy="14"/>
            </a:xfrm>
            <a:custGeom>
              <a:rect b="b" l="l" r="r" t="t"/>
              <a:pathLst>
                <a:path extrusionOk="0" h="1" w="0">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4"/>
            <p:cNvSpPr/>
            <p:nvPr/>
          </p:nvSpPr>
          <p:spPr>
            <a:xfrm>
              <a:off x="2821609" y="1934945"/>
              <a:ext cx="0" cy="68"/>
            </a:xfrm>
            <a:custGeom>
              <a:rect b="b" l="l" r="r" t="t"/>
              <a:pathLst>
                <a:path extrusionOk="0" h="5" w="0">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4"/>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4"/>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4"/>
            <p:cNvSpPr/>
            <p:nvPr/>
          </p:nvSpPr>
          <p:spPr>
            <a:xfrm>
              <a:off x="2821460" y="1935421"/>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4"/>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4"/>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4"/>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4"/>
            <p:cNvSpPr/>
            <p:nvPr/>
          </p:nvSpPr>
          <p:spPr>
            <a:xfrm>
              <a:off x="2186141" y="168088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4"/>
            <p:cNvSpPr/>
            <p:nvPr/>
          </p:nvSpPr>
          <p:spPr>
            <a:xfrm>
              <a:off x="2187187" y="1681358"/>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4"/>
            <p:cNvSpPr/>
            <p:nvPr/>
          </p:nvSpPr>
          <p:spPr>
            <a:xfrm>
              <a:off x="2188327" y="1682024"/>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4"/>
            <p:cNvSpPr/>
            <p:nvPr/>
          </p:nvSpPr>
          <p:spPr>
            <a:xfrm>
              <a:off x="2185571" y="1680652"/>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4"/>
            <p:cNvSpPr/>
            <p:nvPr/>
          </p:nvSpPr>
          <p:spPr>
            <a:xfrm>
              <a:off x="2186657" y="168112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4"/>
            <p:cNvSpPr/>
            <p:nvPr/>
          </p:nvSpPr>
          <p:spPr>
            <a:xfrm>
              <a:off x="2184756" y="1680313"/>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4"/>
            <p:cNvSpPr/>
            <p:nvPr/>
          </p:nvSpPr>
          <p:spPr>
            <a:xfrm>
              <a:off x="2185137" y="1680462"/>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4"/>
            <p:cNvSpPr/>
            <p:nvPr/>
          </p:nvSpPr>
          <p:spPr>
            <a:xfrm>
              <a:off x="2183616" y="167989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4"/>
            <p:cNvSpPr/>
            <p:nvPr/>
          </p:nvSpPr>
          <p:spPr>
            <a:xfrm>
              <a:off x="2175347" y="1698615"/>
              <a:ext cx="163" cy="163"/>
            </a:xfrm>
            <a:custGeom>
              <a:rect b="b" l="l" r="r" t="t"/>
              <a:pathLst>
                <a:path extrusionOk="0" h="12" w="12">
                  <a:moveTo>
                    <a:pt x="1"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4"/>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4"/>
            <p:cNvSpPr/>
            <p:nvPr/>
          </p:nvSpPr>
          <p:spPr>
            <a:xfrm>
              <a:off x="2187703" y="1681698"/>
              <a:ext cx="258" cy="109"/>
            </a:xfrm>
            <a:custGeom>
              <a:rect b="b" l="l" r="r" t="t"/>
              <a:pathLst>
                <a:path extrusionOk="0" h="8" w="19">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4"/>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4"/>
            <p:cNvSpPr/>
            <p:nvPr/>
          </p:nvSpPr>
          <p:spPr>
            <a:xfrm>
              <a:off x="2183711" y="16799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4"/>
            <p:cNvSpPr/>
            <p:nvPr/>
          </p:nvSpPr>
          <p:spPr>
            <a:xfrm>
              <a:off x="2184145" y="168008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4"/>
            <p:cNvSpPr/>
            <p:nvPr/>
          </p:nvSpPr>
          <p:spPr>
            <a:xfrm>
              <a:off x="2183860" y="167998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4"/>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4"/>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4"/>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4"/>
            <p:cNvSpPr/>
            <p:nvPr/>
          </p:nvSpPr>
          <p:spPr>
            <a:xfrm>
              <a:off x="2170215" y="1666817"/>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4"/>
            <p:cNvSpPr/>
            <p:nvPr/>
          </p:nvSpPr>
          <p:spPr>
            <a:xfrm>
              <a:off x="2170636" y="1667061"/>
              <a:ext cx="68" cy="54"/>
            </a:xfrm>
            <a:custGeom>
              <a:rect b="b" l="l" r="r" t="t"/>
              <a:pathLst>
                <a:path extrusionOk="0" h="4" w="5">
                  <a:moveTo>
                    <a:pt x="4"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4"/>
            <p:cNvSpPr/>
            <p:nvPr/>
          </p:nvSpPr>
          <p:spPr>
            <a:xfrm>
              <a:off x="2175252" y="1670524"/>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4"/>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4"/>
            <p:cNvSpPr/>
            <p:nvPr/>
          </p:nvSpPr>
          <p:spPr>
            <a:xfrm>
              <a:off x="2175592" y="1670809"/>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4"/>
            <p:cNvSpPr/>
            <p:nvPr/>
          </p:nvSpPr>
          <p:spPr>
            <a:xfrm>
              <a:off x="2174587" y="166985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4"/>
            <p:cNvSpPr/>
            <p:nvPr/>
          </p:nvSpPr>
          <p:spPr>
            <a:xfrm>
              <a:off x="2174207" y="1669573"/>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4"/>
            <p:cNvSpPr/>
            <p:nvPr/>
          </p:nvSpPr>
          <p:spPr>
            <a:xfrm>
              <a:off x="2171070" y="1667346"/>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4"/>
            <p:cNvSpPr/>
            <p:nvPr/>
          </p:nvSpPr>
          <p:spPr>
            <a:xfrm>
              <a:off x="2173786" y="1669247"/>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4"/>
            <p:cNvSpPr/>
            <p:nvPr/>
          </p:nvSpPr>
          <p:spPr>
            <a:xfrm>
              <a:off x="2174926" y="16701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4"/>
            <p:cNvSpPr/>
            <p:nvPr/>
          </p:nvSpPr>
          <p:spPr>
            <a:xfrm>
              <a:off x="2171546" y="166767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4"/>
            <p:cNvSpPr/>
            <p:nvPr/>
          </p:nvSpPr>
          <p:spPr>
            <a:xfrm>
              <a:off x="2172971" y="1668623"/>
              <a:ext cx="54" cy="68"/>
            </a:xfrm>
            <a:custGeom>
              <a:rect b="b" l="l" r="r" t="t"/>
              <a:pathLst>
                <a:path extrusionOk="0" h="5" w="4">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4"/>
            <p:cNvSpPr/>
            <p:nvPr/>
          </p:nvSpPr>
          <p:spPr>
            <a:xfrm>
              <a:off x="2173351" y="1668908"/>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4"/>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4"/>
            <p:cNvSpPr/>
            <p:nvPr/>
          </p:nvSpPr>
          <p:spPr>
            <a:xfrm>
              <a:off x="2168599" y="166343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4"/>
            <p:cNvSpPr/>
            <p:nvPr/>
          </p:nvSpPr>
          <p:spPr>
            <a:xfrm>
              <a:off x="2168409" y="1663871"/>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4"/>
            <p:cNvSpPr/>
            <p:nvPr/>
          </p:nvSpPr>
          <p:spPr>
            <a:xfrm>
              <a:off x="2168450" y="1663680"/>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4"/>
            <p:cNvSpPr/>
            <p:nvPr/>
          </p:nvSpPr>
          <p:spPr>
            <a:xfrm>
              <a:off x="2168735" y="166334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4"/>
            <p:cNvSpPr/>
            <p:nvPr/>
          </p:nvSpPr>
          <p:spPr>
            <a:xfrm>
              <a:off x="2168694" y="166334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4"/>
            <p:cNvSpPr/>
            <p:nvPr/>
          </p:nvSpPr>
          <p:spPr>
            <a:xfrm>
              <a:off x="2168640" y="1663395"/>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4"/>
            <p:cNvSpPr/>
            <p:nvPr/>
          </p:nvSpPr>
          <p:spPr>
            <a:xfrm>
              <a:off x="2168504" y="1663531"/>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4"/>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4"/>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4"/>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4"/>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4"/>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4"/>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4"/>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4"/>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4"/>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4"/>
            <p:cNvSpPr/>
            <p:nvPr/>
          </p:nvSpPr>
          <p:spPr>
            <a:xfrm>
              <a:off x="2156855" y="164647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4"/>
            <p:cNvSpPr/>
            <p:nvPr/>
          </p:nvSpPr>
          <p:spPr>
            <a:xfrm>
              <a:off x="2157045" y="1646423"/>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4"/>
            <p:cNvSpPr/>
            <p:nvPr/>
          </p:nvSpPr>
          <p:spPr>
            <a:xfrm>
              <a:off x="2156570" y="1646518"/>
              <a:ext cx="204" cy="68"/>
            </a:xfrm>
            <a:custGeom>
              <a:rect b="b" l="l" r="r" t="t"/>
              <a:pathLst>
                <a:path extrusionOk="0" h="5" w="15">
                  <a:moveTo>
                    <a:pt x="1" y="4"/>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4"/>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4"/>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4"/>
            <p:cNvSpPr/>
            <p:nvPr/>
          </p:nvSpPr>
          <p:spPr>
            <a:xfrm>
              <a:off x="2157235" y="164638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4"/>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4"/>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4"/>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4"/>
            <p:cNvSpPr/>
            <p:nvPr/>
          </p:nvSpPr>
          <p:spPr>
            <a:xfrm>
              <a:off x="2156244" y="1646614"/>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4"/>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4"/>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4"/>
            <p:cNvSpPr/>
            <p:nvPr/>
          </p:nvSpPr>
          <p:spPr>
            <a:xfrm>
              <a:off x="2154248" y="1646614"/>
              <a:ext cx="394" cy="14"/>
            </a:xfrm>
            <a:custGeom>
              <a:rect b="b" l="l" r="r" t="t"/>
              <a:pathLst>
                <a:path extrusionOk="0" h="1" w="29">
                  <a:moveTo>
                    <a:pt x="0" y="1"/>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4"/>
            <p:cNvSpPr/>
            <p:nvPr/>
          </p:nvSpPr>
          <p:spPr>
            <a:xfrm>
              <a:off x="2153813" y="1646573"/>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4"/>
            <p:cNvSpPr/>
            <p:nvPr/>
          </p:nvSpPr>
          <p:spPr>
            <a:xfrm>
              <a:off x="2153433" y="1646518"/>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4"/>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4"/>
            <p:cNvSpPr/>
            <p:nvPr/>
          </p:nvSpPr>
          <p:spPr>
            <a:xfrm>
              <a:off x="2152958" y="1646478"/>
              <a:ext cx="353" cy="54"/>
            </a:xfrm>
            <a:custGeom>
              <a:rect b="b" l="l" r="r" t="t"/>
              <a:pathLst>
                <a:path extrusionOk="0" h="4" w="26">
                  <a:moveTo>
                    <a:pt x="1" y="0"/>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4"/>
            <p:cNvSpPr/>
            <p:nvPr/>
          </p:nvSpPr>
          <p:spPr>
            <a:xfrm>
              <a:off x="2155864" y="1646614"/>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4"/>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4"/>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4"/>
            <p:cNvSpPr/>
            <p:nvPr/>
          </p:nvSpPr>
          <p:spPr>
            <a:xfrm>
              <a:off x="2211667" y="1642866"/>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4"/>
            <p:cNvSpPr/>
            <p:nvPr/>
          </p:nvSpPr>
          <p:spPr>
            <a:xfrm>
              <a:off x="2209332" y="164214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4"/>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4"/>
            <p:cNvSpPr/>
            <p:nvPr/>
          </p:nvSpPr>
          <p:spPr>
            <a:xfrm>
              <a:off x="2212088" y="1642961"/>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4"/>
            <p:cNvSpPr/>
            <p:nvPr/>
          </p:nvSpPr>
          <p:spPr>
            <a:xfrm>
              <a:off x="2209807" y="1642337"/>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4"/>
            <p:cNvSpPr/>
            <p:nvPr/>
          </p:nvSpPr>
          <p:spPr>
            <a:xfrm>
              <a:off x="2209481" y="1642201"/>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4"/>
            <p:cNvSpPr/>
            <p:nvPr/>
          </p:nvSpPr>
          <p:spPr>
            <a:xfrm>
              <a:off x="2209576" y="1642242"/>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4"/>
            <p:cNvSpPr/>
            <p:nvPr/>
          </p:nvSpPr>
          <p:spPr>
            <a:xfrm>
              <a:off x="2209291" y="1642051"/>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4"/>
            <p:cNvSpPr/>
            <p:nvPr/>
          </p:nvSpPr>
          <p:spPr>
            <a:xfrm>
              <a:off x="2209956" y="1642432"/>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4"/>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4"/>
            <p:cNvSpPr/>
            <p:nvPr/>
          </p:nvSpPr>
          <p:spPr>
            <a:xfrm>
              <a:off x="2209196" y="164201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4"/>
            <p:cNvSpPr/>
            <p:nvPr/>
          </p:nvSpPr>
          <p:spPr>
            <a:xfrm>
              <a:off x="2210187" y="164248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4"/>
            <p:cNvSpPr/>
            <p:nvPr/>
          </p:nvSpPr>
          <p:spPr>
            <a:xfrm>
              <a:off x="2210472" y="1642581"/>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4"/>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4"/>
            <p:cNvSpPr/>
            <p:nvPr/>
          </p:nvSpPr>
          <p:spPr>
            <a:xfrm>
              <a:off x="2210757" y="164267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4"/>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4"/>
            <p:cNvSpPr/>
            <p:nvPr/>
          </p:nvSpPr>
          <p:spPr>
            <a:xfrm>
              <a:off x="2208286" y="16483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4"/>
            <p:cNvSpPr/>
            <p:nvPr/>
          </p:nvSpPr>
          <p:spPr>
            <a:xfrm>
              <a:off x="2208191" y="164832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4"/>
            <p:cNvSpPr/>
            <p:nvPr/>
          </p:nvSpPr>
          <p:spPr>
            <a:xfrm>
              <a:off x="2209956" y="1649085"/>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4"/>
            <p:cNvSpPr/>
            <p:nvPr/>
          </p:nvSpPr>
          <p:spPr>
            <a:xfrm>
              <a:off x="2209427" y="1648895"/>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4"/>
            <p:cNvSpPr/>
            <p:nvPr/>
          </p:nvSpPr>
          <p:spPr>
            <a:xfrm>
              <a:off x="2208381" y="164847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4"/>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4"/>
            <p:cNvSpPr/>
            <p:nvPr/>
          </p:nvSpPr>
          <p:spPr>
            <a:xfrm>
              <a:off x="2208531" y="1648514"/>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4"/>
            <p:cNvSpPr/>
            <p:nvPr/>
          </p:nvSpPr>
          <p:spPr>
            <a:xfrm>
              <a:off x="2208816" y="16486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4"/>
            <p:cNvSpPr/>
            <p:nvPr/>
          </p:nvSpPr>
          <p:spPr>
            <a:xfrm>
              <a:off x="2209047" y="164880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4"/>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4"/>
            <p:cNvSpPr/>
            <p:nvPr/>
          </p:nvSpPr>
          <p:spPr>
            <a:xfrm>
              <a:off x="2174492" y="164632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4"/>
            <p:cNvSpPr/>
            <p:nvPr/>
          </p:nvSpPr>
          <p:spPr>
            <a:xfrm>
              <a:off x="2174356" y="16464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4"/>
            <p:cNvSpPr/>
            <p:nvPr/>
          </p:nvSpPr>
          <p:spPr>
            <a:xfrm>
              <a:off x="2174166" y="164666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4"/>
            <p:cNvSpPr/>
            <p:nvPr/>
          </p:nvSpPr>
          <p:spPr>
            <a:xfrm>
              <a:off x="2174587"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4"/>
            <p:cNvSpPr/>
            <p:nvPr/>
          </p:nvSpPr>
          <p:spPr>
            <a:xfrm>
              <a:off x="2173732" y="164727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4"/>
            <p:cNvSpPr/>
            <p:nvPr/>
          </p:nvSpPr>
          <p:spPr>
            <a:xfrm>
              <a:off x="2173976" y="164689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4"/>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4"/>
            <p:cNvSpPr/>
            <p:nvPr/>
          </p:nvSpPr>
          <p:spPr>
            <a:xfrm>
              <a:off x="2174682" y="164623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4"/>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4"/>
            <p:cNvSpPr/>
            <p:nvPr/>
          </p:nvSpPr>
          <p:spPr>
            <a:xfrm>
              <a:off x="2184906" y="1639635"/>
              <a:ext cx="489" cy="339"/>
            </a:xfrm>
            <a:custGeom>
              <a:rect b="b" l="l" r="r" t="t"/>
              <a:pathLst>
                <a:path extrusionOk="0" h="25" w="36">
                  <a:moveTo>
                    <a:pt x="0" y="25"/>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4"/>
            <p:cNvSpPr/>
            <p:nvPr/>
          </p:nvSpPr>
          <p:spPr>
            <a:xfrm>
              <a:off x="2173501" y="164771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4"/>
            <p:cNvSpPr/>
            <p:nvPr/>
          </p:nvSpPr>
          <p:spPr>
            <a:xfrm>
              <a:off x="2184376" y="1640056"/>
              <a:ext cx="353" cy="299"/>
            </a:xfrm>
            <a:custGeom>
              <a:rect b="b" l="l" r="r" t="t"/>
              <a:pathLst>
                <a:path extrusionOk="0" h="22" w="26">
                  <a:moveTo>
                    <a:pt x="1"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4"/>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4"/>
            <p:cNvSpPr/>
            <p:nvPr/>
          </p:nvSpPr>
          <p:spPr>
            <a:xfrm>
              <a:off x="2183860" y="1640490"/>
              <a:ext cx="339" cy="244"/>
            </a:xfrm>
            <a:custGeom>
              <a:rect b="b" l="l" r="r" t="t"/>
              <a:pathLst>
                <a:path extrusionOk="0" h="18" w="25">
                  <a:moveTo>
                    <a:pt x="0"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4"/>
            <p:cNvSpPr/>
            <p:nvPr/>
          </p:nvSpPr>
          <p:spPr>
            <a:xfrm>
              <a:off x="2183385" y="1640911"/>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4"/>
            <p:cNvSpPr/>
            <p:nvPr/>
          </p:nvSpPr>
          <p:spPr>
            <a:xfrm>
              <a:off x="2173501" y="1647754"/>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4"/>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4"/>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4"/>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4"/>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4"/>
            <p:cNvSpPr/>
            <p:nvPr/>
          </p:nvSpPr>
          <p:spPr>
            <a:xfrm>
              <a:off x="2073244" y="1623043"/>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4"/>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4"/>
            <p:cNvSpPr/>
            <p:nvPr/>
          </p:nvSpPr>
          <p:spPr>
            <a:xfrm>
              <a:off x="2074480" y="162336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4"/>
            <p:cNvSpPr/>
            <p:nvPr/>
          </p:nvSpPr>
          <p:spPr>
            <a:xfrm>
              <a:off x="2072769" y="1622853"/>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4"/>
            <p:cNvSpPr/>
            <p:nvPr/>
          </p:nvSpPr>
          <p:spPr>
            <a:xfrm>
              <a:off x="2072253" y="162260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4"/>
            <p:cNvSpPr/>
            <p:nvPr/>
          </p:nvSpPr>
          <p:spPr>
            <a:xfrm>
              <a:off x="2074005" y="1623274"/>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4"/>
            <p:cNvSpPr/>
            <p:nvPr/>
          </p:nvSpPr>
          <p:spPr>
            <a:xfrm>
              <a:off x="2073679" y="1623179"/>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4"/>
            <p:cNvSpPr/>
            <p:nvPr/>
          </p:nvSpPr>
          <p:spPr>
            <a:xfrm>
              <a:off x="2074249" y="1623328"/>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4"/>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4"/>
            <p:cNvSpPr/>
            <p:nvPr/>
          </p:nvSpPr>
          <p:spPr>
            <a:xfrm>
              <a:off x="2091031" y="163572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4"/>
            <p:cNvSpPr/>
            <p:nvPr/>
          </p:nvSpPr>
          <p:spPr>
            <a:xfrm>
              <a:off x="2091167" y="1635208"/>
              <a:ext cx="109" cy="204"/>
            </a:xfrm>
            <a:custGeom>
              <a:rect b="b" l="l" r="r" t="t"/>
              <a:pathLst>
                <a:path extrusionOk="0" h="15" w="8">
                  <a:moveTo>
                    <a:pt x="8"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4"/>
            <p:cNvSpPr/>
            <p:nvPr/>
          </p:nvSpPr>
          <p:spPr>
            <a:xfrm>
              <a:off x="2091547" y="1634353"/>
              <a:ext cx="109" cy="149"/>
            </a:xfrm>
            <a:custGeom>
              <a:rect b="b" l="l" r="r" t="t"/>
              <a:pathLst>
                <a:path extrusionOk="0" h="11" w="8">
                  <a:moveTo>
                    <a:pt x="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4"/>
            <p:cNvSpPr/>
            <p:nvPr/>
          </p:nvSpPr>
          <p:spPr>
            <a:xfrm>
              <a:off x="2092362" y="1633213"/>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4"/>
            <p:cNvSpPr/>
            <p:nvPr/>
          </p:nvSpPr>
          <p:spPr>
            <a:xfrm>
              <a:off x="2092117" y="16335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4"/>
            <p:cNvSpPr/>
            <p:nvPr/>
          </p:nvSpPr>
          <p:spPr>
            <a:xfrm>
              <a:off x="2092647" y="163292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4"/>
            <p:cNvSpPr/>
            <p:nvPr/>
          </p:nvSpPr>
          <p:spPr>
            <a:xfrm>
              <a:off x="2091832" y="1633973"/>
              <a:ext cx="68" cy="109"/>
            </a:xfrm>
            <a:custGeom>
              <a:rect b="b" l="l" r="r" t="t"/>
              <a:pathLst>
                <a:path extrusionOk="0" h="8" w="5">
                  <a:moveTo>
                    <a:pt x="4"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4"/>
            <p:cNvSpPr/>
            <p:nvPr/>
          </p:nvSpPr>
          <p:spPr>
            <a:xfrm>
              <a:off x="2090746" y="1637734"/>
              <a:ext cx="14" cy="95"/>
            </a:xfrm>
            <a:custGeom>
              <a:rect b="b" l="l" r="r" t="t"/>
              <a:pathLst>
                <a:path extrusionOk="0" h="7"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4"/>
            <p:cNvSpPr/>
            <p:nvPr/>
          </p:nvSpPr>
          <p:spPr>
            <a:xfrm>
              <a:off x="2093448" y="163226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4"/>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4"/>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4"/>
            <p:cNvSpPr/>
            <p:nvPr/>
          </p:nvSpPr>
          <p:spPr>
            <a:xfrm>
              <a:off x="2091357" y="1634774"/>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4"/>
            <p:cNvSpPr/>
            <p:nvPr/>
          </p:nvSpPr>
          <p:spPr>
            <a:xfrm>
              <a:off x="2093163" y="1632452"/>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4"/>
            <p:cNvSpPr/>
            <p:nvPr/>
          </p:nvSpPr>
          <p:spPr>
            <a:xfrm>
              <a:off x="2092878" y="1632683"/>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4"/>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4"/>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4"/>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4"/>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4"/>
            <p:cNvSpPr/>
            <p:nvPr/>
          </p:nvSpPr>
          <p:spPr>
            <a:xfrm>
              <a:off x="2215319" y="165450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4"/>
            <p:cNvSpPr/>
            <p:nvPr/>
          </p:nvSpPr>
          <p:spPr>
            <a:xfrm>
              <a:off x="2213948" y="1655127"/>
              <a:ext cx="679" cy="434"/>
            </a:xfrm>
            <a:custGeom>
              <a:rect b="b" l="l" r="r" t="t"/>
              <a:pathLst>
                <a:path extrusionOk="0" h="32" w="50">
                  <a:moveTo>
                    <a:pt x="49" y="0"/>
                  </a:moveTo>
                  <a:lnTo>
                    <a:pt x="0"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4"/>
            <p:cNvSpPr/>
            <p:nvPr/>
          </p:nvSpPr>
          <p:spPr>
            <a:xfrm>
              <a:off x="2215659" y="1654122"/>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4"/>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4"/>
            <p:cNvSpPr/>
            <p:nvPr/>
          </p:nvSpPr>
          <p:spPr>
            <a:xfrm>
              <a:off x="2249548" y="165649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4"/>
            <p:cNvSpPr/>
            <p:nvPr/>
          </p:nvSpPr>
          <p:spPr>
            <a:xfrm>
              <a:off x="2249304" y="1656172"/>
              <a:ext cx="163" cy="204"/>
            </a:xfrm>
            <a:custGeom>
              <a:rect b="b" l="l" r="r" t="t"/>
              <a:pathLst>
                <a:path extrusionOk="0" h="15" w="12">
                  <a:moveTo>
                    <a:pt x="1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4"/>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4"/>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4"/>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4"/>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4"/>
            <p:cNvSpPr/>
            <p:nvPr/>
          </p:nvSpPr>
          <p:spPr>
            <a:xfrm>
              <a:off x="2250119" y="1657313"/>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4"/>
            <p:cNvSpPr/>
            <p:nvPr/>
          </p:nvSpPr>
          <p:spPr>
            <a:xfrm>
              <a:off x="2249928" y="1657068"/>
              <a:ext cx="109" cy="163"/>
            </a:xfrm>
            <a:custGeom>
              <a:rect b="b" l="l" r="r" t="t"/>
              <a:pathLst>
                <a:path extrusionOk="0" h="12" w="8">
                  <a:moveTo>
                    <a:pt x="7"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4"/>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4"/>
            <p:cNvSpPr/>
            <p:nvPr/>
          </p:nvSpPr>
          <p:spPr>
            <a:xfrm>
              <a:off x="2249738" y="1656837"/>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4"/>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4"/>
            <p:cNvSpPr/>
            <p:nvPr/>
          </p:nvSpPr>
          <p:spPr>
            <a:xfrm>
              <a:off x="2247933" y="1653796"/>
              <a:ext cx="149" cy="299"/>
            </a:xfrm>
            <a:custGeom>
              <a:rect b="b" l="l" r="r" t="t"/>
              <a:pathLst>
                <a:path extrusionOk="0" h="22" w="11">
                  <a:moveTo>
                    <a:pt x="11"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4"/>
            <p:cNvSpPr/>
            <p:nvPr/>
          </p:nvSpPr>
          <p:spPr>
            <a:xfrm>
              <a:off x="2255482" y="167542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4"/>
            <p:cNvSpPr/>
            <p:nvPr/>
          </p:nvSpPr>
          <p:spPr>
            <a:xfrm>
              <a:off x="2248258" y="1654366"/>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4"/>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4"/>
            <p:cNvSpPr/>
            <p:nvPr/>
          </p:nvSpPr>
          <p:spPr>
            <a:xfrm>
              <a:off x="2247593" y="1653226"/>
              <a:ext cx="204" cy="339"/>
            </a:xfrm>
            <a:custGeom>
              <a:rect b="b" l="l" r="r" t="t"/>
              <a:pathLst>
                <a:path extrusionOk="0" h="25" w="15">
                  <a:moveTo>
                    <a:pt x="15"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4"/>
            <p:cNvSpPr/>
            <p:nvPr/>
          </p:nvSpPr>
          <p:spPr>
            <a:xfrm>
              <a:off x="2247267" y="1652601"/>
              <a:ext cx="149" cy="353"/>
            </a:xfrm>
            <a:custGeom>
              <a:rect b="b" l="l" r="r" t="t"/>
              <a:pathLst>
                <a:path extrusionOk="0" h="26" w="11">
                  <a:moveTo>
                    <a:pt x="11"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4"/>
            <p:cNvSpPr/>
            <p:nvPr/>
          </p:nvSpPr>
          <p:spPr>
            <a:xfrm>
              <a:off x="2246697" y="1651610"/>
              <a:ext cx="394" cy="679"/>
            </a:xfrm>
            <a:custGeom>
              <a:rect b="b" l="l" r="r" t="t"/>
              <a:pathLst>
                <a:path extrusionOk="0" h="50" w="29">
                  <a:moveTo>
                    <a:pt x="28" y="49"/>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4"/>
            <p:cNvSpPr/>
            <p:nvPr/>
          </p:nvSpPr>
          <p:spPr>
            <a:xfrm>
              <a:off x="2246317" y="1650890"/>
              <a:ext cx="244" cy="448"/>
            </a:xfrm>
            <a:custGeom>
              <a:rect b="b" l="l" r="r" t="t"/>
              <a:pathLst>
                <a:path extrusionOk="0" h="33" w="18">
                  <a:moveTo>
                    <a:pt x="18"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4"/>
            <p:cNvSpPr/>
            <p:nvPr/>
          </p:nvSpPr>
          <p:spPr>
            <a:xfrm>
              <a:off x="2249073" y="1655792"/>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4"/>
            <p:cNvSpPr/>
            <p:nvPr/>
          </p:nvSpPr>
          <p:spPr>
            <a:xfrm>
              <a:off x="2248829" y="1655357"/>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4"/>
            <p:cNvSpPr/>
            <p:nvPr/>
          </p:nvSpPr>
          <p:spPr>
            <a:xfrm>
              <a:off x="2248544" y="1654882"/>
              <a:ext cx="163" cy="258"/>
            </a:xfrm>
            <a:custGeom>
              <a:rect b="b" l="l" r="r" t="t"/>
              <a:pathLst>
                <a:path extrusionOk="0" h="19" w="12">
                  <a:moveTo>
                    <a:pt x="11"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4"/>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4"/>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4"/>
            <p:cNvSpPr/>
            <p:nvPr/>
          </p:nvSpPr>
          <p:spPr>
            <a:xfrm>
              <a:off x="2250784" y="1708364"/>
              <a:ext cx="204" cy="54"/>
            </a:xfrm>
            <a:custGeom>
              <a:rect b="b" l="l" r="r" t="t"/>
              <a:pathLst>
                <a:path extrusionOk="0" h="4" w="15">
                  <a:moveTo>
                    <a:pt x="1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4"/>
            <p:cNvSpPr/>
            <p:nvPr/>
          </p:nvSpPr>
          <p:spPr>
            <a:xfrm>
              <a:off x="2240845" y="170960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4"/>
            <p:cNvSpPr/>
            <p:nvPr/>
          </p:nvSpPr>
          <p:spPr>
            <a:xfrm>
              <a:off x="2251015" y="170826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4"/>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4"/>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4"/>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4"/>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4"/>
            <p:cNvSpPr/>
            <p:nvPr/>
          </p:nvSpPr>
          <p:spPr>
            <a:xfrm>
              <a:off x="2250214" y="1708459"/>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4"/>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4"/>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4"/>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4"/>
            <p:cNvSpPr/>
            <p:nvPr/>
          </p:nvSpPr>
          <p:spPr>
            <a:xfrm>
              <a:off x="2255631" y="169357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4"/>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4"/>
            <p:cNvSpPr/>
            <p:nvPr/>
          </p:nvSpPr>
          <p:spPr>
            <a:xfrm>
              <a:off x="2247023" y="1689396"/>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4"/>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4"/>
            <p:cNvSpPr/>
            <p:nvPr/>
          </p:nvSpPr>
          <p:spPr>
            <a:xfrm>
              <a:off x="2253581" y="169266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4"/>
            <p:cNvSpPr/>
            <p:nvPr/>
          </p:nvSpPr>
          <p:spPr>
            <a:xfrm>
              <a:off x="2214233" y="1690822"/>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4"/>
            <p:cNvSpPr/>
            <p:nvPr/>
          </p:nvSpPr>
          <p:spPr>
            <a:xfrm>
              <a:off x="2253296" y="1692533"/>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4"/>
            <p:cNvSpPr/>
            <p:nvPr/>
          </p:nvSpPr>
          <p:spPr>
            <a:xfrm>
              <a:off x="2254056" y="1692913"/>
              <a:ext cx="163" cy="54"/>
            </a:xfrm>
            <a:custGeom>
              <a:rect b="b" l="l" r="r" t="t"/>
              <a:pathLst>
                <a:path extrusionOk="0" h="4" w="12">
                  <a:moveTo>
                    <a:pt x="1" y="0"/>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4"/>
            <p:cNvSpPr/>
            <p:nvPr/>
          </p:nvSpPr>
          <p:spPr>
            <a:xfrm>
              <a:off x="2253011" y="1692383"/>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4"/>
            <p:cNvSpPr/>
            <p:nvPr/>
          </p:nvSpPr>
          <p:spPr>
            <a:xfrm>
              <a:off x="2213758" y="169048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4"/>
            <p:cNvSpPr/>
            <p:nvPr/>
          </p:nvSpPr>
          <p:spPr>
            <a:xfrm>
              <a:off x="2214708" y="1691243"/>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4"/>
            <p:cNvSpPr/>
            <p:nvPr/>
          </p:nvSpPr>
          <p:spPr>
            <a:xfrm>
              <a:off x="2252820" y="1692247"/>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4"/>
            <p:cNvSpPr/>
            <p:nvPr/>
          </p:nvSpPr>
          <p:spPr>
            <a:xfrm>
              <a:off x="2254531" y="1693144"/>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4"/>
            <p:cNvSpPr/>
            <p:nvPr/>
          </p:nvSpPr>
          <p:spPr>
            <a:xfrm>
              <a:off x="2255061" y="1693334"/>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4"/>
            <p:cNvSpPr/>
            <p:nvPr/>
          </p:nvSpPr>
          <p:spPr>
            <a:xfrm>
              <a:off x="2252400" y="1691867"/>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4"/>
            <p:cNvSpPr/>
            <p:nvPr/>
          </p:nvSpPr>
          <p:spPr>
            <a:xfrm>
              <a:off x="2252495" y="1692003"/>
              <a:ext cx="109" cy="68"/>
            </a:xfrm>
            <a:custGeom>
              <a:rect b="b" l="l" r="r" t="t"/>
              <a:pathLst>
                <a:path extrusionOk="0" h="5" w="8">
                  <a:moveTo>
                    <a:pt x="0" y="1"/>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4"/>
            <p:cNvSpPr/>
            <p:nvPr/>
          </p:nvSpPr>
          <p:spPr>
            <a:xfrm>
              <a:off x="2252305" y="1691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4"/>
            <p:cNvSpPr/>
            <p:nvPr/>
          </p:nvSpPr>
          <p:spPr>
            <a:xfrm>
              <a:off x="2252250" y="1691718"/>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4"/>
            <p:cNvSpPr/>
            <p:nvPr/>
          </p:nvSpPr>
          <p:spPr>
            <a:xfrm>
              <a:off x="2252209" y="169167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4"/>
            <p:cNvSpPr/>
            <p:nvPr/>
          </p:nvSpPr>
          <p:spPr>
            <a:xfrm>
              <a:off x="2252630" y="169209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4"/>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4"/>
            <p:cNvSpPr/>
            <p:nvPr/>
          </p:nvSpPr>
          <p:spPr>
            <a:xfrm>
              <a:off x="2198823" y="171097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4"/>
            <p:cNvSpPr/>
            <p:nvPr/>
          </p:nvSpPr>
          <p:spPr>
            <a:xfrm>
              <a:off x="2198728" y="171178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4"/>
            <p:cNvSpPr/>
            <p:nvPr/>
          </p:nvSpPr>
          <p:spPr>
            <a:xfrm>
              <a:off x="2198728" y="171391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4"/>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4"/>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4"/>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4"/>
            <p:cNvSpPr/>
            <p:nvPr/>
          </p:nvSpPr>
          <p:spPr>
            <a:xfrm>
              <a:off x="2199828" y="1716103"/>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4"/>
            <p:cNvSpPr/>
            <p:nvPr/>
          </p:nvSpPr>
          <p:spPr>
            <a:xfrm>
              <a:off x="2198687" y="171334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4"/>
            <p:cNvSpPr/>
            <p:nvPr/>
          </p:nvSpPr>
          <p:spPr>
            <a:xfrm>
              <a:off x="2201538" y="1717583"/>
              <a:ext cx="394" cy="339"/>
            </a:xfrm>
            <a:custGeom>
              <a:rect b="b" l="l" r="r" t="t"/>
              <a:pathLst>
                <a:path extrusionOk="0" h="25" w="29">
                  <a:moveTo>
                    <a:pt x="29"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4"/>
            <p:cNvSpPr/>
            <p:nvPr/>
          </p:nvSpPr>
          <p:spPr>
            <a:xfrm>
              <a:off x="2198918" y="1709980"/>
              <a:ext cx="14" cy="109"/>
            </a:xfrm>
            <a:custGeom>
              <a:rect b="b" l="l" r="r" t="t"/>
              <a:pathLst>
                <a:path extrusionOk="0" h="8" w="1">
                  <a:moveTo>
                    <a:pt x="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4"/>
            <p:cNvSpPr/>
            <p:nvPr/>
          </p:nvSpPr>
          <p:spPr>
            <a:xfrm>
              <a:off x="2200873" y="1717108"/>
              <a:ext cx="339" cy="244"/>
            </a:xfrm>
            <a:custGeom>
              <a:rect b="b" l="l" r="r" t="t"/>
              <a:pathLst>
                <a:path extrusionOk="0" h="18" w="25">
                  <a:moveTo>
                    <a:pt x="2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4"/>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4"/>
            <p:cNvSpPr/>
            <p:nvPr/>
          </p:nvSpPr>
          <p:spPr>
            <a:xfrm>
              <a:off x="2200343" y="1716578"/>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4"/>
            <p:cNvSpPr/>
            <p:nvPr/>
          </p:nvSpPr>
          <p:spPr>
            <a:xfrm>
              <a:off x="2199108" y="1709029"/>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4"/>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4"/>
            <p:cNvSpPr/>
            <p:nvPr/>
          </p:nvSpPr>
          <p:spPr>
            <a:xfrm>
              <a:off x="2199352" y="1708215"/>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4"/>
            <p:cNvSpPr/>
            <p:nvPr/>
          </p:nvSpPr>
          <p:spPr>
            <a:xfrm>
              <a:off x="2216609" y="1712967"/>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4"/>
            <p:cNvSpPr/>
            <p:nvPr/>
          </p:nvSpPr>
          <p:spPr>
            <a:xfrm>
              <a:off x="2216745" y="171311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4"/>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4"/>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4"/>
            <p:cNvSpPr/>
            <p:nvPr/>
          </p:nvSpPr>
          <p:spPr>
            <a:xfrm>
              <a:off x="2221782" y="16200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4"/>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4"/>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4"/>
            <p:cNvSpPr/>
            <p:nvPr/>
          </p:nvSpPr>
          <p:spPr>
            <a:xfrm>
              <a:off x="2213609" y="1650510"/>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4"/>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4"/>
            <p:cNvSpPr/>
            <p:nvPr/>
          </p:nvSpPr>
          <p:spPr>
            <a:xfrm>
              <a:off x="2214654" y="1650985"/>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4"/>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4"/>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4"/>
            <p:cNvSpPr/>
            <p:nvPr/>
          </p:nvSpPr>
          <p:spPr>
            <a:xfrm>
              <a:off x="2211762" y="1648664"/>
              <a:ext cx="109" cy="149"/>
            </a:xfrm>
            <a:custGeom>
              <a:rect b="b" l="l" r="r" t="t"/>
              <a:pathLst>
                <a:path extrusionOk="0" h="11" w="8">
                  <a:moveTo>
                    <a:pt x="0" y="0"/>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4"/>
            <p:cNvSpPr/>
            <p:nvPr/>
          </p:nvSpPr>
          <p:spPr>
            <a:xfrm>
              <a:off x="2212332" y="1649465"/>
              <a:ext cx="204" cy="204"/>
            </a:xfrm>
            <a:custGeom>
              <a:rect b="b" l="l" r="r" t="t"/>
              <a:pathLst>
                <a:path extrusionOk="0" h="15" w="15">
                  <a:moveTo>
                    <a:pt x="14"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4"/>
            <p:cNvSpPr/>
            <p:nvPr/>
          </p:nvSpPr>
          <p:spPr>
            <a:xfrm>
              <a:off x="2212047" y="1649085"/>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4"/>
            <p:cNvSpPr/>
            <p:nvPr/>
          </p:nvSpPr>
          <p:spPr>
            <a:xfrm>
              <a:off x="2211667" y="1648324"/>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4"/>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4"/>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4"/>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4"/>
            <p:cNvSpPr/>
            <p:nvPr/>
          </p:nvSpPr>
          <p:spPr>
            <a:xfrm>
              <a:off x="2216270" y="1651420"/>
              <a:ext cx="638" cy="54"/>
            </a:xfrm>
            <a:custGeom>
              <a:rect b="b" l="l" r="r" t="t"/>
              <a:pathLst>
                <a:path extrusionOk="0" h="4" w="47">
                  <a:moveTo>
                    <a:pt x="1" y="4"/>
                  </a:moveTo>
                  <a:lnTo>
                    <a:pt x="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4"/>
            <p:cNvSpPr/>
            <p:nvPr/>
          </p:nvSpPr>
          <p:spPr>
            <a:xfrm>
              <a:off x="2217600" y="165136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4"/>
            <p:cNvSpPr/>
            <p:nvPr/>
          </p:nvSpPr>
          <p:spPr>
            <a:xfrm>
              <a:off x="2242895" y="1649370"/>
              <a:ext cx="14" cy="14"/>
            </a:xfrm>
            <a:custGeom>
              <a:rect b="b" l="l" r="r" t="t"/>
              <a:pathLst>
                <a:path extrusionOk="0" h="1" w="1">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4"/>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4"/>
            <p:cNvSpPr/>
            <p:nvPr/>
          </p:nvSpPr>
          <p:spPr>
            <a:xfrm>
              <a:off x="2216989" y="165136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4"/>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4"/>
            <p:cNvSpPr/>
            <p:nvPr/>
          </p:nvSpPr>
          <p:spPr>
            <a:xfrm>
              <a:off x="2215564" y="1651515"/>
              <a:ext cx="679" cy="54"/>
            </a:xfrm>
            <a:custGeom>
              <a:rect b="b" l="l" r="r" t="t"/>
              <a:pathLst>
                <a:path extrusionOk="0" h="4" w="50">
                  <a:moveTo>
                    <a:pt x="0" y="4"/>
                  </a:moveTo>
                  <a:lnTo>
                    <a:pt x="4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4"/>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4"/>
            <p:cNvSpPr/>
            <p:nvPr/>
          </p:nvSpPr>
          <p:spPr>
            <a:xfrm>
              <a:off x="2263764" y="1676796"/>
              <a:ext cx="299" cy="258"/>
            </a:xfrm>
            <a:custGeom>
              <a:rect b="b" l="l" r="r" t="t"/>
              <a:pathLst>
                <a:path extrusionOk="0" h="19" w="22">
                  <a:moveTo>
                    <a:pt x="2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4"/>
            <p:cNvSpPr/>
            <p:nvPr/>
          </p:nvSpPr>
          <p:spPr>
            <a:xfrm>
              <a:off x="2263479" y="1676606"/>
              <a:ext cx="244" cy="204"/>
            </a:xfrm>
            <a:custGeom>
              <a:rect b="b" l="l" r="r" t="t"/>
              <a:pathLst>
                <a:path extrusionOk="0" h="15" w="18">
                  <a:moveTo>
                    <a:pt x="18"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4"/>
            <p:cNvSpPr/>
            <p:nvPr/>
          </p:nvSpPr>
          <p:spPr>
            <a:xfrm>
              <a:off x="2262528" y="1676226"/>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4"/>
            <p:cNvSpPr/>
            <p:nvPr/>
          </p:nvSpPr>
          <p:spPr>
            <a:xfrm>
              <a:off x="2262623" y="1676226"/>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4"/>
            <p:cNvSpPr/>
            <p:nvPr/>
          </p:nvSpPr>
          <p:spPr>
            <a:xfrm>
              <a:off x="2257532" y="167780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4"/>
            <p:cNvSpPr/>
            <p:nvPr/>
          </p:nvSpPr>
          <p:spPr>
            <a:xfrm>
              <a:off x="2262814" y="1676280"/>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4"/>
            <p:cNvSpPr/>
            <p:nvPr/>
          </p:nvSpPr>
          <p:spPr>
            <a:xfrm>
              <a:off x="2262949" y="1676321"/>
              <a:ext cx="204" cy="109"/>
            </a:xfrm>
            <a:custGeom>
              <a:rect b="b" l="l" r="r" t="t"/>
              <a:pathLst>
                <a:path extrusionOk="0" h="8" w="15">
                  <a:moveTo>
                    <a:pt x="15"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4"/>
            <p:cNvSpPr/>
            <p:nvPr/>
          </p:nvSpPr>
          <p:spPr>
            <a:xfrm>
              <a:off x="2262474" y="167618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4"/>
            <p:cNvSpPr/>
            <p:nvPr/>
          </p:nvSpPr>
          <p:spPr>
            <a:xfrm>
              <a:off x="2256486" y="1677462"/>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4"/>
            <p:cNvSpPr/>
            <p:nvPr/>
          </p:nvSpPr>
          <p:spPr>
            <a:xfrm>
              <a:off x="2263194" y="1676470"/>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4"/>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4"/>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4"/>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4"/>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4"/>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4"/>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4"/>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4"/>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4"/>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4"/>
            <p:cNvSpPr/>
            <p:nvPr/>
          </p:nvSpPr>
          <p:spPr>
            <a:xfrm>
              <a:off x="2277355" y="161173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4"/>
            <p:cNvSpPr/>
            <p:nvPr/>
          </p:nvSpPr>
          <p:spPr>
            <a:xfrm>
              <a:off x="2222923" y="1617001"/>
              <a:ext cx="163" cy="68"/>
            </a:xfrm>
            <a:custGeom>
              <a:rect b="b" l="l" r="r" t="t"/>
              <a:pathLst>
                <a:path extrusionOk="0" h="5" w="12">
                  <a:moveTo>
                    <a:pt x="1"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4"/>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4"/>
            <p:cNvSpPr/>
            <p:nvPr/>
          </p:nvSpPr>
          <p:spPr>
            <a:xfrm>
              <a:off x="2223208" y="1616811"/>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4"/>
            <p:cNvSpPr/>
            <p:nvPr/>
          </p:nvSpPr>
          <p:spPr>
            <a:xfrm>
              <a:off x="2276785" y="161177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4"/>
            <p:cNvSpPr/>
            <p:nvPr/>
          </p:nvSpPr>
          <p:spPr>
            <a:xfrm>
              <a:off x="2277016" y="1611774"/>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4"/>
            <p:cNvSpPr/>
            <p:nvPr/>
          </p:nvSpPr>
          <p:spPr>
            <a:xfrm>
              <a:off x="2263425" y="1618576"/>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4"/>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4"/>
            <p:cNvSpPr/>
            <p:nvPr/>
          </p:nvSpPr>
          <p:spPr>
            <a:xfrm>
              <a:off x="2256812" y="1617286"/>
              <a:ext cx="163" cy="68"/>
            </a:xfrm>
            <a:custGeom>
              <a:rect b="b" l="l" r="r" t="t"/>
              <a:pathLst>
                <a:path extrusionOk="0" h="5" w="12">
                  <a:moveTo>
                    <a:pt x="1"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4"/>
            <p:cNvSpPr/>
            <p:nvPr/>
          </p:nvSpPr>
          <p:spPr>
            <a:xfrm>
              <a:off x="2222638" y="1617096"/>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4"/>
            <p:cNvSpPr/>
            <p:nvPr/>
          </p:nvSpPr>
          <p:spPr>
            <a:xfrm>
              <a:off x="2278305" y="1611489"/>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4"/>
            <p:cNvSpPr/>
            <p:nvPr/>
          </p:nvSpPr>
          <p:spPr>
            <a:xfrm>
              <a:off x="2277966" y="1611584"/>
              <a:ext cx="353" cy="68"/>
            </a:xfrm>
            <a:custGeom>
              <a:rect b="b" l="l" r="r" t="t"/>
              <a:pathLst>
                <a:path extrusionOk="0" h="5" w="26">
                  <a:moveTo>
                    <a:pt x="1" y="4"/>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4"/>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4"/>
            <p:cNvSpPr/>
            <p:nvPr/>
          </p:nvSpPr>
          <p:spPr>
            <a:xfrm>
              <a:off x="2277640" y="1611638"/>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4"/>
            <p:cNvSpPr/>
            <p:nvPr/>
          </p:nvSpPr>
          <p:spPr>
            <a:xfrm>
              <a:off x="2222353" y="16171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4"/>
            <p:cNvSpPr/>
            <p:nvPr/>
          </p:nvSpPr>
          <p:spPr>
            <a:xfrm>
              <a:off x="2221972"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4"/>
            <p:cNvSpPr/>
            <p:nvPr/>
          </p:nvSpPr>
          <p:spPr>
            <a:xfrm>
              <a:off x="2268272" y="1618332"/>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4"/>
            <p:cNvSpPr/>
            <p:nvPr/>
          </p:nvSpPr>
          <p:spPr>
            <a:xfrm>
              <a:off x="2267701" y="1618291"/>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4"/>
            <p:cNvSpPr/>
            <p:nvPr/>
          </p:nvSpPr>
          <p:spPr>
            <a:xfrm>
              <a:off x="2276024"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4"/>
            <p:cNvSpPr/>
            <p:nvPr/>
          </p:nvSpPr>
          <p:spPr>
            <a:xfrm>
              <a:off x="2278726" y="1611448"/>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4"/>
            <p:cNvSpPr/>
            <p:nvPr/>
          </p:nvSpPr>
          <p:spPr>
            <a:xfrm>
              <a:off x="2266520" y="161819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4"/>
            <p:cNvSpPr/>
            <p:nvPr/>
          </p:nvSpPr>
          <p:spPr>
            <a:xfrm>
              <a:off x="2267131" y="1618237"/>
              <a:ext cx="299" cy="14"/>
            </a:xfrm>
            <a:custGeom>
              <a:rect b="b" l="l" r="r" t="t"/>
              <a:pathLst>
                <a:path extrusionOk="0" h="1" w="22">
                  <a:moveTo>
                    <a:pt x="1" y="1"/>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4"/>
            <p:cNvSpPr/>
            <p:nvPr/>
          </p:nvSpPr>
          <p:spPr>
            <a:xfrm>
              <a:off x="2269792" y="1618712"/>
              <a:ext cx="299" cy="163"/>
            </a:xfrm>
            <a:custGeom>
              <a:rect b="b" l="l" r="r" t="t"/>
              <a:pathLst>
                <a:path extrusionOk="0" h="12" w="22">
                  <a:moveTo>
                    <a:pt x="1" y="1"/>
                  </a:moveTo>
                  <a:lnTo>
                    <a:pt x="22"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4"/>
            <p:cNvSpPr/>
            <p:nvPr/>
          </p:nvSpPr>
          <p:spPr>
            <a:xfrm>
              <a:off x="2269317" y="1618576"/>
              <a:ext cx="299" cy="109"/>
            </a:xfrm>
            <a:custGeom>
              <a:rect b="b" l="l" r="r" t="t"/>
              <a:pathLst>
                <a:path extrusionOk="0" h="8" w="22">
                  <a:moveTo>
                    <a:pt x="1" y="0"/>
                  </a:moveTo>
                  <a:lnTo>
                    <a:pt x="22"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4"/>
            <p:cNvSpPr/>
            <p:nvPr/>
          </p:nvSpPr>
          <p:spPr>
            <a:xfrm>
              <a:off x="2263764" y="1618427"/>
              <a:ext cx="149" cy="68"/>
            </a:xfrm>
            <a:custGeom>
              <a:rect b="b" l="l" r="r" t="t"/>
              <a:pathLst>
                <a:path extrusionOk="0" h="5" w="11">
                  <a:moveTo>
                    <a:pt x="0" y="4"/>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4"/>
            <p:cNvSpPr/>
            <p:nvPr/>
          </p:nvSpPr>
          <p:spPr>
            <a:xfrm>
              <a:off x="2268801" y="1618427"/>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4"/>
            <p:cNvSpPr/>
            <p:nvPr/>
          </p:nvSpPr>
          <p:spPr>
            <a:xfrm>
              <a:off x="2264565" y="1618332"/>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4"/>
            <p:cNvSpPr/>
            <p:nvPr/>
          </p:nvSpPr>
          <p:spPr>
            <a:xfrm>
              <a:off x="227644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4"/>
            <p:cNvSpPr/>
            <p:nvPr/>
          </p:nvSpPr>
          <p:spPr>
            <a:xfrm>
              <a:off x="2264144" y="161838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4"/>
            <p:cNvSpPr/>
            <p:nvPr/>
          </p:nvSpPr>
          <p:spPr>
            <a:xfrm>
              <a:off x="2265570" y="1618237"/>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4"/>
            <p:cNvSpPr/>
            <p:nvPr/>
          </p:nvSpPr>
          <p:spPr>
            <a:xfrm>
              <a:off x="2266086" y="16181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4"/>
            <p:cNvSpPr/>
            <p:nvPr/>
          </p:nvSpPr>
          <p:spPr>
            <a:xfrm>
              <a:off x="2276255" y="16118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4"/>
            <p:cNvSpPr/>
            <p:nvPr/>
          </p:nvSpPr>
          <p:spPr>
            <a:xfrm>
              <a:off x="2276119" y="161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4"/>
            <p:cNvSpPr/>
            <p:nvPr/>
          </p:nvSpPr>
          <p:spPr>
            <a:xfrm>
              <a:off x="2265040" y="1618291"/>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4"/>
            <p:cNvSpPr/>
            <p:nvPr/>
          </p:nvSpPr>
          <p:spPr>
            <a:xfrm>
              <a:off x="222130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4"/>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4"/>
            <p:cNvSpPr/>
            <p:nvPr/>
          </p:nvSpPr>
          <p:spPr>
            <a:xfrm>
              <a:off x="2221687" y="161719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4"/>
            <p:cNvSpPr/>
            <p:nvPr/>
          </p:nvSpPr>
          <p:spPr>
            <a:xfrm>
              <a:off x="2279446" y="161129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4"/>
            <p:cNvSpPr/>
            <p:nvPr/>
          </p:nvSpPr>
          <p:spPr>
            <a:xfrm>
              <a:off x="2279107" y="1611353"/>
              <a:ext cx="258" cy="54"/>
            </a:xfrm>
            <a:custGeom>
              <a:rect b="b" l="l" r="r" t="t"/>
              <a:pathLst>
                <a:path extrusionOk="0" h="4" w="19">
                  <a:moveTo>
                    <a:pt x="1"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4"/>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4"/>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4"/>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4"/>
            <p:cNvSpPr/>
            <p:nvPr/>
          </p:nvSpPr>
          <p:spPr>
            <a:xfrm>
              <a:off x="2252820" y="1570607"/>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4"/>
            <p:cNvSpPr/>
            <p:nvPr/>
          </p:nvSpPr>
          <p:spPr>
            <a:xfrm>
              <a:off x="2253445" y="1570322"/>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4"/>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4"/>
            <p:cNvSpPr/>
            <p:nvPr/>
          </p:nvSpPr>
          <p:spPr>
            <a:xfrm>
              <a:off x="2219786" y="159109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4"/>
            <p:cNvSpPr/>
            <p:nvPr/>
          </p:nvSpPr>
          <p:spPr>
            <a:xfrm>
              <a:off x="2220072" y="1591285"/>
              <a:ext cx="353" cy="258"/>
            </a:xfrm>
            <a:custGeom>
              <a:rect b="b" l="l" r="r" t="t"/>
              <a:pathLst>
                <a:path extrusionOk="0" h="19" w="26">
                  <a:moveTo>
                    <a:pt x="25" y="1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4"/>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4"/>
            <p:cNvSpPr/>
            <p:nvPr/>
          </p:nvSpPr>
          <p:spPr>
            <a:xfrm>
              <a:off x="2223547" y="1592901"/>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4"/>
            <p:cNvSpPr/>
            <p:nvPr/>
          </p:nvSpPr>
          <p:spPr>
            <a:xfrm>
              <a:off x="2222312" y="1592860"/>
              <a:ext cx="489" cy="14"/>
            </a:xfrm>
            <a:custGeom>
              <a:rect b="b" l="l" r="r" t="t"/>
              <a:pathLst>
                <a:path extrusionOk="0" h="1" w="36">
                  <a:moveTo>
                    <a:pt x="0" y="0"/>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4"/>
            <p:cNvSpPr/>
            <p:nvPr/>
          </p:nvSpPr>
          <p:spPr>
            <a:xfrm>
              <a:off x="2224878" y="1592996"/>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4"/>
            <p:cNvSpPr/>
            <p:nvPr/>
          </p:nvSpPr>
          <p:spPr>
            <a:xfrm>
              <a:off x="2222923" y="1592860"/>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4"/>
            <p:cNvSpPr/>
            <p:nvPr/>
          </p:nvSpPr>
          <p:spPr>
            <a:xfrm>
              <a:off x="2224023" y="159295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4"/>
            <p:cNvSpPr/>
            <p:nvPr/>
          </p:nvSpPr>
          <p:spPr>
            <a:xfrm>
              <a:off x="2221592" y="1592806"/>
              <a:ext cx="584" cy="14"/>
            </a:xfrm>
            <a:custGeom>
              <a:rect b="b" l="l" r="r" t="t"/>
              <a:pathLst>
                <a:path extrusionOk="0" h="1" w="43">
                  <a:moveTo>
                    <a:pt x="1" y="1"/>
                  </a:moveTo>
                  <a:lnTo>
                    <a:pt x="4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4"/>
            <p:cNvSpPr/>
            <p:nvPr/>
          </p:nvSpPr>
          <p:spPr>
            <a:xfrm>
              <a:off x="2224444" y="15929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4"/>
            <p:cNvSpPr/>
            <p:nvPr/>
          </p:nvSpPr>
          <p:spPr>
            <a:xfrm>
              <a:off x="2225204" y="1592996"/>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4"/>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4"/>
            <p:cNvSpPr/>
            <p:nvPr/>
          </p:nvSpPr>
          <p:spPr>
            <a:xfrm>
              <a:off x="2225489" y="159305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4"/>
            <p:cNvSpPr/>
            <p:nvPr/>
          </p:nvSpPr>
          <p:spPr>
            <a:xfrm>
              <a:off x="2226494" y="159318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4"/>
            <p:cNvSpPr/>
            <p:nvPr/>
          </p:nvSpPr>
          <p:spPr>
            <a:xfrm>
              <a:off x="2226439" y="159318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4"/>
            <p:cNvSpPr/>
            <p:nvPr/>
          </p:nvSpPr>
          <p:spPr>
            <a:xfrm>
              <a:off x="2226154" y="159314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4"/>
            <p:cNvSpPr/>
            <p:nvPr/>
          </p:nvSpPr>
          <p:spPr>
            <a:xfrm>
              <a:off x="2226304" y="159314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4"/>
            <p:cNvSpPr/>
            <p:nvPr/>
          </p:nvSpPr>
          <p:spPr>
            <a:xfrm>
              <a:off x="222596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4"/>
            <p:cNvSpPr/>
            <p:nvPr/>
          </p:nvSpPr>
          <p:spPr>
            <a:xfrm>
              <a:off x="2225774" y="159309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4"/>
            <p:cNvSpPr/>
            <p:nvPr/>
          </p:nvSpPr>
          <p:spPr>
            <a:xfrm>
              <a:off x="2240044" y="1575454"/>
              <a:ext cx="299" cy="204"/>
            </a:xfrm>
            <a:custGeom>
              <a:rect b="b" l="l" r="r" t="t"/>
              <a:pathLst>
                <a:path extrusionOk="0" h="15" w="22">
                  <a:moveTo>
                    <a:pt x="0" y="1"/>
                  </a:moveTo>
                  <a:lnTo>
                    <a:pt x="2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4"/>
            <p:cNvSpPr/>
            <p:nvPr/>
          </p:nvSpPr>
          <p:spPr>
            <a:xfrm>
              <a:off x="2206195" y="1570566"/>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4"/>
            <p:cNvSpPr/>
            <p:nvPr/>
          </p:nvSpPr>
          <p:spPr>
            <a:xfrm>
              <a:off x="2208151" y="1569806"/>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4"/>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4"/>
            <p:cNvSpPr/>
            <p:nvPr/>
          </p:nvSpPr>
          <p:spPr>
            <a:xfrm>
              <a:off x="2207526" y="1570091"/>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4"/>
            <p:cNvSpPr/>
            <p:nvPr/>
          </p:nvSpPr>
          <p:spPr>
            <a:xfrm>
              <a:off x="2240899" y="1576024"/>
              <a:ext cx="339" cy="204"/>
            </a:xfrm>
            <a:custGeom>
              <a:rect b="b" l="l" r="r" t="t"/>
              <a:pathLst>
                <a:path extrusionOk="0" h="15" w="25">
                  <a:moveTo>
                    <a:pt x="0" y="1"/>
                  </a:moveTo>
                  <a:lnTo>
                    <a:pt x="2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4"/>
            <p:cNvSpPr/>
            <p:nvPr/>
          </p:nvSpPr>
          <p:spPr>
            <a:xfrm>
              <a:off x="2206915" y="1570322"/>
              <a:ext cx="244" cy="109"/>
            </a:xfrm>
            <a:custGeom>
              <a:rect b="b" l="l" r="r" t="t"/>
              <a:pathLst>
                <a:path extrusionOk="0" h="8" w="18">
                  <a:moveTo>
                    <a:pt x="0" y="8"/>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4"/>
            <p:cNvSpPr/>
            <p:nvPr/>
          </p:nvSpPr>
          <p:spPr>
            <a:xfrm>
              <a:off x="2241755" y="1576554"/>
              <a:ext cx="530" cy="299"/>
            </a:xfrm>
            <a:custGeom>
              <a:rect b="b" l="l" r="r" t="t"/>
              <a:pathLst>
                <a:path extrusionOk="0" h="22" w="39">
                  <a:moveTo>
                    <a:pt x="0" y="0"/>
                  </a:moveTo>
                  <a:lnTo>
                    <a:pt x="39"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4"/>
            <p:cNvSpPr/>
            <p:nvPr/>
          </p:nvSpPr>
          <p:spPr>
            <a:xfrm>
              <a:off x="2204539" y="157094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4"/>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4"/>
            <p:cNvSpPr/>
            <p:nvPr/>
          </p:nvSpPr>
          <p:spPr>
            <a:xfrm>
              <a:off x="2205394" y="157075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4"/>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4"/>
            <p:cNvSpPr/>
            <p:nvPr/>
          </p:nvSpPr>
          <p:spPr>
            <a:xfrm>
              <a:off x="2124445" y="1664672"/>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4"/>
            <p:cNvSpPr/>
            <p:nvPr/>
          </p:nvSpPr>
          <p:spPr>
            <a:xfrm>
              <a:off x="2126292" y="166463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4"/>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4"/>
            <p:cNvSpPr/>
            <p:nvPr/>
          </p:nvSpPr>
          <p:spPr>
            <a:xfrm>
              <a:off x="2125681" y="1664536"/>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4"/>
            <p:cNvSpPr/>
            <p:nvPr/>
          </p:nvSpPr>
          <p:spPr>
            <a:xfrm>
              <a:off x="2125206" y="1664536"/>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4"/>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4"/>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4"/>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4"/>
            <p:cNvSpPr/>
            <p:nvPr/>
          </p:nvSpPr>
          <p:spPr>
            <a:xfrm>
              <a:off x="2158620" y="162142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4"/>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4"/>
            <p:cNvSpPr/>
            <p:nvPr/>
          </p:nvSpPr>
          <p:spPr>
            <a:xfrm>
              <a:off x="2153433" y="159584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4"/>
            <p:cNvSpPr/>
            <p:nvPr/>
          </p:nvSpPr>
          <p:spPr>
            <a:xfrm>
              <a:off x="2158756" y="1621753"/>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4"/>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4"/>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4"/>
            <p:cNvSpPr/>
            <p:nvPr/>
          </p:nvSpPr>
          <p:spPr>
            <a:xfrm>
              <a:off x="2121445" y="1657027"/>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4"/>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4"/>
            <p:cNvSpPr/>
            <p:nvPr/>
          </p:nvSpPr>
          <p:spPr>
            <a:xfrm>
              <a:off x="2121159" y="16570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4"/>
            <p:cNvSpPr/>
            <p:nvPr/>
          </p:nvSpPr>
          <p:spPr>
            <a:xfrm>
              <a:off x="2122069" y="165712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4"/>
            <p:cNvSpPr/>
            <p:nvPr/>
          </p:nvSpPr>
          <p:spPr>
            <a:xfrm>
              <a:off x="2123020" y="1657598"/>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4"/>
            <p:cNvSpPr/>
            <p:nvPr/>
          </p:nvSpPr>
          <p:spPr>
            <a:xfrm>
              <a:off x="2122680" y="1657408"/>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4"/>
            <p:cNvSpPr/>
            <p:nvPr/>
          </p:nvSpPr>
          <p:spPr>
            <a:xfrm>
              <a:off x="2122395" y="1657258"/>
              <a:ext cx="204" cy="109"/>
            </a:xfrm>
            <a:custGeom>
              <a:rect b="b" l="l" r="r" t="t"/>
              <a:pathLst>
                <a:path extrusionOk="0" h="8" w="15">
                  <a:moveTo>
                    <a:pt x="1" y="1"/>
                  </a:moveTo>
                  <a:lnTo>
                    <a:pt x="1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4"/>
            <p:cNvSpPr/>
            <p:nvPr/>
          </p:nvSpPr>
          <p:spPr>
            <a:xfrm>
              <a:off x="2121730" y="1657068"/>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4"/>
            <p:cNvSpPr/>
            <p:nvPr/>
          </p:nvSpPr>
          <p:spPr>
            <a:xfrm>
              <a:off x="2123305" y="1657788"/>
              <a:ext cx="434" cy="299"/>
            </a:xfrm>
            <a:custGeom>
              <a:rect b="b" l="l" r="r" t="t"/>
              <a:pathLst>
                <a:path extrusionOk="0" h="22" w="32">
                  <a:moveTo>
                    <a:pt x="0" y="0"/>
                  </a:moveTo>
                  <a:lnTo>
                    <a:pt x="3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4"/>
            <p:cNvSpPr/>
            <p:nvPr/>
          </p:nvSpPr>
          <p:spPr>
            <a:xfrm>
              <a:off x="2146454" y="1643436"/>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4"/>
            <p:cNvSpPr/>
            <p:nvPr/>
          </p:nvSpPr>
          <p:spPr>
            <a:xfrm>
              <a:off x="2146780" y="1643667"/>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4"/>
            <p:cNvSpPr/>
            <p:nvPr/>
          </p:nvSpPr>
          <p:spPr>
            <a:xfrm>
              <a:off x="2150867" y="16467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4"/>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4"/>
            <p:cNvSpPr/>
            <p:nvPr/>
          </p:nvSpPr>
          <p:spPr>
            <a:xfrm>
              <a:off x="2150731" y="164657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4"/>
            <p:cNvSpPr/>
            <p:nvPr/>
          </p:nvSpPr>
          <p:spPr>
            <a:xfrm>
              <a:off x="2157859" y="1623993"/>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4"/>
            <p:cNvSpPr/>
            <p:nvPr/>
          </p:nvSpPr>
          <p:spPr>
            <a:xfrm>
              <a:off x="2158090" y="162403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4"/>
            <p:cNvSpPr/>
            <p:nvPr/>
          </p:nvSpPr>
          <p:spPr>
            <a:xfrm>
              <a:off x="2147310" y="164404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4"/>
            <p:cNvSpPr/>
            <p:nvPr/>
          </p:nvSpPr>
          <p:spPr>
            <a:xfrm>
              <a:off x="2147785" y="16443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4"/>
            <p:cNvSpPr/>
            <p:nvPr/>
          </p:nvSpPr>
          <p:spPr>
            <a:xfrm>
              <a:off x="2145409" y="1642717"/>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4"/>
            <p:cNvSpPr/>
            <p:nvPr/>
          </p:nvSpPr>
          <p:spPr>
            <a:xfrm>
              <a:off x="2145069" y="1642486"/>
              <a:ext cx="299" cy="204"/>
            </a:xfrm>
            <a:custGeom>
              <a:rect b="b" l="l" r="r" t="t"/>
              <a:pathLst>
                <a:path extrusionOk="0" h="15" w="22">
                  <a:moveTo>
                    <a:pt x="22"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4"/>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4"/>
            <p:cNvSpPr/>
            <p:nvPr/>
          </p:nvSpPr>
          <p:spPr>
            <a:xfrm>
              <a:off x="2150921" y="1646763"/>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4"/>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4"/>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4"/>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4"/>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4"/>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4"/>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4"/>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4"/>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4"/>
            <p:cNvSpPr/>
            <p:nvPr/>
          </p:nvSpPr>
          <p:spPr>
            <a:xfrm>
              <a:off x="2095593" y="1634068"/>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4"/>
            <p:cNvSpPr/>
            <p:nvPr/>
          </p:nvSpPr>
          <p:spPr>
            <a:xfrm>
              <a:off x="2095308" y="1633688"/>
              <a:ext cx="244" cy="299"/>
            </a:xfrm>
            <a:custGeom>
              <a:rect b="b" l="l" r="r" t="t"/>
              <a:pathLst>
                <a:path extrusionOk="0" h="22" w="18">
                  <a:moveTo>
                    <a:pt x="0"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4"/>
            <p:cNvSpPr/>
            <p:nvPr/>
          </p:nvSpPr>
          <p:spPr>
            <a:xfrm>
              <a:off x="2095159" y="1633443"/>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4"/>
            <p:cNvSpPr/>
            <p:nvPr/>
          </p:nvSpPr>
          <p:spPr>
            <a:xfrm>
              <a:off x="2097345" y="1638969"/>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4"/>
            <p:cNvSpPr/>
            <p:nvPr/>
          </p:nvSpPr>
          <p:spPr>
            <a:xfrm>
              <a:off x="2096163" y="1635059"/>
              <a:ext cx="109" cy="163"/>
            </a:xfrm>
            <a:custGeom>
              <a:rect b="b" l="l" r="r" t="t"/>
              <a:pathLst>
                <a:path extrusionOk="0" h="12" w="8">
                  <a:moveTo>
                    <a:pt x="0" y="1"/>
                  </a:moveTo>
                  <a:lnTo>
                    <a:pt x="7"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4"/>
            <p:cNvSpPr/>
            <p:nvPr/>
          </p:nvSpPr>
          <p:spPr>
            <a:xfrm>
              <a:off x="2096014" y="163477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4"/>
            <p:cNvSpPr/>
            <p:nvPr/>
          </p:nvSpPr>
          <p:spPr>
            <a:xfrm>
              <a:off x="2097249" y="1638345"/>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4"/>
            <p:cNvSpPr/>
            <p:nvPr/>
          </p:nvSpPr>
          <p:spPr>
            <a:xfrm>
              <a:off x="2097059" y="1637299"/>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4"/>
            <p:cNvSpPr/>
            <p:nvPr/>
          </p:nvSpPr>
          <p:spPr>
            <a:xfrm>
              <a:off x="2096774" y="1636444"/>
              <a:ext cx="68" cy="149"/>
            </a:xfrm>
            <a:custGeom>
              <a:rect b="b" l="l" r="r" t="t"/>
              <a:pathLst>
                <a:path extrusionOk="0" h="11" w="5">
                  <a:moveTo>
                    <a:pt x="1"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4"/>
            <p:cNvSpPr/>
            <p:nvPr/>
          </p:nvSpPr>
          <p:spPr>
            <a:xfrm>
              <a:off x="2096639" y="1636009"/>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4"/>
            <p:cNvSpPr/>
            <p:nvPr/>
          </p:nvSpPr>
          <p:spPr>
            <a:xfrm>
              <a:off x="2097154" y="1637775"/>
              <a:ext cx="68" cy="204"/>
            </a:xfrm>
            <a:custGeom>
              <a:rect b="b" l="l" r="r" t="t"/>
              <a:pathLst>
                <a:path extrusionOk="0" h="15" w="5">
                  <a:moveTo>
                    <a:pt x="1"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4"/>
            <p:cNvSpPr/>
            <p:nvPr/>
          </p:nvSpPr>
          <p:spPr>
            <a:xfrm>
              <a:off x="2096924" y="1636824"/>
              <a:ext cx="54" cy="204"/>
            </a:xfrm>
            <a:custGeom>
              <a:rect b="b" l="l" r="r" t="t"/>
              <a:pathLst>
                <a:path extrusionOk="0" h="15" w="4">
                  <a:moveTo>
                    <a:pt x="0" y="0"/>
                  </a:moveTo>
                  <a:lnTo>
                    <a:pt x="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4"/>
            <p:cNvSpPr/>
            <p:nvPr/>
          </p:nvSpPr>
          <p:spPr>
            <a:xfrm>
              <a:off x="2096353" y="1635344"/>
              <a:ext cx="54" cy="163"/>
            </a:xfrm>
            <a:custGeom>
              <a:rect b="b" l="l" r="r" t="t"/>
              <a:pathLst>
                <a:path extrusionOk="0" h="12" w="4">
                  <a:moveTo>
                    <a:pt x="0"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4"/>
            <p:cNvSpPr/>
            <p:nvPr/>
          </p:nvSpPr>
          <p:spPr>
            <a:xfrm>
              <a:off x="2096489" y="1635724"/>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4"/>
            <p:cNvSpPr/>
            <p:nvPr/>
          </p:nvSpPr>
          <p:spPr>
            <a:xfrm>
              <a:off x="2095878" y="1634543"/>
              <a:ext cx="54" cy="109"/>
            </a:xfrm>
            <a:custGeom>
              <a:rect b="b" l="l" r="r" t="t"/>
              <a:pathLst>
                <a:path extrusionOk="0" h="8" w="4">
                  <a:moveTo>
                    <a:pt x="0"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4"/>
            <p:cNvSpPr/>
            <p:nvPr/>
          </p:nvSpPr>
          <p:spPr>
            <a:xfrm>
              <a:off x="2095729" y="1634299"/>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4"/>
            <p:cNvSpPr/>
            <p:nvPr/>
          </p:nvSpPr>
          <p:spPr>
            <a:xfrm>
              <a:off x="2095254" y="1632968"/>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4"/>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4"/>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4"/>
            <p:cNvSpPr/>
            <p:nvPr/>
          </p:nvSpPr>
          <p:spPr>
            <a:xfrm>
              <a:off x="2095064" y="163330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4"/>
            <p:cNvSpPr/>
            <p:nvPr/>
          </p:nvSpPr>
          <p:spPr>
            <a:xfrm>
              <a:off x="2109944" y="165649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4"/>
            <p:cNvSpPr/>
            <p:nvPr/>
          </p:nvSpPr>
          <p:spPr>
            <a:xfrm>
              <a:off x="2110555" y="1656362"/>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4"/>
            <p:cNvSpPr/>
            <p:nvPr/>
          </p:nvSpPr>
          <p:spPr>
            <a:xfrm>
              <a:off x="2118118" y="1656647"/>
              <a:ext cx="869" cy="394"/>
            </a:xfrm>
            <a:custGeom>
              <a:rect b="b" l="l" r="r" t="t"/>
              <a:pathLst>
                <a:path extrusionOk="0" h="29" w="64">
                  <a:moveTo>
                    <a:pt x="1" y="0"/>
                  </a:moveTo>
                  <a:lnTo>
                    <a:pt x="6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4"/>
            <p:cNvSpPr/>
            <p:nvPr/>
          </p:nvSpPr>
          <p:spPr>
            <a:xfrm>
              <a:off x="2109374" y="1656552"/>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4"/>
            <p:cNvSpPr/>
            <p:nvPr/>
          </p:nvSpPr>
          <p:spPr>
            <a:xfrm>
              <a:off x="2110325" y="1656403"/>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4"/>
            <p:cNvSpPr/>
            <p:nvPr/>
          </p:nvSpPr>
          <p:spPr>
            <a:xfrm>
              <a:off x="2117222" y="1656308"/>
              <a:ext cx="774" cy="299"/>
            </a:xfrm>
            <a:custGeom>
              <a:rect b="b" l="l" r="r" t="t"/>
              <a:pathLst>
                <a:path extrusionOk="0" h="22" w="57">
                  <a:moveTo>
                    <a:pt x="0" y="1"/>
                  </a:moveTo>
                  <a:lnTo>
                    <a:pt x="56"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4"/>
            <p:cNvSpPr/>
            <p:nvPr/>
          </p:nvSpPr>
          <p:spPr>
            <a:xfrm>
              <a:off x="2110650" y="165630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4"/>
            <p:cNvSpPr/>
            <p:nvPr/>
          </p:nvSpPr>
          <p:spPr>
            <a:xfrm>
              <a:off x="2110135" y="1656457"/>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4"/>
            <p:cNvSpPr/>
            <p:nvPr/>
          </p:nvSpPr>
          <p:spPr>
            <a:xfrm>
              <a:off x="2119069" y="1657123"/>
              <a:ext cx="964" cy="434"/>
            </a:xfrm>
            <a:custGeom>
              <a:rect b="b" l="l" r="r" t="t"/>
              <a:pathLst>
                <a:path extrusionOk="0" h="32" w="71">
                  <a:moveTo>
                    <a:pt x="1" y="0"/>
                  </a:moveTo>
                  <a:lnTo>
                    <a:pt x="7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4"/>
            <p:cNvSpPr/>
            <p:nvPr/>
          </p:nvSpPr>
          <p:spPr>
            <a:xfrm>
              <a:off x="2108994" y="1656593"/>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4"/>
            <p:cNvSpPr/>
            <p:nvPr/>
          </p:nvSpPr>
          <p:spPr>
            <a:xfrm>
              <a:off x="2109659" y="1656498"/>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4"/>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4"/>
            <p:cNvSpPr/>
            <p:nvPr/>
          </p:nvSpPr>
          <p:spPr>
            <a:xfrm>
              <a:off x="2106428" y="1656552"/>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4"/>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4"/>
            <p:cNvSpPr/>
            <p:nvPr/>
          </p:nvSpPr>
          <p:spPr>
            <a:xfrm>
              <a:off x="2110460" y="1656403"/>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4"/>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4"/>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4"/>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4"/>
            <p:cNvSpPr/>
            <p:nvPr/>
          </p:nvSpPr>
          <p:spPr>
            <a:xfrm>
              <a:off x="2303017" y="1816074"/>
              <a:ext cx="394" cy="1059"/>
            </a:xfrm>
            <a:custGeom>
              <a:rect b="b" l="l" r="r" t="t"/>
              <a:pathLst>
                <a:path extrusionOk="0" h="78" w="29">
                  <a:moveTo>
                    <a:pt x="29" y="0"/>
                  </a:moveTo>
                  <a:lnTo>
                    <a:pt x="1" y="7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4"/>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4"/>
            <p:cNvSpPr/>
            <p:nvPr/>
          </p:nvSpPr>
          <p:spPr>
            <a:xfrm>
              <a:off x="2312765" y="1818355"/>
              <a:ext cx="434" cy="204"/>
            </a:xfrm>
            <a:custGeom>
              <a:rect b="b" l="l" r="r" t="t"/>
              <a:pathLst>
                <a:path extrusionOk="0" h="15" w="32">
                  <a:moveTo>
                    <a:pt x="32"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4"/>
            <p:cNvSpPr/>
            <p:nvPr/>
          </p:nvSpPr>
          <p:spPr>
            <a:xfrm>
              <a:off x="2311530" y="1818776"/>
              <a:ext cx="434" cy="109"/>
            </a:xfrm>
            <a:custGeom>
              <a:rect b="b" l="l" r="r" t="t"/>
              <a:pathLst>
                <a:path extrusionOk="0" h="8" w="32">
                  <a:moveTo>
                    <a:pt x="3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4"/>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4"/>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4"/>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4"/>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4"/>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4"/>
            <p:cNvSpPr/>
            <p:nvPr/>
          </p:nvSpPr>
          <p:spPr>
            <a:xfrm>
              <a:off x="2312141" y="1818586"/>
              <a:ext cx="448" cy="163"/>
            </a:xfrm>
            <a:custGeom>
              <a:rect b="b" l="l" r="r" t="t"/>
              <a:pathLst>
                <a:path extrusionOk="0" h="12" w="33">
                  <a:moveTo>
                    <a:pt x="3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4"/>
            <p:cNvSpPr/>
            <p:nvPr/>
          </p:nvSpPr>
          <p:spPr>
            <a:xfrm>
              <a:off x="2305447" y="1817120"/>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4"/>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4"/>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4"/>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4"/>
            <p:cNvSpPr/>
            <p:nvPr/>
          </p:nvSpPr>
          <p:spPr>
            <a:xfrm>
              <a:off x="2453550" y="1892787"/>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4"/>
            <p:cNvSpPr/>
            <p:nvPr/>
          </p:nvSpPr>
          <p:spPr>
            <a:xfrm>
              <a:off x="2455791" y="1870737"/>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4"/>
            <p:cNvSpPr/>
            <p:nvPr/>
          </p:nvSpPr>
          <p:spPr>
            <a:xfrm>
              <a:off x="2453414" y="189288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4"/>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4"/>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4"/>
            <p:cNvSpPr/>
            <p:nvPr/>
          </p:nvSpPr>
          <p:spPr>
            <a:xfrm>
              <a:off x="2425553" y="1855571"/>
              <a:ext cx="353" cy="14"/>
            </a:xfrm>
            <a:custGeom>
              <a:rect b="b" l="l" r="r" t="t"/>
              <a:pathLst>
                <a:path extrusionOk="0" h="1" w="26">
                  <a:moveTo>
                    <a:pt x="2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4"/>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4"/>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4"/>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4"/>
            <p:cNvSpPr/>
            <p:nvPr/>
          </p:nvSpPr>
          <p:spPr>
            <a:xfrm>
              <a:off x="2425988" y="18556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4"/>
            <p:cNvSpPr/>
            <p:nvPr/>
          </p:nvSpPr>
          <p:spPr>
            <a:xfrm>
              <a:off x="2424508" y="1855286"/>
              <a:ext cx="353" cy="109"/>
            </a:xfrm>
            <a:custGeom>
              <a:rect b="b" l="l" r="r" t="t"/>
              <a:pathLst>
                <a:path extrusionOk="0" h="8" w="26">
                  <a:moveTo>
                    <a:pt x="2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4"/>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4"/>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4"/>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4"/>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4"/>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4"/>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4"/>
            <p:cNvSpPr/>
            <p:nvPr/>
          </p:nvSpPr>
          <p:spPr>
            <a:xfrm>
              <a:off x="2435682" y="1868117"/>
              <a:ext cx="258" cy="163"/>
            </a:xfrm>
            <a:custGeom>
              <a:rect b="b" l="l" r="r" t="t"/>
              <a:pathLst>
                <a:path extrusionOk="0" h="12" w="19">
                  <a:moveTo>
                    <a:pt x="18"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4"/>
            <p:cNvSpPr/>
            <p:nvPr/>
          </p:nvSpPr>
          <p:spPr>
            <a:xfrm>
              <a:off x="2432695" y="1865035"/>
              <a:ext cx="204" cy="299"/>
            </a:xfrm>
            <a:custGeom>
              <a:rect b="b" l="l" r="r" t="t"/>
              <a:pathLst>
                <a:path extrusionOk="0" h="22" w="15">
                  <a:moveTo>
                    <a:pt x="14"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4"/>
            <p:cNvSpPr/>
            <p:nvPr/>
          </p:nvSpPr>
          <p:spPr>
            <a:xfrm>
              <a:off x="2435397" y="1867886"/>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4"/>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4"/>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4"/>
            <p:cNvSpPr/>
            <p:nvPr/>
          </p:nvSpPr>
          <p:spPr>
            <a:xfrm>
              <a:off x="2432315" y="1864505"/>
              <a:ext cx="244" cy="353"/>
            </a:xfrm>
            <a:custGeom>
              <a:rect b="b" l="l" r="r" t="t"/>
              <a:pathLst>
                <a:path extrusionOk="0" h="26" w="18">
                  <a:moveTo>
                    <a:pt x="1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4"/>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4"/>
            <p:cNvSpPr/>
            <p:nvPr/>
          </p:nvSpPr>
          <p:spPr>
            <a:xfrm>
              <a:off x="2435071" y="1867601"/>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4"/>
            <p:cNvSpPr/>
            <p:nvPr/>
          </p:nvSpPr>
          <p:spPr>
            <a:xfrm>
              <a:off x="2433021" y="1865551"/>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4"/>
            <p:cNvSpPr/>
            <p:nvPr/>
          </p:nvSpPr>
          <p:spPr>
            <a:xfrm>
              <a:off x="2434732" y="1867316"/>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4"/>
            <p:cNvSpPr/>
            <p:nvPr/>
          </p:nvSpPr>
          <p:spPr>
            <a:xfrm>
              <a:off x="2433456" y="1865985"/>
              <a:ext cx="299" cy="339"/>
            </a:xfrm>
            <a:custGeom>
              <a:rect b="b" l="l" r="r" t="t"/>
              <a:pathLst>
                <a:path extrusionOk="0" h="25" w="22">
                  <a:moveTo>
                    <a:pt x="21"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4"/>
            <p:cNvSpPr/>
            <p:nvPr/>
          </p:nvSpPr>
          <p:spPr>
            <a:xfrm>
              <a:off x="2434352" y="1866936"/>
              <a:ext cx="258" cy="244"/>
            </a:xfrm>
            <a:custGeom>
              <a:rect b="b" l="l" r="r" t="t"/>
              <a:pathLst>
                <a:path extrusionOk="0" h="18" w="19">
                  <a:moveTo>
                    <a:pt x="18"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4"/>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4"/>
            <p:cNvSpPr/>
            <p:nvPr/>
          </p:nvSpPr>
          <p:spPr>
            <a:xfrm>
              <a:off x="2433836" y="1866460"/>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4"/>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4"/>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4"/>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4"/>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4"/>
            <p:cNvSpPr/>
            <p:nvPr/>
          </p:nvSpPr>
          <p:spPr>
            <a:xfrm>
              <a:off x="2791942"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4"/>
            <p:cNvSpPr/>
            <p:nvPr/>
          </p:nvSpPr>
          <p:spPr>
            <a:xfrm>
              <a:off x="2790367" y="2002059"/>
              <a:ext cx="299" cy="68"/>
            </a:xfrm>
            <a:custGeom>
              <a:rect b="b" l="l" r="r" t="t"/>
              <a:pathLst>
                <a:path extrusionOk="0" h="5" w="22">
                  <a:moveTo>
                    <a:pt x="1" y="1"/>
                  </a:moveTo>
                  <a:lnTo>
                    <a:pt x="2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4"/>
            <p:cNvSpPr/>
            <p:nvPr/>
          </p:nvSpPr>
          <p:spPr>
            <a:xfrm>
              <a:off x="2792458" y="2002154"/>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4"/>
            <p:cNvSpPr/>
            <p:nvPr/>
          </p:nvSpPr>
          <p:spPr>
            <a:xfrm>
              <a:off x="2790843" y="2002113"/>
              <a:ext cx="394" cy="14"/>
            </a:xfrm>
            <a:custGeom>
              <a:rect b="b" l="l" r="r" t="t"/>
              <a:pathLst>
                <a:path extrusionOk="0" h="1" w="29">
                  <a:moveTo>
                    <a:pt x="1" y="0"/>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4"/>
            <p:cNvSpPr/>
            <p:nvPr/>
          </p:nvSpPr>
          <p:spPr>
            <a:xfrm>
              <a:off x="2793463" y="2002059"/>
              <a:ext cx="353" cy="14"/>
            </a:xfrm>
            <a:custGeom>
              <a:rect b="b" l="l" r="r" t="t"/>
              <a:pathLst>
                <a:path extrusionOk="0" h="1" w="26">
                  <a:moveTo>
                    <a:pt x="1"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4"/>
            <p:cNvSpPr/>
            <p:nvPr/>
          </p:nvSpPr>
          <p:spPr>
            <a:xfrm>
              <a:off x="2792947" y="2002113"/>
              <a:ext cx="380" cy="14"/>
            </a:xfrm>
            <a:custGeom>
              <a:rect b="b" l="l" r="r" t="t"/>
              <a:pathLst>
                <a:path extrusionOk="0" h="1" w="28">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4"/>
            <p:cNvSpPr/>
            <p:nvPr/>
          </p:nvSpPr>
          <p:spPr>
            <a:xfrm>
              <a:off x="2793938" y="2002018"/>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4"/>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4"/>
            <p:cNvSpPr/>
            <p:nvPr/>
          </p:nvSpPr>
          <p:spPr>
            <a:xfrm>
              <a:off x="2783524" y="1996546"/>
              <a:ext cx="394" cy="68"/>
            </a:xfrm>
            <a:custGeom>
              <a:rect b="b" l="l" r="r" t="t"/>
              <a:pathLst>
                <a:path extrusionOk="0" h="5" w="29">
                  <a:moveTo>
                    <a:pt x="1" y="1"/>
                  </a:moveTo>
                  <a:lnTo>
                    <a:pt x="29"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4"/>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4"/>
            <p:cNvSpPr/>
            <p:nvPr/>
          </p:nvSpPr>
          <p:spPr>
            <a:xfrm>
              <a:off x="2789471" y="2001869"/>
              <a:ext cx="299" cy="109"/>
            </a:xfrm>
            <a:custGeom>
              <a:rect b="b" l="l" r="r" t="t"/>
              <a:pathLst>
                <a:path extrusionOk="0" h="8" w="22">
                  <a:moveTo>
                    <a:pt x="0" y="1"/>
                  </a:moveTo>
                  <a:lnTo>
                    <a:pt x="2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4"/>
            <p:cNvSpPr/>
            <p:nvPr/>
          </p:nvSpPr>
          <p:spPr>
            <a:xfrm>
              <a:off x="2789091" y="2001733"/>
              <a:ext cx="244" cy="109"/>
            </a:xfrm>
            <a:custGeom>
              <a:rect b="b" l="l" r="r" t="t"/>
              <a:pathLst>
                <a:path extrusionOk="0" h="8" w="18">
                  <a:moveTo>
                    <a:pt x="0"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4"/>
            <p:cNvSpPr/>
            <p:nvPr/>
          </p:nvSpPr>
          <p:spPr>
            <a:xfrm>
              <a:off x="2789892" y="2001964"/>
              <a:ext cx="299" cy="109"/>
            </a:xfrm>
            <a:custGeom>
              <a:rect b="b" l="l" r="r" t="t"/>
              <a:pathLst>
                <a:path extrusionOk="0" h="8" w="22">
                  <a:moveTo>
                    <a:pt x="1" y="1"/>
                  </a:moveTo>
                  <a:lnTo>
                    <a:pt x="2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4"/>
            <p:cNvSpPr/>
            <p:nvPr/>
          </p:nvSpPr>
          <p:spPr>
            <a:xfrm>
              <a:off x="2794943" y="200186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4"/>
            <p:cNvSpPr/>
            <p:nvPr/>
          </p:nvSpPr>
          <p:spPr>
            <a:xfrm>
              <a:off x="2796083" y="200025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4"/>
            <p:cNvSpPr/>
            <p:nvPr/>
          </p:nvSpPr>
          <p:spPr>
            <a:xfrm>
              <a:off x="2791847" y="200215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4"/>
            <p:cNvSpPr/>
            <p:nvPr/>
          </p:nvSpPr>
          <p:spPr>
            <a:xfrm>
              <a:off x="2794563" y="2001923"/>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4"/>
            <p:cNvSpPr/>
            <p:nvPr/>
          </p:nvSpPr>
          <p:spPr>
            <a:xfrm>
              <a:off x="2794794" y="200192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4"/>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4"/>
            <p:cNvSpPr/>
            <p:nvPr/>
          </p:nvSpPr>
          <p:spPr>
            <a:xfrm>
              <a:off x="2796749" y="199916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4"/>
            <p:cNvSpPr/>
            <p:nvPr/>
          </p:nvSpPr>
          <p:spPr>
            <a:xfrm>
              <a:off x="2796559" y="1999208"/>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4"/>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4"/>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4"/>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4"/>
            <p:cNvSpPr/>
            <p:nvPr/>
          </p:nvSpPr>
          <p:spPr>
            <a:xfrm>
              <a:off x="2794223" y="2001964"/>
              <a:ext cx="299" cy="68"/>
            </a:xfrm>
            <a:custGeom>
              <a:rect b="b" l="l" r="r" t="t"/>
              <a:pathLst>
                <a:path extrusionOk="0" h="5" w="22">
                  <a:moveTo>
                    <a:pt x="1" y="4"/>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4"/>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4"/>
            <p:cNvSpPr/>
            <p:nvPr/>
          </p:nvSpPr>
          <p:spPr>
            <a:xfrm>
              <a:off x="2888668" y="2013192"/>
              <a:ext cx="204" cy="244"/>
            </a:xfrm>
            <a:custGeom>
              <a:rect b="b" l="l" r="r" t="t"/>
              <a:pathLst>
                <a:path extrusionOk="0" h="18" w="15">
                  <a:moveTo>
                    <a:pt x="15"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4"/>
            <p:cNvSpPr/>
            <p:nvPr/>
          </p:nvSpPr>
          <p:spPr>
            <a:xfrm>
              <a:off x="2888913" y="2013478"/>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4"/>
            <p:cNvSpPr/>
            <p:nvPr/>
          </p:nvSpPr>
          <p:spPr>
            <a:xfrm>
              <a:off x="2888438" y="2012907"/>
              <a:ext cx="149" cy="204"/>
            </a:xfrm>
            <a:custGeom>
              <a:rect b="b" l="l" r="r" t="t"/>
              <a:pathLst>
                <a:path extrusionOk="0" h="15" w="11">
                  <a:moveTo>
                    <a:pt x="11"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4"/>
            <p:cNvSpPr/>
            <p:nvPr/>
          </p:nvSpPr>
          <p:spPr>
            <a:xfrm>
              <a:off x="2889049" y="2013708"/>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4"/>
            <p:cNvSpPr/>
            <p:nvPr/>
          </p:nvSpPr>
          <p:spPr>
            <a:xfrm>
              <a:off x="2887582" y="20115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4"/>
            <p:cNvSpPr/>
            <p:nvPr/>
          </p:nvSpPr>
          <p:spPr>
            <a:xfrm>
              <a:off x="2888247" y="2012568"/>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4"/>
            <p:cNvSpPr/>
            <p:nvPr/>
          </p:nvSpPr>
          <p:spPr>
            <a:xfrm>
              <a:off x="2889239" y="2013898"/>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4"/>
            <p:cNvSpPr/>
            <p:nvPr/>
          </p:nvSpPr>
          <p:spPr>
            <a:xfrm>
              <a:off x="2887908" y="2012093"/>
              <a:ext cx="204" cy="353"/>
            </a:xfrm>
            <a:custGeom>
              <a:rect b="b" l="l" r="r" t="t"/>
              <a:pathLst>
                <a:path extrusionOk="0" h="26" w="15">
                  <a:moveTo>
                    <a:pt x="15"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4"/>
            <p:cNvSpPr/>
            <p:nvPr/>
          </p:nvSpPr>
          <p:spPr>
            <a:xfrm>
              <a:off x="2889334" y="2014048"/>
              <a:ext cx="163" cy="109"/>
            </a:xfrm>
            <a:custGeom>
              <a:rect b="b" l="l" r="r" t="t"/>
              <a:pathLst>
                <a:path extrusionOk="0" h="8" w="12">
                  <a:moveTo>
                    <a:pt x="1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4"/>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4"/>
            <p:cNvSpPr/>
            <p:nvPr/>
          </p:nvSpPr>
          <p:spPr>
            <a:xfrm>
              <a:off x="2889483" y="2014143"/>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4"/>
            <p:cNvSpPr/>
            <p:nvPr/>
          </p:nvSpPr>
          <p:spPr>
            <a:xfrm>
              <a:off x="2889578" y="2014238"/>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4"/>
            <p:cNvSpPr/>
            <p:nvPr/>
          </p:nvSpPr>
          <p:spPr>
            <a:xfrm>
              <a:off x="2889619" y="2014279"/>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4"/>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4"/>
            <p:cNvSpPr/>
            <p:nvPr/>
          </p:nvSpPr>
          <p:spPr>
            <a:xfrm>
              <a:off x="2893950" y="2010952"/>
              <a:ext cx="54" cy="299"/>
            </a:xfrm>
            <a:custGeom>
              <a:rect b="b" l="l" r="r" t="t"/>
              <a:pathLst>
                <a:path extrusionOk="0" h="22" w="4">
                  <a:moveTo>
                    <a:pt x="0" y="1"/>
                  </a:moveTo>
                  <a:lnTo>
                    <a:pt x="4"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4"/>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4"/>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4"/>
            <p:cNvSpPr/>
            <p:nvPr/>
          </p:nvSpPr>
          <p:spPr>
            <a:xfrm>
              <a:off x="2889714" y="201433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4"/>
            <p:cNvSpPr/>
            <p:nvPr/>
          </p:nvSpPr>
          <p:spPr>
            <a:xfrm>
              <a:off x="2893855" y="2010477"/>
              <a:ext cx="54" cy="353"/>
            </a:xfrm>
            <a:custGeom>
              <a:rect b="b" l="l" r="r" t="t"/>
              <a:pathLst>
                <a:path extrusionOk="0" h="26" w="4">
                  <a:moveTo>
                    <a:pt x="0" y="1"/>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4"/>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4"/>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4"/>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4"/>
            <p:cNvSpPr/>
            <p:nvPr/>
          </p:nvSpPr>
          <p:spPr>
            <a:xfrm>
              <a:off x="2333674" y="1784181"/>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4"/>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4"/>
            <p:cNvSpPr/>
            <p:nvPr/>
          </p:nvSpPr>
          <p:spPr>
            <a:xfrm>
              <a:off x="2334530" y="1788403"/>
              <a:ext cx="204" cy="828"/>
            </a:xfrm>
            <a:custGeom>
              <a:rect b="b" l="l" r="r" t="t"/>
              <a:pathLst>
                <a:path extrusionOk="0" h="61" w="15">
                  <a:moveTo>
                    <a:pt x="1" y="1"/>
                  </a:moveTo>
                  <a:lnTo>
                    <a:pt x="15"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4"/>
            <p:cNvSpPr/>
            <p:nvPr/>
          </p:nvSpPr>
          <p:spPr>
            <a:xfrm>
              <a:off x="2334340" y="1787697"/>
              <a:ext cx="204" cy="720"/>
            </a:xfrm>
            <a:custGeom>
              <a:rect b="b" l="l" r="r" t="t"/>
              <a:pathLst>
                <a:path extrusionOk="0" h="53" w="15">
                  <a:moveTo>
                    <a:pt x="1" y="0"/>
                  </a:moveTo>
                  <a:lnTo>
                    <a:pt x="15"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4"/>
            <p:cNvSpPr/>
            <p:nvPr/>
          </p:nvSpPr>
          <p:spPr>
            <a:xfrm>
              <a:off x="2333770" y="17850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4"/>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4"/>
            <p:cNvSpPr/>
            <p:nvPr/>
          </p:nvSpPr>
          <p:spPr>
            <a:xfrm>
              <a:off x="2333865" y="1785742"/>
              <a:ext cx="14" cy="109"/>
            </a:xfrm>
            <a:custGeom>
              <a:rect b="b" l="l" r="r" t="t"/>
              <a:pathLst>
                <a:path extrusionOk="0" h="8" w="1">
                  <a:moveTo>
                    <a:pt x="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4"/>
            <p:cNvSpPr/>
            <p:nvPr/>
          </p:nvSpPr>
          <p:spPr>
            <a:xfrm>
              <a:off x="2334055" y="1786462"/>
              <a:ext cx="14" cy="109"/>
            </a:xfrm>
            <a:custGeom>
              <a:rect b="b" l="l" r="r" t="t"/>
              <a:pathLst>
                <a:path extrusionOk="0" h="8" w="1">
                  <a:moveTo>
                    <a:pt x="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4"/>
            <p:cNvSpPr/>
            <p:nvPr/>
          </p:nvSpPr>
          <p:spPr>
            <a:xfrm>
              <a:off x="2333674" y="178418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4"/>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4"/>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4"/>
            <p:cNvSpPr/>
            <p:nvPr/>
          </p:nvSpPr>
          <p:spPr>
            <a:xfrm>
              <a:off x="2337666" y="1793631"/>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4"/>
            <p:cNvSpPr/>
            <p:nvPr/>
          </p:nvSpPr>
          <p:spPr>
            <a:xfrm>
              <a:off x="2338046" y="1793590"/>
              <a:ext cx="679" cy="14"/>
            </a:xfrm>
            <a:custGeom>
              <a:rect b="b" l="l" r="r" t="t"/>
              <a:pathLst>
                <a:path extrusionOk="0" h="1" w="50">
                  <a:moveTo>
                    <a:pt x="1" y="0"/>
                  </a:moveTo>
                  <a:lnTo>
                    <a:pt x="5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4"/>
            <p:cNvSpPr/>
            <p:nvPr/>
          </p:nvSpPr>
          <p:spPr>
            <a:xfrm>
              <a:off x="2342663" y="1794255"/>
              <a:ext cx="353" cy="204"/>
            </a:xfrm>
            <a:custGeom>
              <a:rect b="b" l="l" r="r" t="t"/>
              <a:pathLst>
                <a:path extrusionOk="0" h="15" w="26">
                  <a:moveTo>
                    <a:pt x="1" y="0"/>
                  </a:moveTo>
                  <a:lnTo>
                    <a:pt x="25"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4"/>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4"/>
            <p:cNvSpPr/>
            <p:nvPr/>
          </p:nvSpPr>
          <p:spPr>
            <a:xfrm>
              <a:off x="2343192" y="1794540"/>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4"/>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4"/>
            <p:cNvSpPr/>
            <p:nvPr/>
          </p:nvSpPr>
          <p:spPr>
            <a:xfrm>
              <a:off x="238230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4"/>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4"/>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4"/>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4"/>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4"/>
            <p:cNvSpPr/>
            <p:nvPr/>
          </p:nvSpPr>
          <p:spPr>
            <a:xfrm>
              <a:off x="2397991" y="1811743"/>
              <a:ext cx="204" cy="14"/>
            </a:xfrm>
            <a:custGeom>
              <a:rect b="b" l="l" r="r" t="t"/>
              <a:pathLst>
                <a:path extrusionOk="0" h="1" w="15">
                  <a:moveTo>
                    <a:pt x="0"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4"/>
            <p:cNvSpPr/>
            <p:nvPr/>
          </p:nvSpPr>
          <p:spPr>
            <a:xfrm>
              <a:off x="2393185" y="1816685"/>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4"/>
            <p:cNvSpPr/>
            <p:nvPr/>
          </p:nvSpPr>
          <p:spPr>
            <a:xfrm>
              <a:off x="2399702" y="1812598"/>
              <a:ext cx="204" cy="204"/>
            </a:xfrm>
            <a:custGeom>
              <a:rect b="b" l="l" r="r" t="t"/>
              <a:pathLst>
                <a:path extrusionOk="0" h="15" w="15">
                  <a:moveTo>
                    <a:pt x="1" y="1"/>
                  </a:moveTo>
                  <a:lnTo>
                    <a:pt x="15"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4"/>
            <p:cNvSpPr/>
            <p:nvPr/>
          </p:nvSpPr>
          <p:spPr>
            <a:xfrm>
              <a:off x="2399227" y="1812273"/>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4"/>
            <p:cNvSpPr/>
            <p:nvPr/>
          </p:nvSpPr>
          <p:spPr>
            <a:xfrm>
              <a:off x="2398426" y="1811838"/>
              <a:ext cx="149" cy="68"/>
            </a:xfrm>
            <a:custGeom>
              <a:rect b="b" l="l" r="r" t="t"/>
              <a:pathLst>
                <a:path extrusionOk="0" h="5" w="11">
                  <a:moveTo>
                    <a:pt x="0" y="1"/>
                  </a:move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4"/>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4"/>
            <p:cNvSpPr/>
            <p:nvPr/>
          </p:nvSpPr>
          <p:spPr>
            <a:xfrm>
              <a:off x="2393755" y="181540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4"/>
            <p:cNvSpPr/>
            <p:nvPr/>
          </p:nvSpPr>
          <p:spPr>
            <a:xfrm>
              <a:off x="2400747" y="1813549"/>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4"/>
            <p:cNvSpPr/>
            <p:nvPr/>
          </p:nvSpPr>
          <p:spPr>
            <a:xfrm>
              <a:off x="2393375" y="181616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4"/>
            <p:cNvSpPr/>
            <p:nvPr/>
          </p:nvSpPr>
          <p:spPr>
            <a:xfrm>
              <a:off x="2400177" y="1813033"/>
              <a:ext cx="299" cy="244"/>
            </a:xfrm>
            <a:custGeom>
              <a:rect b="b" l="l" r="r" t="t"/>
              <a:pathLst>
                <a:path extrusionOk="0" h="18" w="22">
                  <a:moveTo>
                    <a:pt x="1" y="0"/>
                  </a:moveTo>
                  <a:lnTo>
                    <a:pt x="2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4"/>
            <p:cNvSpPr/>
            <p:nvPr/>
          </p:nvSpPr>
          <p:spPr>
            <a:xfrm>
              <a:off x="2393565" y="1815735"/>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4"/>
            <p:cNvSpPr/>
            <p:nvPr/>
          </p:nvSpPr>
          <p:spPr>
            <a:xfrm>
              <a:off x="2398806" y="1812028"/>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4"/>
            <p:cNvSpPr/>
            <p:nvPr/>
          </p:nvSpPr>
          <p:spPr>
            <a:xfrm>
              <a:off x="2394420" y="181426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4"/>
            <p:cNvSpPr/>
            <p:nvPr/>
          </p:nvSpPr>
          <p:spPr>
            <a:xfrm>
              <a:off x="2394040" y="1814839"/>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4"/>
            <p:cNvSpPr/>
            <p:nvPr/>
          </p:nvSpPr>
          <p:spPr>
            <a:xfrm>
              <a:off x="2394135" y="181464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4"/>
            <p:cNvSpPr/>
            <p:nvPr/>
          </p:nvSpPr>
          <p:spPr>
            <a:xfrm>
              <a:off x="2394230" y="181449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4"/>
            <p:cNvSpPr/>
            <p:nvPr/>
          </p:nvSpPr>
          <p:spPr>
            <a:xfrm>
              <a:off x="2394380" y="181430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4"/>
            <p:cNvSpPr/>
            <p:nvPr/>
          </p:nvSpPr>
          <p:spPr>
            <a:xfrm>
              <a:off x="2394325" y="181440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4"/>
            <p:cNvSpPr/>
            <p:nvPr/>
          </p:nvSpPr>
          <p:spPr>
            <a:xfrm>
              <a:off x="2393904" y="1815070"/>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4"/>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4"/>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4"/>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4"/>
            <p:cNvSpPr/>
            <p:nvPr/>
          </p:nvSpPr>
          <p:spPr>
            <a:xfrm>
              <a:off x="2083563" y="1634394"/>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4"/>
            <p:cNvSpPr/>
            <p:nvPr/>
          </p:nvSpPr>
          <p:spPr>
            <a:xfrm>
              <a:off x="2066972" y="1624699"/>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4"/>
            <p:cNvSpPr/>
            <p:nvPr/>
          </p:nvSpPr>
          <p:spPr>
            <a:xfrm>
              <a:off x="2087840" y="1638630"/>
              <a:ext cx="244" cy="299"/>
            </a:xfrm>
            <a:custGeom>
              <a:rect b="b" l="l" r="r" t="t"/>
              <a:pathLst>
                <a:path extrusionOk="0" h="22" w="18">
                  <a:moveTo>
                    <a:pt x="1"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4"/>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4"/>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4"/>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4"/>
            <p:cNvSpPr/>
            <p:nvPr/>
          </p:nvSpPr>
          <p:spPr>
            <a:xfrm>
              <a:off x="2088411" y="1639295"/>
              <a:ext cx="204" cy="204"/>
            </a:xfrm>
            <a:custGeom>
              <a:rect b="b" l="l" r="r" t="t"/>
              <a:pathLst>
                <a:path extrusionOk="0" h="15" w="15">
                  <a:moveTo>
                    <a:pt x="15"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4"/>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4"/>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4"/>
            <p:cNvSpPr/>
            <p:nvPr/>
          </p:nvSpPr>
          <p:spPr>
            <a:xfrm>
              <a:off x="2088125" y="1638969"/>
              <a:ext cx="204" cy="244"/>
            </a:xfrm>
            <a:custGeom>
              <a:rect b="b" l="l" r="r" t="t"/>
              <a:pathLst>
                <a:path extrusionOk="0" h="18" w="15">
                  <a:moveTo>
                    <a:pt x="1" y="0"/>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4"/>
            <p:cNvSpPr/>
            <p:nvPr/>
          </p:nvSpPr>
          <p:spPr>
            <a:xfrm>
              <a:off x="2088696" y="1639580"/>
              <a:ext cx="258" cy="204"/>
            </a:xfrm>
            <a:custGeom>
              <a:rect b="b" l="l" r="r" t="t"/>
              <a:pathLst>
                <a:path extrusionOk="0" h="15" w="19">
                  <a:moveTo>
                    <a:pt x="1" y="1"/>
                  </a:moveTo>
                  <a:lnTo>
                    <a:pt x="18"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4"/>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4"/>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4"/>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4"/>
            <p:cNvSpPr/>
            <p:nvPr/>
          </p:nvSpPr>
          <p:spPr>
            <a:xfrm>
              <a:off x="2101676" y="165801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4"/>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4"/>
            <p:cNvSpPr/>
            <p:nvPr/>
          </p:nvSpPr>
          <p:spPr>
            <a:xfrm>
              <a:off x="2101296" y="1658209"/>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4"/>
            <p:cNvSpPr/>
            <p:nvPr/>
          </p:nvSpPr>
          <p:spPr>
            <a:xfrm>
              <a:off x="2100630" y="1658684"/>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4"/>
            <p:cNvSpPr/>
            <p:nvPr/>
          </p:nvSpPr>
          <p:spPr>
            <a:xfrm>
              <a:off x="2100956" y="1658453"/>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4"/>
            <p:cNvSpPr/>
            <p:nvPr/>
          </p:nvSpPr>
          <p:spPr>
            <a:xfrm>
              <a:off x="2102056" y="1657829"/>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4"/>
            <p:cNvSpPr/>
            <p:nvPr/>
          </p:nvSpPr>
          <p:spPr>
            <a:xfrm>
              <a:off x="2103142" y="1657543"/>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4"/>
            <p:cNvSpPr/>
            <p:nvPr/>
          </p:nvSpPr>
          <p:spPr>
            <a:xfrm>
              <a:off x="2102816" y="1657638"/>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4"/>
            <p:cNvSpPr/>
            <p:nvPr/>
          </p:nvSpPr>
          <p:spPr>
            <a:xfrm>
              <a:off x="2102436" y="1657733"/>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4"/>
            <p:cNvSpPr/>
            <p:nvPr/>
          </p:nvSpPr>
          <p:spPr>
            <a:xfrm>
              <a:off x="2100345" y="1659023"/>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4"/>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4"/>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4"/>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4"/>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4"/>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4"/>
            <p:cNvSpPr/>
            <p:nvPr/>
          </p:nvSpPr>
          <p:spPr>
            <a:xfrm>
              <a:off x="2100060" y="1659308"/>
              <a:ext cx="204" cy="244"/>
            </a:xfrm>
            <a:custGeom>
              <a:rect b="b" l="l" r="r" t="t"/>
              <a:pathLst>
                <a:path extrusionOk="0" h="18" w="15">
                  <a:moveTo>
                    <a:pt x="0" y="18"/>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4"/>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4"/>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4"/>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4"/>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4"/>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4"/>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4"/>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4"/>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4"/>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4"/>
            <p:cNvSpPr/>
            <p:nvPr/>
          </p:nvSpPr>
          <p:spPr>
            <a:xfrm>
              <a:off x="1391722" y="1941503"/>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4"/>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4"/>
            <p:cNvSpPr/>
            <p:nvPr/>
          </p:nvSpPr>
          <p:spPr>
            <a:xfrm>
              <a:off x="1391586" y="1938937"/>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4"/>
            <p:cNvSpPr/>
            <p:nvPr/>
          </p:nvSpPr>
          <p:spPr>
            <a:xfrm>
              <a:off x="1381403" y="1935230"/>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4"/>
            <p:cNvSpPr/>
            <p:nvPr/>
          </p:nvSpPr>
          <p:spPr>
            <a:xfrm>
              <a:off x="1391396" y="1938516"/>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4"/>
            <p:cNvSpPr/>
            <p:nvPr/>
          </p:nvSpPr>
          <p:spPr>
            <a:xfrm>
              <a:off x="1382163" y="1935665"/>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4"/>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4"/>
            <p:cNvSpPr/>
            <p:nvPr/>
          </p:nvSpPr>
          <p:spPr>
            <a:xfrm>
              <a:off x="1391627" y="1941978"/>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4"/>
            <p:cNvSpPr/>
            <p:nvPr/>
          </p:nvSpPr>
          <p:spPr>
            <a:xfrm>
              <a:off x="1391722" y="1939602"/>
              <a:ext cx="14" cy="109"/>
            </a:xfrm>
            <a:custGeom>
              <a:rect b="b" l="l" r="r" t="t"/>
              <a:pathLst>
                <a:path extrusionOk="0" h="8" w="1">
                  <a:moveTo>
                    <a:pt x="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4"/>
            <p:cNvSpPr/>
            <p:nvPr/>
          </p:nvSpPr>
          <p:spPr>
            <a:xfrm>
              <a:off x="1391722" y="19399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4"/>
            <p:cNvSpPr/>
            <p:nvPr/>
          </p:nvSpPr>
          <p:spPr>
            <a:xfrm>
              <a:off x="1391722" y="193941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4"/>
            <p:cNvSpPr/>
            <p:nvPr/>
          </p:nvSpPr>
          <p:spPr>
            <a:xfrm>
              <a:off x="1391627" y="1939127"/>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4"/>
            <p:cNvSpPr/>
            <p:nvPr/>
          </p:nvSpPr>
          <p:spPr>
            <a:xfrm>
              <a:off x="1391491" y="1938652"/>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4"/>
            <p:cNvSpPr/>
            <p:nvPr/>
          </p:nvSpPr>
          <p:spPr>
            <a:xfrm>
              <a:off x="1391532" y="193880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4"/>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4"/>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4"/>
            <p:cNvSpPr/>
            <p:nvPr/>
          </p:nvSpPr>
          <p:spPr>
            <a:xfrm>
              <a:off x="1378552" y="1934660"/>
              <a:ext cx="14" cy="14"/>
            </a:xfrm>
            <a:custGeom>
              <a:rect b="b" l="l" r="r" t="t"/>
              <a:pathLst>
                <a:path extrusionOk="0" h="1" w="1">
                  <a:moveTo>
                    <a:pt x="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4"/>
            <p:cNvSpPr/>
            <p:nvPr/>
          </p:nvSpPr>
          <p:spPr>
            <a:xfrm>
              <a:off x="1374370" y="193789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4"/>
            <p:cNvSpPr/>
            <p:nvPr/>
          </p:nvSpPr>
          <p:spPr>
            <a:xfrm>
              <a:off x="1373759" y="1938462"/>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4"/>
            <p:cNvSpPr/>
            <p:nvPr/>
          </p:nvSpPr>
          <p:spPr>
            <a:xfrm>
              <a:off x="1377601" y="1935190"/>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4"/>
            <p:cNvSpPr/>
            <p:nvPr/>
          </p:nvSpPr>
          <p:spPr>
            <a:xfrm>
              <a:off x="1378362" y="1934714"/>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4"/>
            <p:cNvSpPr/>
            <p:nvPr/>
          </p:nvSpPr>
          <p:spPr>
            <a:xfrm>
              <a:off x="1377370" y="1935380"/>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4"/>
            <p:cNvSpPr/>
            <p:nvPr/>
          </p:nvSpPr>
          <p:spPr>
            <a:xfrm>
              <a:off x="1377031" y="1935570"/>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4"/>
            <p:cNvSpPr/>
            <p:nvPr/>
          </p:nvSpPr>
          <p:spPr>
            <a:xfrm>
              <a:off x="1376705" y="1935855"/>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4"/>
            <p:cNvSpPr/>
            <p:nvPr/>
          </p:nvSpPr>
          <p:spPr>
            <a:xfrm>
              <a:off x="1375470" y="193690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4"/>
            <p:cNvSpPr/>
            <p:nvPr/>
          </p:nvSpPr>
          <p:spPr>
            <a:xfrm>
              <a:off x="1377846" y="193504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4"/>
            <p:cNvSpPr/>
            <p:nvPr/>
          </p:nvSpPr>
          <p:spPr>
            <a:xfrm>
              <a:off x="1378076" y="1934905"/>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4"/>
            <p:cNvSpPr/>
            <p:nvPr/>
          </p:nvSpPr>
          <p:spPr>
            <a:xfrm>
              <a:off x="1374899" y="1937376"/>
              <a:ext cx="204" cy="149"/>
            </a:xfrm>
            <a:custGeom>
              <a:rect b="b" l="l" r="r" t="t"/>
              <a:pathLst>
                <a:path extrusionOk="0" h="11" w="15">
                  <a:moveTo>
                    <a:pt x="1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4"/>
            <p:cNvSpPr/>
            <p:nvPr/>
          </p:nvSpPr>
          <p:spPr>
            <a:xfrm>
              <a:off x="1375890" y="1936520"/>
              <a:ext cx="204" cy="109"/>
            </a:xfrm>
            <a:custGeom>
              <a:rect b="b" l="l" r="r" t="t"/>
              <a:pathLst>
                <a:path extrusionOk="0" h="8" w="15">
                  <a:moveTo>
                    <a:pt x="15"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4"/>
            <p:cNvSpPr/>
            <p:nvPr/>
          </p:nvSpPr>
          <p:spPr>
            <a:xfrm>
              <a:off x="1376325" y="1936140"/>
              <a:ext cx="149" cy="149"/>
            </a:xfrm>
            <a:custGeom>
              <a:rect b="b" l="l" r="r" t="t"/>
              <a:pathLst>
                <a:path extrusionOk="0" h="11" w="11">
                  <a:moveTo>
                    <a:pt x="11"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4"/>
            <p:cNvSpPr/>
            <p:nvPr/>
          </p:nvSpPr>
          <p:spPr>
            <a:xfrm>
              <a:off x="1378226" y="1934810"/>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4"/>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4"/>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4"/>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4"/>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4"/>
            <p:cNvSpPr/>
            <p:nvPr/>
          </p:nvSpPr>
          <p:spPr>
            <a:xfrm>
              <a:off x="1358213" y="1927342"/>
              <a:ext cx="394" cy="543"/>
            </a:xfrm>
            <a:custGeom>
              <a:rect b="b" l="l" r="r" t="t"/>
              <a:pathLst>
                <a:path extrusionOk="0" h="40" w="29">
                  <a:moveTo>
                    <a:pt x="1" y="39"/>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4"/>
            <p:cNvSpPr/>
            <p:nvPr/>
          </p:nvSpPr>
          <p:spPr>
            <a:xfrm>
              <a:off x="1360874" y="1924206"/>
              <a:ext cx="109" cy="163"/>
            </a:xfrm>
            <a:custGeom>
              <a:rect b="b" l="l" r="r" t="t"/>
              <a:pathLst>
                <a:path extrusionOk="0" h="12" w="8">
                  <a:moveTo>
                    <a:pt x="1" y="1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4"/>
            <p:cNvSpPr/>
            <p:nvPr/>
          </p:nvSpPr>
          <p:spPr>
            <a:xfrm>
              <a:off x="1361064" y="192397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4"/>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4"/>
            <p:cNvSpPr/>
            <p:nvPr/>
          </p:nvSpPr>
          <p:spPr>
            <a:xfrm>
              <a:off x="1358647" y="1926826"/>
              <a:ext cx="339" cy="434"/>
            </a:xfrm>
            <a:custGeom>
              <a:rect b="b" l="l" r="r" t="t"/>
              <a:pathLst>
                <a:path extrusionOk="0" h="32" w="25">
                  <a:moveTo>
                    <a:pt x="0" y="32"/>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4"/>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4"/>
            <p:cNvSpPr/>
            <p:nvPr/>
          </p:nvSpPr>
          <p:spPr>
            <a:xfrm>
              <a:off x="1359788" y="1925441"/>
              <a:ext cx="204" cy="299"/>
            </a:xfrm>
            <a:custGeom>
              <a:rect b="b" l="l" r="r" t="t"/>
              <a:pathLst>
                <a:path extrusionOk="0" h="22" w="15">
                  <a:moveTo>
                    <a:pt x="0" y="22"/>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4"/>
            <p:cNvSpPr/>
            <p:nvPr/>
          </p:nvSpPr>
          <p:spPr>
            <a:xfrm>
              <a:off x="1359448" y="1925876"/>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4"/>
            <p:cNvSpPr/>
            <p:nvPr/>
          </p:nvSpPr>
          <p:spPr>
            <a:xfrm>
              <a:off x="1360113" y="1925115"/>
              <a:ext cx="163" cy="204"/>
            </a:xfrm>
            <a:custGeom>
              <a:rect b="b" l="l" r="r" t="t"/>
              <a:pathLst>
                <a:path extrusionOk="0" h="15" w="12">
                  <a:moveTo>
                    <a:pt x="1"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4"/>
            <p:cNvSpPr/>
            <p:nvPr/>
          </p:nvSpPr>
          <p:spPr>
            <a:xfrm>
              <a:off x="1361213" y="1923785"/>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4"/>
            <p:cNvSpPr/>
            <p:nvPr/>
          </p:nvSpPr>
          <p:spPr>
            <a:xfrm>
              <a:off x="1360643" y="1924450"/>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4"/>
            <p:cNvSpPr/>
            <p:nvPr/>
          </p:nvSpPr>
          <p:spPr>
            <a:xfrm>
              <a:off x="1360399" y="1924735"/>
              <a:ext cx="163" cy="244"/>
            </a:xfrm>
            <a:custGeom>
              <a:rect b="b" l="l" r="r" t="t"/>
              <a:pathLst>
                <a:path extrusionOk="0" h="18" w="12">
                  <a:moveTo>
                    <a:pt x="1"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4"/>
            <p:cNvSpPr/>
            <p:nvPr/>
          </p:nvSpPr>
          <p:spPr>
            <a:xfrm>
              <a:off x="1359068" y="1926351"/>
              <a:ext cx="258" cy="339"/>
            </a:xfrm>
            <a:custGeom>
              <a:rect b="b" l="l" r="r" t="t"/>
              <a:pathLst>
                <a:path extrusionOk="0" h="25" w="19">
                  <a:moveTo>
                    <a:pt x="1"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4"/>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4"/>
            <p:cNvSpPr/>
            <p:nvPr/>
          </p:nvSpPr>
          <p:spPr>
            <a:xfrm>
              <a:off x="1381973" y="1909664"/>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4"/>
            <p:cNvSpPr/>
            <p:nvPr/>
          </p:nvSpPr>
          <p:spPr>
            <a:xfrm>
              <a:off x="1381837" y="1909800"/>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4"/>
            <p:cNvSpPr/>
            <p:nvPr/>
          </p:nvSpPr>
          <p:spPr>
            <a:xfrm>
              <a:off x="1386970" y="1905618"/>
              <a:ext cx="68" cy="68"/>
            </a:xfrm>
            <a:custGeom>
              <a:rect b="b" l="l" r="r" t="t"/>
              <a:pathLst>
                <a:path extrusionOk="0" h="5" w="5">
                  <a:moveTo>
                    <a:pt x="1"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4"/>
            <p:cNvSpPr/>
            <p:nvPr/>
          </p:nvSpPr>
          <p:spPr>
            <a:xfrm>
              <a:off x="1382123" y="1909515"/>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4"/>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4"/>
            <p:cNvSpPr/>
            <p:nvPr/>
          </p:nvSpPr>
          <p:spPr>
            <a:xfrm>
              <a:off x="1387214" y="1905767"/>
              <a:ext cx="244" cy="204"/>
            </a:xfrm>
            <a:custGeom>
              <a:rect b="b" l="l" r="r" t="t"/>
              <a:pathLst>
                <a:path extrusionOk="0" h="15" w="18">
                  <a:moveTo>
                    <a:pt x="0"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4"/>
            <p:cNvSpPr/>
            <p:nvPr/>
          </p:nvSpPr>
          <p:spPr>
            <a:xfrm>
              <a:off x="1382408" y="1909189"/>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4"/>
            <p:cNvSpPr/>
            <p:nvPr/>
          </p:nvSpPr>
          <p:spPr>
            <a:xfrm>
              <a:off x="1381593" y="19099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4"/>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4"/>
            <p:cNvSpPr/>
            <p:nvPr/>
          </p:nvSpPr>
          <p:spPr>
            <a:xfrm>
              <a:off x="1382258" y="190937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4"/>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4"/>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4"/>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4"/>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4"/>
            <p:cNvSpPr/>
            <p:nvPr/>
          </p:nvSpPr>
          <p:spPr>
            <a:xfrm>
              <a:off x="1510797" y="1904382"/>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4"/>
            <p:cNvSpPr/>
            <p:nvPr/>
          </p:nvSpPr>
          <p:spPr>
            <a:xfrm>
              <a:off x="1511598" y="1896453"/>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4"/>
            <p:cNvSpPr/>
            <p:nvPr/>
          </p:nvSpPr>
          <p:spPr>
            <a:xfrm>
              <a:off x="1510647" y="1905998"/>
              <a:ext cx="14" cy="448"/>
            </a:xfrm>
            <a:custGeom>
              <a:rect b="b" l="l" r="r" t="t"/>
              <a:pathLst>
                <a:path extrusionOk="0" h="33" w="1">
                  <a:moveTo>
                    <a:pt x="1" y="3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4"/>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4"/>
            <p:cNvSpPr/>
            <p:nvPr/>
          </p:nvSpPr>
          <p:spPr>
            <a:xfrm>
              <a:off x="1510932" y="190282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4"/>
            <p:cNvSpPr/>
            <p:nvPr/>
          </p:nvSpPr>
          <p:spPr>
            <a:xfrm>
              <a:off x="1511082" y="1901056"/>
              <a:ext cx="54" cy="353"/>
            </a:xfrm>
            <a:custGeom>
              <a:rect b="b" l="l" r="r" t="t"/>
              <a:pathLst>
                <a:path extrusionOk="0" h="26" w="4">
                  <a:moveTo>
                    <a:pt x="0" y="2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4"/>
            <p:cNvSpPr/>
            <p:nvPr/>
          </p:nvSpPr>
          <p:spPr>
            <a:xfrm>
              <a:off x="1511462" y="1897824"/>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4"/>
            <p:cNvSpPr/>
            <p:nvPr/>
          </p:nvSpPr>
          <p:spPr>
            <a:xfrm>
              <a:off x="1511272" y="1899399"/>
              <a:ext cx="54" cy="339"/>
            </a:xfrm>
            <a:custGeom>
              <a:rect b="b" l="l" r="r" t="t"/>
              <a:pathLst>
                <a:path extrusionOk="0" h="25" w="4">
                  <a:moveTo>
                    <a:pt x="0" y="25"/>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4"/>
            <p:cNvSpPr/>
            <p:nvPr/>
          </p:nvSpPr>
          <p:spPr>
            <a:xfrm>
              <a:off x="1511788" y="1895068"/>
              <a:ext cx="14" cy="163"/>
            </a:xfrm>
            <a:custGeom>
              <a:rect b="b" l="l" r="r" t="t"/>
              <a:pathLst>
                <a:path extrusionOk="0" h="12"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4"/>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4"/>
            <p:cNvSpPr/>
            <p:nvPr/>
          </p:nvSpPr>
          <p:spPr>
            <a:xfrm>
              <a:off x="1418863" y="1933615"/>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4"/>
            <p:cNvSpPr/>
            <p:nvPr/>
          </p:nvSpPr>
          <p:spPr>
            <a:xfrm>
              <a:off x="1419488" y="1933194"/>
              <a:ext cx="244" cy="149"/>
            </a:xfrm>
            <a:custGeom>
              <a:rect b="b" l="l" r="r" t="t"/>
              <a:pathLst>
                <a:path extrusionOk="0" h="11" w="18">
                  <a:moveTo>
                    <a:pt x="0"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4"/>
            <p:cNvSpPr/>
            <p:nvPr/>
          </p:nvSpPr>
          <p:spPr>
            <a:xfrm>
              <a:off x="1421429" y="1932189"/>
              <a:ext cx="353" cy="163"/>
            </a:xfrm>
            <a:custGeom>
              <a:rect b="b" l="l" r="r" t="t"/>
              <a:pathLst>
                <a:path extrusionOk="0" h="12" w="26">
                  <a:moveTo>
                    <a:pt x="1" y="1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4"/>
            <p:cNvSpPr/>
            <p:nvPr/>
          </p:nvSpPr>
          <p:spPr>
            <a:xfrm>
              <a:off x="1420058" y="1932814"/>
              <a:ext cx="394" cy="204"/>
            </a:xfrm>
            <a:custGeom>
              <a:rect b="b" l="l" r="r" t="t"/>
              <a:pathLst>
                <a:path extrusionOk="0" h="15" w="29">
                  <a:moveTo>
                    <a:pt x="0" y="14"/>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4"/>
            <p:cNvSpPr/>
            <p:nvPr/>
          </p:nvSpPr>
          <p:spPr>
            <a:xfrm>
              <a:off x="1423575" y="193161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4"/>
            <p:cNvSpPr/>
            <p:nvPr/>
          </p:nvSpPr>
          <p:spPr>
            <a:xfrm>
              <a:off x="1422190" y="1931958"/>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4"/>
            <p:cNvSpPr/>
            <p:nvPr/>
          </p:nvSpPr>
          <p:spPr>
            <a:xfrm>
              <a:off x="1422814" y="1931768"/>
              <a:ext cx="394" cy="109"/>
            </a:xfrm>
            <a:custGeom>
              <a:rect b="b" l="l" r="r" t="t"/>
              <a:pathLst>
                <a:path extrusionOk="0" h="8" w="29">
                  <a:moveTo>
                    <a:pt x="0" y="7"/>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4"/>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4"/>
            <p:cNvSpPr/>
            <p:nvPr/>
          </p:nvSpPr>
          <p:spPr>
            <a:xfrm>
              <a:off x="1420669" y="1932433"/>
              <a:ext cx="489" cy="244"/>
            </a:xfrm>
            <a:custGeom>
              <a:rect b="b" l="l" r="r" t="t"/>
              <a:pathLst>
                <a:path extrusionOk="0" h="18" w="36">
                  <a:moveTo>
                    <a:pt x="1" y="18"/>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4"/>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4"/>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4"/>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4"/>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4"/>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4"/>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4"/>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4"/>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4"/>
            <p:cNvSpPr/>
            <p:nvPr/>
          </p:nvSpPr>
          <p:spPr>
            <a:xfrm>
              <a:off x="1644983" y="2301999"/>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4"/>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4"/>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4"/>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4"/>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4"/>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4"/>
            <p:cNvSpPr/>
            <p:nvPr/>
          </p:nvSpPr>
          <p:spPr>
            <a:xfrm>
              <a:off x="1617312" y="2278700"/>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4"/>
            <p:cNvSpPr/>
            <p:nvPr/>
          </p:nvSpPr>
          <p:spPr>
            <a:xfrm>
              <a:off x="1618032" y="2278660"/>
              <a:ext cx="244" cy="14"/>
            </a:xfrm>
            <a:custGeom>
              <a:rect b="b" l="l" r="r" t="t"/>
              <a:pathLst>
                <a:path extrusionOk="0" h="1" w="18">
                  <a:moveTo>
                    <a:pt x="0"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4"/>
            <p:cNvSpPr/>
            <p:nvPr/>
          </p:nvSpPr>
          <p:spPr>
            <a:xfrm>
              <a:off x="1645024" y="2299718"/>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4"/>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4"/>
            <p:cNvSpPr/>
            <p:nvPr/>
          </p:nvSpPr>
          <p:spPr>
            <a:xfrm>
              <a:off x="1644983" y="2301429"/>
              <a:ext cx="14" cy="299"/>
            </a:xfrm>
            <a:custGeom>
              <a:rect b="b" l="l" r="r" t="t"/>
              <a:pathLst>
                <a:path extrusionOk="0" h="22"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4"/>
            <p:cNvSpPr/>
            <p:nvPr/>
          </p:nvSpPr>
          <p:spPr>
            <a:xfrm>
              <a:off x="1645119" y="2298673"/>
              <a:ext cx="14" cy="244"/>
            </a:xfrm>
            <a:custGeom>
              <a:rect b="b" l="l" r="r" t="t"/>
              <a:pathLst>
                <a:path extrusionOk="0" h="18" w="1">
                  <a:moveTo>
                    <a:pt x="1"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4"/>
            <p:cNvSpPr/>
            <p:nvPr/>
          </p:nvSpPr>
          <p:spPr>
            <a:xfrm>
              <a:off x="1618697" y="2278565"/>
              <a:ext cx="204" cy="54"/>
            </a:xfrm>
            <a:custGeom>
              <a:rect b="b" l="l" r="r" t="t"/>
              <a:pathLst>
                <a:path extrusionOk="0" h="4" w="15">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4"/>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4"/>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4"/>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4"/>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4"/>
            <p:cNvSpPr/>
            <p:nvPr/>
          </p:nvSpPr>
          <p:spPr>
            <a:xfrm>
              <a:off x="1639946" y="224058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4"/>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4"/>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4"/>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4"/>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4"/>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4"/>
            <p:cNvSpPr/>
            <p:nvPr/>
          </p:nvSpPr>
          <p:spPr>
            <a:xfrm>
              <a:off x="1644358" y="224490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4"/>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4"/>
            <p:cNvSpPr/>
            <p:nvPr/>
          </p:nvSpPr>
          <p:spPr>
            <a:xfrm>
              <a:off x="1614081" y="2280031"/>
              <a:ext cx="14" cy="68"/>
            </a:xfrm>
            <a:custGeom>
              <a:rect b="b" l="l" r="r" t="t"/>
              <a:pathLst>
                <a:path extrusionOk="0" h="5" w="1">
                  <a:moveTo>
                    <a:pt x="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4"/>
            <p:cNvSpPr/>
            <p:nvPr/>
          </p:nvSpPr>
          <p:spPr>
            <a:xfrm>
              <a:off x="1611284" y="2310119"/>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4"/>
            <p:cNvSpPr/>
            <p:nvPr/>
          </p:nvSpPr>
          <p:spPr>
            <a:xfrm>
              <a:off x="1611379" y="230973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4"/>
            <p:cNvSpPr/>
            <p:nvPr/>
          </p:nvSpPr>
          <p:spPr>
            <a:xfrm>
              <a:off x="1611379" y="23095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4"/>
            <p:cNvSpPr/>
            <p:nvPr/>
          </p:nvSpPr>
          <p:spPr>
            <a:xfrm>
              <a:off x="1613700" y="2281226"/>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4"/>
            <p:cNvSpPr/>
            <p:nvPr/>
          </p:nvSpPr>
          <p:spPr>
            <a:xfrm>
              <a:off x="1611134" y="231055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4"/>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4"/>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4"/>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4"/>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4"/>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4"/>
            <p:cNvSpPr/>
            <p:nvPr/>
          </p:nvSpPr>
          <p:spPr>
            <a:xfrm>
              <a:off x="1542351" y="2224132"/>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4"/>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4"/>
            <p:cNvSpPr/>
            <p:nvPr/>
          </p:nvSpPr>
          <p:spPr>
            <a:xfrm>
              <a:off x="1542256" y="2224513"/>
              <a:ext cx="68" cy="204"/>
            </a:xfrm>
            <a:custGeom>
              <a:rect b="b" l="l" r="r" t="t"/>
              <a:pathLst>
                <a:path extrusionOk="0" h="15" w="5">
                  <a:moveTo>
                    <a:pt x="4"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4"/>
            <p:cNvSpPr/>
            <p:nvPr/>
          </p:nvSpPr>
          <p:spPr>
            <a:xfrm>
              <a:off x="1542066" y="2225137"/>
              <a:ext cx="68" cy="204"/>
            </a:xfrm>
            <a:custGeom>
              <a:rect b="b" l="l" r="r" t="t"/>
              <a:pathLst>
                <a:path extrusionOk="0" h="15" w="5">
                  <a:moveTo>
                    <a:pt x="4"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4"/>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4"/>
            <p:cNvSpPr/>
            <p:nvPr/>
          </p:nvSpPr>
          <p:spPr>
            <a:xfrm>
              <a:off x="1542161" y="2224893"/>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4"/>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4"/>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4"/>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4"/>
            <p:cNvSpPr/>
            <p:nvPr/>
          </p:nvSpPr>
          <p:spPr>
            <a:xfrm>
              <a:off x="1542921" y="2220955"/>
              <a:ext cx="68" cy="339"/>
            </a:xfrm>
            <a:custGeom>
              <a:rect b="b" l="l" r="r" t="t"/>
              <a:pathLst>
                <a:path extrusionOk="0" h="25" w="5">
                  <a:moveTo>
                    <a:pt x="4"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4"/>
            <p:cNvSpPr/>
            <p:nvPr/>
          </p:nvSpPr>
          <p:spPr>
            <a:xfrm>
              <a:off x="1532996" y="250510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4"/>
            <p:cNvSpPr/>
            <p:nvPr/>
          </p:nvSpPr>
          <p:spPr>
            <a:xfrm>
              <a:off x="1542826" y="2221566"/>
              <a:ext cx="68" cy="299"/>
            </a:xfrm>
            <a:custGeom>
              <a:rect b="b" l="l" r="r" t="t"/>
              <a:pathLst>
                <a:path extrusionOk="0" h="22" w="5">
                  <a:moveTo>
                    <a:pt x="4" y="1"/>
                  </a:moveTo>
                  <a:lnTo>
                    <a:pt x="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4"/>
            <p:cNvSpPr/>
            <p:nvPr/>
          </p:nvSpPr>
          <p:spPr>
            <a:xfrm>
              <a:off x="1540830" y="2504861"/>
              <a:ext cx="638" cy="68"/>
            </a:xfrm>
            <a:custGeom>
              <a:rect b="b" l="l" r="r" t="t"/>
              <a:pathLst>
                <a:path extrusionOk="0" h="5" w="47">
                  <a:moveTo>
                    <a:pt x="1" y="1"/>
                  </a:moveTo>
                  <a:lnTo>
                    <a:pt x="46"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4"/>
            <p:cNvSpPr/>
            <p:nvPr/>
          </p:nvSpPr>
          <p:spPr>
            <a:xfrm>
              <a:off x="1543111" y="2219530"/>
              <a:ext cx="68" cy="299"/>
            </a:xfrm>
            <a:custGeom>
              <a:rect b="b" l="l" r="r" t="t"/>
              <a:pathLst>
                <a:path extrusionOk="0" h="22" w="5">
                  <a:moveTo>
                    <a:pt x="4"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4"/>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4"/>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4"/>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4"/>
            <p:cNvSpPr/>
            <p:nvPr/>
          </p:nvSpPr>
          <p:spPr>
            <a:xfrm>
              <a:off x="1542541" y="2223141"/>
              <a:ext cx="109" cy="339"/>
            </a:xfrm>
            <a:custGeom>
              <a:rect b="b" l="l" r="r" t="t"/>
              <a:pathLst>
                <a:path extrusionOk="0" h="25" w="8">
                  <a:moveTo>
                    <a:pt x="8" y="0"/>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4"/>
            <p:cNvSpPr/>
            <p:nvPr/>
          </p:nvSpPr>
          <p:spPr>
            <a:xfrm>
              <a:off x="1542785" y="2222137"/>
              <a:ext cx="54" cy="299"/>
            </a:xfrm>
            <a:custGeom>
              <a:rect b="b" l="l" r="r" t="t"/>
              <a:pathLst>
                <a:path extrusionOk="0" h="22" w="4">
                  <a:moveTo>
                    <a:pt x="4"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4"/>
            <p:cNvSpPr/>
            <p:nvPr/>
          </p:nvSpPr>
          <p:spPr>
            <a:xfrm>
              <a:off x="1541590" y="25049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4"/>
            <p:cNvSpPr/>
            <p:nvPr/>
          </p:nvSpPr>
          <p:spPr>
            <a:xfrm>
              <a:off x="1542636" y="2222666"/>
              <a:ext cx="109" cy="299"/>
            </a:xfrm>
            <a:custGeom>
              <a:rect b="b" l="l" r="r" t="t"/>
              <a:pathLst>
                <a:path extrusionOk="0" h="22" w="8">
                  <a:moveTo>
                    <a:pt x="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4"/>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4"/>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4"/>
            <p:cNvSpPr/>
            <p:nvPr/>
          </p:nvSpPr>
          <p:spPr>
            <a:xfrm>
              <a:off x="1523858" y="2474868"/>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4"/>
            <p:cNvSpPr/>
            <p:nvPr/>
          </p:nvSpPr>
          <p:spPr>
            <a:xfrm>
              <a:off x="1525243" y="2475724"/>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4"/>
            <p:cNvSpPr/>
            <p:nvPr/>
          </p:nvSpPr>
          <p:spPr>
            <a:xfrm>
              <a:off x="1524483" y="247524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4"/>
            <p:cNvSpPr/>
            <p:nvPr/>
          </p:nvSpPr>
          <p:spPr>
            <a:xfrm>
              <a:off x="1523057" y="2474488"/>
              <a:ext cx="149" cy="109"/>
            </a:xfrm>
            <a:custGeom>
              <a:rect b="b" l="l" r="r" t="t"/>
              <a:pathLst>
                <a:path extrusionOk="0" h="8" w="11">
                  <a:moveTo>
                    <a:pt x="0"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4"/>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4"/>
            <p:cNvSpPr/>
            <p:nvPr/>
          </p:nvSpPr>
          <p:spPr>
            <a:xfrm>
              <a:off x="1542215" y="2504956"/>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4"/>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4"/>
            <p:cNvSpPr/>
            <p:nvPr/>
          </p:nvSpPr>
          <p:spPr>
            <a:xfrm>
              <a:off x="153246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4"/>
            <p:cNvSpPr/>
            <p:nvPr/>
          </p:nvSpPr>
          <p:spPr>
            <a:xfrm>
              <a:off x="1532656" y="250510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4"/>
            <p:cNvSpPr/>
            <p:nvPr/>
          </p:nvSpPr>
          <p:spPr>
            <a:xfrm>
              <a:off x="1542785" y="2505105"/>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4"/>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4"/>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4"/>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4"/>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4"/>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4"/>
            <p:cNvSpPr/>
            <p:nvPr/>
          </p:nvSpPr>
          <p:spPr>
            <a:xfrm>
              <a:off x="1613184" y="2195620"/>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4"/>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4"/>
            <p:cNvSpPr/>
            <p:nvPr/>
          </p:nvSpPr>
          <p:spPr>
            <a:xfrm>
              <a:off x="1613035" y="2195335"/>
              <a:ext cx="109" cy="204"/>
            </a:xfrm>
            <a:custGeom>
              <a:rect b="b" l="l" r="r" t="t"/>
              <a:pathLst>
                <a:path extrusionOk="0" h="15" w="8">
                  <a:moveTo>
                    <a:pt x="1" y="0"/>
                  </a:moveTo>
                  <a:lnTo>
                    <a:pt x="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4"/>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4"/>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4"/>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4"/>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4"/>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4"/>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4"/>
            <p:cNvSpPr/>
            <p:nvPr/>
          </p:nvSpPr>
          <p:spPr>
            <a:xfrm>
              <a:off x="1613280" y="2195810"/>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4"/>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4"/>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4"/>
            <p:cNvSpPr/>
            <p:nvPr/>
          </p:nvSpPr>
          <p:spPr>
            <a:xfrm>
              <a:off x="1581101" y="2216013"/>
              <a:ext cx="489" cy="489"/>
            </a:xfrm>
            <a:custGeom>
              <a:rect b="b" l="l" r="r" t="t"/>
              <a:pathLst>
                <a:path extrusionOk="0" h="36" w="36">
                  <a:moveTo>
                    <a:pt x="35" y="3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4"/>
            <p:cNvSpPr/>
            <p:nvPr/>
          </p:nvSpPr>
          <p:spPr>
            <a:xfrm>
              <a:off x="1580436" y="2215294"/>
              <a:ext cx="489" cy="489"/>
            </a:xfrm>
            <a:custGeom>
              <a:rect b="b" l="l" r="r" t="t"/>
              <a:pathLst>
                <a:path extrusionOk="0" h="36" w="36">
                  <a:moveTo>
                    <a:pt x="35" y="36"/>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4"/>
            <p:cNvSpPr/>
            <p:nvPr/>
          </p:nvSpPr>
          <p:spPr>
            <a:xfrm>
              <a:off x="1581807" y="2216719"/>
              <a:ext cx="448" cy="489"/>
            </a:xfrm>
            <a:custGeom>
              <a:rect b="b" l="l" r="r" t="t"/>
              <a:pathLst>
                <a:path extrusionOk="0" h="36" w="33">
                  <a:moveTo>
                    <a:pt x="32"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4"/>
            <p:cNvSpPr/>
            <p:nvPr/>
          </p:nvSpPr>
          <p:spPr>
            <a:xfrm>
              <a:off x="1582472" y="2217439"/>
              <a:ext cx="543" cy="530"/>
            </a:xfrm>
            <a:custGeom>
              <a:rect b="b" l="l" r="r" t="t"/>
              <a:pathLst>
                <a:path extrusionOk="0" h="39" w="40">
                  <a:moveTo>
                    <a:pt x="39" y="39"/>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4"/>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4"/>
            <p:cNvSpPr/>
            <p:nvPr/>
          </p:nvSpPr>
          <p:spPr>
            <a:xfrm>
              <a:off x="1579662" y="2214438"/>
              <a:ext cx="638" cy="679"/>
            </a:xfrm>
            <a:custGeom>
              <a:rect b="b" l="l" r="r" t="t"/>
              <a:pathLst>
                <a:path extrusionOk="0" h="50" w="47">
                  <a:moveTo>
                    <a:pt x="46"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4"/>
            <p:cNvSpPr/>
            <p:nvPr/>
          </p:nvSpPr>
          <p:spPr>
            <a:xfrm>
              <a:off x="1579146" y="2213773"/>
              <a:ext cx="530" cy="679"/>
            </a:xfrm>
            <a:custGeom>
              <a:rect b="b" l="l" r="r" t="t"/>
              <a:pathLst>
                <a:path extrusionOk="0" h="50" w="39">
                  <a:moveTo>
                    <a:pt x="39" y="50"/>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4"/>
            <p:cNvSpPr/>
            <p:nvPr/>
          </p:nvSpPr>
          <p:spPr>
            <a:xfrm>
              <a:off x="1578290" y="2212687"/>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4"/>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4"/>
            <p:cNvSpPr/>
            <p:nvPr/>
          </p:nvSpPr>
          <p:spPr>
            <a:xfrm>
              <a:off x="1578616" y="2213108"/>
              <a:ext cx="394" cy="489"/>
            </a:xfrm>
            <a:custGeom>
              <a:rect b="b" l="l" r="r" t="t"/>
              <a:pathLst>
                <a:path extrusionOk="0" h="36" w="29">
                  <a:moveTo>
                    <a:pt x="29" y="36"/>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4"/>
            <p:cNvSpPr/>
            <p:nvPr/>
          </p:nvSpPr>
          <p:spPr>
            <a:xfrm>
              <a:off x="1622254" y="225441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4"/>
            <p:cNvSpPr/>
            <p:nvPr/>
          </p:nvSpPr>
          <p:spPr>
            <a:xfrm>
              <a:off x="1618982" y="2254275"/>
              <a:ext cx="774" cy="109"/>
            </a:xfrm>
            <a:custGeom>
              <a:rect b="b" l="l" r="r" t="t"/>
              <a:pathLst>
                <a:path extrusionOk="0" h="8" w="57">
                  <a:moveTo>
                    <a:pt x="56"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4"/>
            <p:cNvSpPr/>
            <p:nvPr/>
          </p:nvSpPr>
          <p:spPr>
            <a:xfrm>
              <a:off x="1621263" y="225422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4"/>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4"/>
            <p:cNvSpPr/>
            <p:nvPr/>
          </p:nvSpPr>
          <p:spPr>
            <a:xfrm>
              <a:off x="1622824" y="2254600"/>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4"/>
            <p:cNvSpPr/>
            <p:nvPr/>
          </p:nvSpPr>
          <p:spPr>
            <a:xfrm>
              <a:off x="1621779" y="2254315"/>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4"/>
            <p:cNvSpPr/>
            <p:nvPr/>
          </p:nvSpPr>
          <p:spPr>
            <a:xfrm>
              <a:off x="1584712" y="2219475"/>
              <a:ext cx="489" cy="448"/>
            </a:xfrm>
            <a:custGeom>
              <a:rect b="b" l="l" r="r" t="t"/>
              <a:pathLst>
                <a:path extrusionOk="0" h="33" w="36">
                  <a:moveTo>
                    <a:pt x="35" y="3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4"/>
            <p:cNvSpPr/>
            <p:nvPr/>
          </p:nvSpPr>
          <p:spPr>
            <a:xfrm>
              <a:off x="1583137" y="2218050"/>
              <a:ext cx="679" cy="679"/>
            </a:xfrm>
            <a:custGeom>
              <a:rect b="b" l="l" r="r" t="t"/>
              <a:pathLst>
                <a:path extrusionOk="0" h="50" w="50">
                  <a:moveTo>
                    <a:pt x="50" y="50"/>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4"/>
            <p:cNvSpPr/>
            <p:nvPr/>
          </p:nvSpPr>
          <p:spPr>
            <a:xfrm>
              <a:off x="1586084" y="2220616"/>
              <a:ext cx="448" cy="299"/>
            </a:xfrm>
            <a:custGeom>
              <a:rect b="b" l="l" r="r" t="t"/>
              <a:pathLst>
                <a:path extrusionOk="0" h="22" w="33">
                  <a:moveTo>
                    <a:pt x="32"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4"/>
            <p:cNvSpPr/>
            <p:nvPr/>
          </p:nvSpPr>
          <p:spPr>
            <a:xfrm>
              <a:off x="1583952" y="2218810"/>
              <a:ext cx="584" cy="543"/>
            </a:xfrm>
            <a:custGeom>
              <a:rect b="b" l="l" r="r" t="t"/>
              <a:pathLst>
                <a:path extrusionOk="0" h="40" w="43">
                  <a:moveTo>
                    <a:pt x="42" y="3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4"/>
            <p:cNvSpPr/>
            <p:nvPr/>
          </p:nvSpPr>
          <p:spPr>
            <a:xfrm>
              <a:off x="1585418" y="2220100"/>
              <a:ext cx="448" cy="339"/>
            </a:xfrm>
            <a:custGeom>
              <a:rect b="b" l="l" r="r" t="t"/>
              <a:pathLst>
                <a:path extrusionOk="0" h="25" w="33">
                  <a:moveTo>
                    <a:pt x="3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4"/>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4"/>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4"/>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4"/>
            <p:cNvSpPr/>
            <p:nvPr/>
          </p:nvSpPr>
          <p:spPr>
            <a:xfrm>
              <a:off x="1638140" y="223916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4"/>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4"/>
            <p:cNvSpPr/>
            <p:nvPr/>
          </p:nvSpPr>
          <p:spPr>
            <a:xfrm>
              <a:off x="1408599" y="1961951"/>
              <a:ext cx="434" cy="54"/>
            </a:xfrm>
            <a:custGeom>
              <a:rect b="b" l="l" r="r" t="t"/>
              <a:pathLst>
                <a:path extrusionOk="0" h="4" w="32">
                  <a:moveTo>
                    <a:pt x="0"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4"/>
            <p:cNvSpPr/>
            <p:nvPr/>
          </p:nvSpPr>
          <p:spPr>
            <a:xfrm>
              <a:off x="140755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4"/>
            <p:cNvSpPr/>
            <p:nvPr/>
          </p:nvSpPr>
          <p:spPr>
            <a:xfrm>
              <a:off x="1418918" y="1963988"/>
              <a:ext cx="339" cy="14"/>
            </a:xfrm>
            <a:custGeom>
              <a:rect b="b" l="l" r="r" t="t"/>
              <a:pathLst>
                <a:path extrusionOk="0" h="1" w="25">
                  <a:moveTo>
                    <a:pt x="0" y="1"/>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4"/>
            <p:cNvSpPr/>
            <p:nvPr/>
          </p:nvSpPr>
          <p:spPr>
            <a:xfrm>
              <a:off x="1408123" y="196195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4"/>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4"/>
            <p:cNvSpPr/>
            <p:nvPr/>
          </p:nvSpPr>
          <p:spPr>
            <a:xfrm>
              <a:off x="1419773" y="196404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4"/>
            <p:cNvSpPr/>
            <p:nvPr/>
          </p:nvSpPr>
          <p:spPr>
            <a:xfrm>
              <a:off x="1420533" y="1963988"/>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4"/>
            <p:cNvSpPr/>
            <p:nvPr/>
          </p:nvSpPr>
          <p:spPr>
            <a:xfrm>
              <a:off x="1418442" y="1963893"/>
              <a:ext cx="339" cy="68"/>
            </a:xfrm>
            <a:custGeom>
              <a:rect b="b" l="l" r="r" t="t"/>
              <a:pathLst>
                <a:path extrusionOk="0" h="5" w="25">
                  <a:moveTo>
                    <a:pt x="0"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4"/>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4"/>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4"/>
            <p:cNvSpPr/>
            <p:nvPr/>
          </p:nvSpPr>
          <p:spPr>
            <a:xfrm>
              <a:off x="1409115" y="1961992"/>
              <a:ext cx="353" cy="68"/>
            </a:xfrm>
            <a:custGeom>
              <a:rect b="b" l="l" r="r" t="t"/>
              <a:pathLst>
                <a:path extrusionOk="0" h="5" w="26">
                  <a:moveTo>
                    <a:pt x="1" y="1"/>
                  </a:moveTo>
                  <a:lnTo>
                    <a:pt x="2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4"/>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4"/>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4"/>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4"/>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4"/>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4"/>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4"/>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4"/>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4"/>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4"/>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4"/>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4"/>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4"/>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4"/>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4"/>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4"/>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4"/>
            <p:cNvSpPr/>
            <p:nvPr/>
          </p:nvSpPr>
          <p:spPr>
            <a:xfrm>
              <a:off x="1540124" y="2029540"/>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4"/>
            <p:cNvSpPr/>
            <p:nvPr/>
          </p:nvSpPr>
          <p:spPr>
            <a:xfrm>
              <a:off x="1536363" y="2030436"/>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4"/>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4"/>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4"/>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4"/>
            <p:cNvSpPr/>
            <p:nvPr/>
          </p:nvSpPr>
          <p:spPr>
            <a:xfrm>
              <a:off x="1539459" y="2029676"/>
              <a:ext cx="339" cy="109"/>
            </a:xfrm>
            <a:custGeom>
              <a:rect b="b" l="l" r="r" t="t"/>
              <a:pathLst>
                <a:path extrusionOk="0" h="8" w="25">
                  <a:moveTo>
                    <a:pt x="0" y="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4"/>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4"/>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4"/>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4"/>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4"/>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4"/>
            <p:cNvSpPr/>
            <p:nvPr/>
          </p:nvSpPr>
          <p:spPr>
            <a:xfrm>
              <a:off x="1523532" y="207460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4"/>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4"/>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4"/>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4"/>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4"/>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4"/>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4"/>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4"/>
            <p:cNvSpPr/>
            <p:nvPr/>
          </p:nvSpPr>
          <p:spPr>
            <a:xfrm>
              <a:off x="1467063" y="1987667"/>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4"/>
            <p:cNvSpPr/>
            <p:nvPr/>
          </p:nvSpPr>
          <p:spPr>
            <a:xfrm>
              <a:off x="1467783" y="1986906"/>
              <a:ext cx="244" cy="299"/>
            </a:xfrm>
            <a:custGeom>
              <a:rect b="b" l="l" r="r" t="t"/>
              <a:pathLst>
                <a:path extrusionOk="0" h="22" w="18">
                  <a:moveTo>
                    <a:pt x="0" y="2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4"/>
            <p:cNvSpPr/>
            <p:nvPr/>
          </p:nvSpPr>
          <p:spPr>
            <a:xfrm>
              <a:off x="1466724" y="1987993"/>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4"/>
            <p:cNvSpPr/>
            <p:nvPr/>
          </p:nvSpPr>
          <p:spPr>
            <a:xfrm>
              <a:off x="1467389" y="1987287"/>
              <a:ext cx="258" cy="244"/>
            </a:xfrm>
            <a:custGeom>
              <a:rect b="b" l="l" r="r" t="t"/>
              <a:pathLst>
                <a:path extrusionOk="0" h="18" w="19">
                  <a:moveTo>
                    <a:pt x="1" y="18"/>
                  </a:moveTo>
                  <a:lnTo>
                    <a:pt x="1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4"/>
            <p:cNvSpPr/>
            <p:nvPr/>
          </p:nvSpPr>
          <p:spPr>
            <a:xfrm>
              <a:off x="1468163" y="1986662"/>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4"/>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4"/>
            <p:cNvSpPr/>
            <p:nvPr/>
          </p:nvSpPr>
          <p:spPr>
            <a:xfrm>
              <a:off x="1465828" y="198899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4"/>
            <p:cNvSpPr/>
            <p:nvPr/>
          </p:nvSpPr>
          <p:spPr>
            <a:xfrm>
              <a:off x="1466059" y="1988658"/>
              <a:ext cx="204" cy="204"/>
            </a:xfrm>
            <a:custGeom>
              <a:rect b="b" l="l" r="r" t="t"/>
              <a:pathLst>
                <a:path extrusionOk="0" h="15" w="15">
                  <a:moveTo>
                    <a:pt x="1" y="15"/>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4"/>
            <p:cNvSpPr/>
            <p:nvPr/>
          </p:nvSpPr>
          <p:spPr>
            <a:xfrm>
              <a:off x="1466398" y="1988332"/>
              <a:ext cx="204" cy="204"/>
            </a:xfrm>
            <a:custGeom>
              <a:rect b="b" l="l" r="r" t="t"/>
              <a:pathLst>
                <a:path extrusionOk="0" h="15" w="15">
                  <a:moveTo>
                    <a:pt x="0" y="1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4"/>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4"/>
            <p:cNvSpPr/>
            <p:nvPr/>
          </p:nvSpPr>
          <p:spPr>
            <a:xfrm>
              <a:off x="1468448" y="1986377"/>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4"/>
            <p:cNvSpPr/>
            <p:nvPr/>
          </p:nvSpPr>
          <p:spPr>
            <a:xfrm>
              <a:off x="1469154" y="1985766"/>
              <a:ext cx="204" cy="149"/>
            </a:xfrm>
            <a:custGeom>
              <a:rect b="b" l="l" r="r" t="t"/>
              <a:pathLst>
                <a:path extrusionOk="0" h="11" w="15">
                  <a:moveTo>
                    <a:pt x="1" y="11"/>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4"/>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4"/>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4"/>
            <p:cNvSpPr/>
            <p:nvPr/>
          </p:nvSpPr>
          <p:spPr>
            <a:xfrm>
              <a:off x="1468679" y="198614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4"/>
            <p:cNvSpPr/>
            <p:nvPr/>
          </p:nvSpPr>
          <p:spPr>
            <a:xfrm>
              <a:off x="1468964" y="1985956"/>
              <a:ext cx="163" cy="149"/>
            </a:xfrm>
            <a:custGeom>
              <a:rect b="b" l="l" r="r" t="t"/>
              <a:pathLst>
                <a:path extrusionOk="0" h="11" w="12">
                  <a:moveTo>
                    <a:pt x="1"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4"/>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4"/>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4"/>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4"/>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4"/>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4"/>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4"/>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4"/>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4"/>
            <p:cNvSpPr/>
            <p:nvPr/>
          </p:nvSpPr>
          <p:spPr>
            <a:xfrm>
              <a:off x="1529425" y="2128126"/>
              <a:ext cx="394" cy="149"/>
            </a:xfrm>
            <a:custGeom>
              <a:rect b="b" l="l" r="r" t="t"/>
              <a:pathLst>
                <a:path extrusionOk="0" h="11" w="29">
                  <a:moveTo>
                    <a:pt x="1" y="0"/>
                  </a:moveTo>
                  <a:lnTo>
                    <a:pt x="29"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4"/>
            <p:cNvSpPr/>
            <p:nvPr/>
          </p:nvSpPr>
          <p:spPr>
            <a:xfrm>
              <a:off x="1575290" y="214080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4"/>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4"/>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4"/>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4"/>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4"/>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4"/>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4"/>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4"/>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4"/>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4"/>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4"/>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4"/>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4"/>
            <p:cNvSpPr/>
            <p:nvPr/>
          </p:nvSpPr>
          <p:spPr>
            <a:xfrm>
              <a:off x="1530090" y="217988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4"/>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4"/>
            <p:cNvSpPr/>
            <p:nvPr/>
          </p:nvSpPr>
          <p:spPr>
            <a:xfrm>
              <a:off x="1579281" y="2208980"/>
              <a:ext cx="109" cy="299"/>
            </a:xfrm>
            <a:custGeom>
              <a:rect b="b" l="l" r="r" t="t"/>
              <a:pathLst>
                <a:path extrusionOk="0" h="22" w="8">
                  <a:moveTo>
                    <a:pt x="1" y="2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4"/>
            <p:cNvSpPr/>
            <p:nvPr/>
          </p:nvSpPr>
          <p:spPr>
            <a:xfrm>
              <a:off x="1579376" y="2208641"/>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4"/>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4"/>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4"/>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4"/>
            <p:cNvSpPr/>
            <p:nvPr/>
          </p:nvSpPr>
          <p:spPr>
            <a:xfrm>
              <a:off x="1579526" y="220826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4"/>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4"/>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4"/>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4"/>
            <p:cNvSpPr/>
            <p:nvPr/>
          </p:nvSpPr>
          <p:spPr>
            <a:xfrm>
              <a:off x="1518685" y="2074223"/>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4"/>
            <p:cNvSpPr/>
            <p:nvPr/>
          </p:nvSpPr>
          <p:spPr>
            <a:xfrm>
              <a:off x="1517545" y="2074549"/>
              <a:ext cx="299" cy="163"/>
            </a:xfrm>
            <a:custGeom>
              <a:rect b="b" l="l" r="r" t="t"/>
              <a:pathLst>
                <a:path extrusionOk="0" h="12" w="22">
                  <a:moveTo>
                    <a:pt x="0" y="1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4"/>
            <p:cNvSpPr/>
            <p:nvPr/>
          </p:nvSpPr>
          <p:spPr>
            <a:xfrm>
              <a:off x="1518305" y="2074318"/>
              <a:ext cx="299" cy="54"/>
            </a:xfrm>
            <a:custGeom>
              <a:rect b="b" l="l" r="r" t="t"/>
              <a:pathLst>
                <a:path extrusionOk="0" h="4" w="22">
                  <a:moveTo>
                    <a:pt x="0" y="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4"/>
            <p:cNvSpPr/>
            <p:nvPr/>
          </p:nvSpPr>
          <p:spPr>
            <a:xfrm>
              <a:off x="1517110" y="207479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4"/>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4"/>
            <p:cNvSpPr/>
            <p:nvPr/>
          </p:nvSpPr>
          <p:spPr>
            <a:xfrm>
              <a:off x="1519065" y="207422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4"/>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4"/>
            <p:cNvSpPr/>
            <p:nvPr/>
          </p:nvSpPr>
          <p:spPr>
            <a:xfrm>
              <a:off x="1517925" y="2074413"/>
              <a:ext cx="299" cy="109"/>
            </a:xfrm>
            <a:custGeom>
              <a:rect b="b" l="l" r="r" t="t"/>
              <a:pathLst>
                <a:path extrusionOk="0" h="8" w="22">
                  <a:moveTo>
                    <a:pt x="0" y="7"/>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4"/>
            <p:cNvSpPr/>
            <p:nvPr/>
          </p:nvSpPr>
          <p:spPr>
            <a:xfrm>
              <a:off x="1522052" y="2182355"/>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4"/>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4"/>
            <p:cNvSpPr/>
            <p:nvPr/>
          </p:nvSpPr>
          <p:spPr>
            <a:xfrm>
              <a:off x="1485176" y="204622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4"/>
            <p:cNvSpPr/>
            <p:nvPr/>
          </p:nvSpPr>
          <p:spPr>
            <a:xfrm>
              <a:off x="1485692"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4"/>
            <p:cNvSpPr/>
            <p:nvPr/>
          </p:nvSpPr>
          <p:spPr>
            <a:xfrm>
              <a:off x="1486411" y="204626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4"/>
            <p:cNvSpPr/>
            <p:nvPr/>
          </p:nvSpPr>
          <p:spPr>
            <a:xfrm>
              <a:off x="1486982"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4"/>
            <p:cNvSpPr/>
            <p:nvPr/>
          </p:nvSpPr>
          <p:spPr>
            <a:xfrm>
              <a:off x="1486506" y="2046322"/>
              <a:ext cx="109" cy="14"/>
            </a:xfrm>
            <a:custGeom>
              <a:rect b="b" l="l" r="r" t="t"/>
              <a:pathLst>
                <a:path extrusionOk="0" h="1" w="8">
                  <a:moveTo>
                    <a:pt x="7"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4"/>
            <p:cNvSpPr/>
            <p:nvPr/>
          </p:nvSpPr>
          <p:spPr>
            <a:xfrm>
              <a:off x="1486792" y="2046417"/>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4"/>
            <p:cNvSpPr/>
            <p:nvPr/>
          </p:nvSpPr>
          <p:spPr>
            <a:xfrm>
              <a:off x="1486887" y="2046457"/>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4"/>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4"/>
            <p:cNvSpPr/>
            <p:nvPr/>
          </p:nvSpPr>
          <p:spPr>
            <a:xfrm>
              <a:off x="1484171" y="204626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4"/>
            <p:cNvSpPr/>
            <p:nvPr/>
          </p:nvSpPr>
          <p:spPr>
            <a:xfrm>
              <a:off x="1485407" y="204622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4"/>
            <p:cNvSpPr/>
            <p:nvPr/>
          </p:nvSpPr>
          <p:spPr>
            <a:xfrm>
              <a:off x="1483655" y="204636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4"/>
            <p:cNvSpPr/>
            <p:nvPr/>
          </p:nvSpPr>
          <p:spPr>
            <a:xfrm>
              <a:off x="1482800" y="2046417"/>
              <a:ext cx="584" cy="109"/>
            </a:xfrm>
            <a:custGeom>
              <a:rect b="b" l="l" r="r" t="t"/>
              <a:pathLst>
                <a:path extrusionOk="0" h="8" w="43">
                  <a:moveTo>
                    <a:pt x="0" y="7"/>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4"/>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4"/>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4"/>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4"/>
            <p:cNvSpPr/>
            <p:nvPr/>
          </p:nvSpPr>
          <p:spPr>
            <a:xfrm>
              <a:off x="1484646" y="204626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4"/>
            <p:cNvSpPr/>
            <p:nvPr/>
          </p:nvSpPr>
          <p:spPr>
            <a:xfrm>
              <a:off x="1486642" y="2046362"/>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4"/>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4"/>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4"/>
            <p:cNvSpPr/>
            <p:nvPr/>
          </p:nvSpPr>
          <p:spPr>
            <a:xfrm>
              <a:off x="1529425" y="21325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4"/>
            <p:cNvSpPr/>
            <p:nvPr/>
          </p:nvSpPr>
          <p:spPr>
            <a:xfrm>
              <a:off x="1527714" y="2129212"/>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4"/>
            <p:cNvSpPr/>
            <p:nvPr/>
          </p:nvSpPr>
          <p:spPr>
            <a:xfrm>
              <a:off x="1527049" y="2127787"/>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4"/>
            <p:cNvSpPr/>
            <p:nvPr/>
          </p:nvSpPr>
          <p:spPr>
            <a:xfrm>
              <a:off x="1527388" y="2128452"/>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4"/>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4"/>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4"/>
            <p:cNvSpPr/>
            <p:nvPr/>
          </p:nvSpPr>
          <p:spPr>
            <a:xfrm>
              <a:off x="1528094" y="2129973"/>
              <a:ext cx="163" cy="299"/>
            </a:xfrm>
            <a:custGeom>
              <a:rect b="b" l="l" r="r" t="t"/>
              <a:pathLst>
                <a:path extrusionOk="0" h="22" w="12">
                  <a:moveTo>
                    <a:pt x="1" y="1"/>
                  </a:moveTo>
                  <a:lnTo>
                    <a:pt x="1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4"/>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4"/>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4"/>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4"/>
            <p:cNvSpPr/>
            <p:nvPr/>
          </p:nvSpPr>
          <p:spPr>
            <a:xfrm>
              <a:off x="1528950" y="2131683"/>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4"/>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4"/>
            <p:cNvSpPr/>
            <p:nvPr/>
          </p:nvSpPr>
          <p:spPr>
            <a:xfrm>
              <a:off x="1528529" y="2130787"/>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4"/>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4"/>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4"/>
            <p:cNvSpPr/>
            <p:nvPr/>
          </p:nvSpPr>
          <p:spPr>
            <a:xfrm>
              <a:off x="1547062" y="2032676"/>
              <a:ext cx="489" cy="774"/>
            </a:xfrm>
            <a:custGeom>
              <a:rect b="b" l="l" r="r" t="t"/>
              <a:pathLst>
                <a:path extrusionOk="0" h="57" w="36">
                  <a:moveTo>
                    <a:pt x="35" y="57"/>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4"/>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4"/>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4"/>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4"/>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4"/>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4"/>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4"/>
            <p:cNvSpPr/>
            <p:nvPr/>
          </p:nvSpPr>
          <p:spPr>
            <a:xfrm>
              <a:off x="1506941" y="1960376"/>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4"/>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4"/>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4"/>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4"/>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4"/>
            <p:cNvSpPr/>
            <p:nvPr/>
          </p:nvSpPr>
          <p:spPr>
            <a:xfrm>
              <a:off x="1636321"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4"/>
            <p:cNvSpPr/>
            <p:nvPr/>
          </p:nvSpPr>
          <p:spPr>
            <a:xfrm>
              <a:off x="1639185" y="202444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4"/>
            <p:cNvSpPr/>
            <p:nvPr/>
          </p:nvSpPr>
          <p:spPr>
            <a:xfrm>
              <a:off x="1636796" y="202416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4"/>
            <p:cNvSpPr/>
            <p:nvPr/>
          </p:nvSpPr>
          <p:spPr>
            <a:xfrm>
              <a:off x="1638900" y="2024312"/>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4"/>
            <p:cNvSpPr/>
            <p:nvPr/>
          </p:nvSpPr>
          <p:spPr>
            <a:xfrm>
              <a:off x="1626871" y="202963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4"/>
            <p:cNvSpPr/>
            <p:nvPr/>
          </p:nvSpPr>
          <p:spPr>
            <a:xfrm>
              <a:off x="1639471" y="202459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4"/>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4"/>
            <p:cNvSpPr/>
            <p:nvPr/>
          </p:nvSpPr>
          <p:spPr>
            <a:xfrm>
              <a:off x="1627156" y="2029580"/>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4"/>
            <p:cNvSpPr/>
            <p:nvPr/>
          </p:nvSpPr>
          <p:spPr>
            <a:xfrm>
              <a:off x="1638561" y="2024258"/>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4"/>
            <p:cNvSpPr/>
            <p:nvPr/>
          </p:nvSpPr>
          <p:spPr>
            <a:xfrm>
              <a:off x="1637475" y="20241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4"/>
            <p:cNvSpPr/>
            <p:nvPr/>
          </p:nvSpPr>
          <p:spPr>
            <a:xfrm>
              <a:off x="1637230" y="20241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4"/>
            <p:cNvSpPr/>
            <p:nvPr/>
          </p:nvSpPr>
          <p:spPr>
            <a:xfrm>
              <a:off x="1638235" y="2024217"/>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4"/>
            <p:cNvSpPr/>
            <p:nvPr/>
          </p:nvSpPr>
          <p:spPr>
            <a:xfrm>
              <a:off x="1639756" y="2024788"/>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4"/>
            <p:cNvSpPr/>
            <p:nvPr/>
          </p:nvSpPr>
          <p:spPr>
            <a:xfrm>
              <a:off x="1637855" y="202416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4"/>
            <p:cNvSpPr/>
            <p:nvPr/>
          </p:nvSpPr>
          <p:spPr>
            <a:xfrm>
              <a:off x="1639946" y="2025018"/>
              <a:ext cx="149" cy="163"/>
            </a:xfrm>
            <a:custGeom>
              <a:rect b="b" l="l" r="r" t="t"/>
              <a:pathLst>
                <a:path extrusionOk="0" h="12" w="11">
                  <a:moveTo>
                    <a:pt x="11"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4"/>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4"/>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4"/>
            <p:cNvSpPr/>
            <p:nvPr/>
          </p:nvSpPr>
          <p:spPr>
            <a:xfrm>
              <a:off x="1594502" y="2005155"/>
              <a:ext cx="109" cy="163"/>
            </a:xfrm>
            <a:custGeom>
              <a:rect b="b" l="l" r="r" t="t"/>
              <a:pathLst>
                <a:path extrusionOk="0" h="12" w="8">
                  <a:moveTo>
                    <a:pt x="0" y="1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4"/>
            <p:cNvSpPr/>
            <p:nvPr/>
          </p:nvSpPr>
          <p:spPr>
            <a:xfrm>
              <a:off x="1621019" y="202849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4"/>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4"/>
            <p:cNvSpPr/>
            <p:nvPr/>
          </p:nvSpPr>
          <p:spPr>
            <a:xfrm>
              <a:off x="1621494" y="2028535"/>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4"/>
            <p:cNvSpPr/>
            <p:nvPr/>
          </p:nvSpPr>
          <p:spPr>
            <a:xfrm>
              <a:off x="1619878" y="2028589"/>
              <a:ext cx="353" cy="54"/>
            </a:xfrm>
            <a:custGeom>
              <a:rect b="b" l="l" r="r" t="t"/>
              <a:pathLst>
                <a:path extrusionOk="0" h="4" w="26">
                  <a:moveTo>
                    <a:pt x="25"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4"/>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4"/>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4"/>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4"/>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4"/>
            <p:cNvSpPr/>
            <p:nvPr/>
          </p:nvSpPr>
          <p:spPr>
            <a:xfrm>
              <a:off x="1622254" y="202863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4"/>
            <p:cNvSpPr/>
            <p:nvPr/>
          </p:nvSpPr>
          <p:spPr>
            <a:xfrm>
              <a:off x="1599444" y="198362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4"/>
            <p:cNvSpPr/>
            <p:nvPr/>
          </p:nvSpPr>
          <p:spPr>
            <a:xfrm>
              <a:off x="1591365" y="2001489"/>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4"/>
            <p:cNvSpPr/>
            <p:nvPr/>
          </p:nvSpPr>
          <p:spPr>
            <a:xfrm>
              <a:off x="1594067" y="2004869"/>
              <a:ext cx="258" cy="394"/>
            </a:xfrm>
            <a:custGeom>
              <a:rect b="b" l="l" r="r" t="t"/>
              <a:pathLst>
                <a:path extrusionOk="0" h="29" w="19">
                  <a:moveTo>
                    <a:pt x="18"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4"/>
            <p:cNvSpPr/>
            <p:nvPr/>
          </p:nvSpPr>
          <p:spPr>
            <a:xfrm>
              <a:off x="1599064" y="198405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4"/>
            <p:cNvSpPr/>
            <p:nvPr/>
          </p:nvSpPr>
          <p:spPr>
            <a:xfrm>
              <a:off x="1599824" y="1983105"/>
              <a:ext cx="149" cy="204"/>
            </a:xfrm>
            <a:custGeom>
              <a:rect b="b" l="l" r="r" t="t"/>
              <a:pathLst>
                <a:path extrusionOk="0" h="15" w="11">
                  <a:moveTo>
                    <a:pt x="0" y="1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4"/>
            <p:cNvSpPr/>
            <p:nvPr/>
          </p:nvSpPr>
          <p:spPr>
            <a:xfrm>
              <a:off x="1593266" y="2003824"/>
              <a:ext cx="299" cy="394"/>
            </a:xfrm>
            <a:custGeom>
              <a:rect b="b" l="l" r="r" t="t"/>
              <a:pathLst>
                <a:path extrusionOk="0" h="29" w="22">
                  <a:moveTo>
                    <a:pt x="21"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4"/>
            <p:cNvSpPr/>
            <p:nvPr/>
          </p:nvSpPr>
          <p:spPr>
            <a:xfrm>
              <a:off x="1591936" y="2002154"/>
              <a:ext cx="244" cy="299"/>
            </a:xfrm>
            <a:custGeom>
              <a:rect b="b" l="l" r="r" t="t"/>
              <a:pathLst>
                <a:path extrusionOk="0" h="22" w="18">
                  <a:moveTo>
                    <a:pt x="18"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4"/>
            <p:cNvSpPr/>
            <p:nvPr/>
          </p:nvSpPr>
          <p:spPr>
            <a:xfrm>
              <a:off x="1590890" y="2000973"/>
              <a:ext cx="204" cy="204"/>
            </a:xfrm>
            <a:custGeom>
              <a:rect b="b" l="l" r="r" t="t"/>
              <a:pathLst>
                <a:path extrusionOk="0" h="15" w="15">
                  <a:moveTo>
                    <a:pt x="1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4"/>
            <p:cNvSpPr/>
            <p:nvPr/>
          </p:nvSpPr>
          <p:spPr>
            <a:xfrm>
              <a:off x="1598344" y="1984815"/>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4"/>
            <p:cNvSpPr/>
            <p:nvPr/>
          </p:nvSpPr>
          <p:spPr>
            <a:xfrm>
              <a:off x="1592547" y="2002914"/>
              <a:ext cx="299" cy="394"/>
            </a:xfrm>
            <a:custGeom>
              <a:rect b="b" l="l" r="r" t="t"/>
              <a:pathLst>
                <a:path extrusionOk="0" h="29" w="22">
                  <a:moveTo>
                    <a:pt x="22"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4"/>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4"/>
            <p:cNvSpPr/>
            <p:nvPr/>
          </p:nvSpPr>
          <p:spPr>
            <a:xfrm>
              <a:off x="1600245" y="1982534"/>
              <a:ext cx="109" cy="204"/>
            </a:xfrm>
            <a:custGeom>
              <a:rect b="b" l="l" r="r" t="t"/>
              <a:pathLst>
                <a:path extrusionOk="0" h="15" w="8">
                  <a:moveTo>
                    <a:pt x="1" y="1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4"/>
            <p:cNvSpPr/>
            <p:nvPr/>
          </p:nvSpPr>
          <p:spPr>
            <a:xfrm>
              <a:off x="1598684" y="1984476"/>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4"/>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4"/>
            <p:cNvSpPr/>
            <p:nvPr/>
          </p:nvSpPr>
          <p:spPr>
            <a:xfrm>
              <a:off x="1590456" y="2000538"/>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4"/>
            <p:cNvSpPr/>
            <p:nvPr/>
          </p:nvSpPr>
          <p:spPr>
            <a:xfrm>
              <a:off x="1619783" y="1999968"/>
              <a:ext cx="109" cy="353"/>
            </a:xfrm>
            <a:custGeom>
              <a:rect b="b" l="l" r="r" t="t"/>
              <a:pathLst>
                <a:path extrusionOk="0" h="26" w="8">
                  <a:moveTo>
                    <a:pt x="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4"/>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4"/>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4"/>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4"/>
            <p:cNvSpPr/>
            <p:nvPr/>
          </p:nvSpPr>
          <p:spPr>
            <a:xfrm>
              <a:off x="1619552" y="2000688"/>
              <a:ext cx="109" cy="299"/>
            </a:xfrm>
            <a:custGeom>
              <a:rect b="b" l="l" r="r" t="t"/>
              <a:pathLst>
                <a:path extrusionOk="0" h="22" w="8">
                  <a:moveTo>
                    <a:pt x="7"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4"/>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4"/>
            <p:cNvSpPr/>
            <p:nvPr/>
          </p:nvSpPr>
          <p:spPr>
            <a:xfrm>
              <a:off x="1620598" y="2025073"/>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4"/>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4"/>
            <p:cNvSpPr/>
            <p:nvPr/>
          </p:nvSpPr>
          <p:spPr>
            <a:xfrm>
              <a:off x="1622118" y="2027924"/>
              <a:ext cx="339" cy="584"/>
            </a:xfrm>
            <a:custGeom>
              <a:rect b="b" l="l" r="r" t="t"/>
              <a:pathLst>
                <a:path extrusionOk="0" h="43" w="25">
                  <a:moveTo>
                    <a:pt x="0" y="0"/>
                  </a:moveTo>
                  <a:lnTo>
                    <a:pt x="25" y="4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4"/>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4"/>
            <p:cNvSpPr/>
            <p:nvPr/>
          </p:nvSpPr>
          <p:spPr>
            <a:xfrm>
              <a:off x="1619742" y="2023403"/>
              <a:ext cx="299" cy="584"/>
            </a:xfrm>
            <a:custGeom>
              <a:rect b="b" l="l" r="r" t="t"/>
              <a:pathLst>
                <a:path extrusionOk="0" h="43" w="22">
                  <a:moveTo>
                    <a:pt x="0" y="1"/>
                  </a:moveTo>
                  <a:lnTo>
                    <a:pt x="21" y="4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4"/>
            <p:cNvSpPr/>
            <p:nvPr/>
          </p:nvSpPr>
          <p:spPr>
            <a:xfrm>
              <a:off x="1621548" y="2026879"/>
              <a:ext cx="434" cy="815"/>
            </a:xfrm>
            <a:custGeom>
              <a:rect b="b" l="l" r="r" t="t"/>
              <a:pathLst>
                <a:path extrusionOk="0" h="60" w="32">
                  <a:moveTo>
                    <a:pt x="0" y="0"/>
                  </a:moveTo>
                  <a:lnTo>
                    <a:pt x="32"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4"/>
            <p:cNvSpPr/>
            <p:nvPr/>
          </p:nvSpPr>
          <p:spPr>
            <a:xfrm>
              <a:off x="1621073" y="2025928"/>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4"/>
            <p:cNvSpPr/>
            <p:nvPr/>
          </p:nvSpPr>
          <p:spPr>
            <a:xfrm>
              <a:off x="1620123" y="2024122"/>
              <a:ext cx="394" cy="774"/>
            </a:xfrm>
            <a:custGeom>
              <a:rect b="b" l="l" r="r" t="t"/>
              <a:pathLst>
                <a:path extrusionOk="0" h="57" w="29">
                  <a:moveTo>
                    <a:pt x="0" y="0"/>
                  </a:moveTo>
                  <a:lnTo>
                    <a:pt x="28"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4"/>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4"/>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4"/>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4"/>
            <p:cNvSpPr/>
            <p:nvPr/>
          </p:nvSpPr>
          <p:spPr>
            <a:xfrm>
              <a:off x="1659470" y="2015473"/>
              <a:ext cx="258" cy="299"/>
            </a:xfrm>
            <a:custGeom>
              <a:rect b="b" l="l" r="r" t="t"/>
              <a:pathLst>
                <a:path extrusionOk="0" h="22" w="19">
                  <a:moveTo>
                    <a:pt x="18" y="0"/>
                  </a:moveTo>
                  <a:lnTo>
                    <a:pt x="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4"/>
            <p:cNvSpPr/>
            <p:nvPr/>
          </p:nvSpPr>
          <p:spPr>
            <a:xfrm>
              <a:off x="1656714" y="2018936"/>
              <a:ext cx="163" cy="258"/>
            </a:xfrm>
            <a:custGeom>
              <a:rect b="b" l="l" r="r" t="t"/>
              <a:pathLst>
                <a:path extrusionOk="0" h="19" w="12">
                  <a:moveTo>
                    <a:pt x="1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4"/>
            <p:cNvSpPr/>
            <p:nvPr/>
          </p:nvSpPr>
          <p:spPr>
            <a:xfrm>
              <a:off x="1660760" y="2014143"/>
              <a:ext cx="149" cy="204"/>
            </a:xfrm>
            <a:custGeom>
              <a:rect b="b" l="l" r="r" t="t"/>
              <a:pathLst>
                <a:path extrusionOk="0" h="15" w="11">
                  <a:moveTo>
                    <a:pt x="11"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4"/>
            <p:cNvSpPr/>
            <p:nvPr/>
          </p:nvSpPr>
          <p:spPr>
            <a:xfrm>
              <a:off x="1654487" y="2022412"/>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4"/>
            <p:cNvSpPr/>
            <p:nvPr/>
          </p:nvSpPr>
          <p:spPr>
            <a:xfrm>
              <a:off x="1660095" y="2014808"/>
              <a:ext cx="244" cy="244"/>
            </a:xfrm>
            <a:custGeom>
              <a:rect b="b" l="l" r="r" t="t"/>
              <a:pathLst>
                <a:path extrusionOk="0" h="18" w="18">
                  <a:moveTo>
                    <a:pt x="18"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4"/>
            <p:cNvSpPr/>
            <p:nvPr/>
          </p:nvSpPr>
          <p:spPr>
            <a:xfrm>
              <a:off x="1655478" y="2020646"/>
              <a:ext cx="204" cy="394"/>
            </a:xfrm>
            <a:custGeom>
              <a:rect b="b" l="l" r="r" t="t"/>
              <a:pathLst>
                <a:path extrusionOk="0" h="29" w="15">
                  <a:moveTo>
                    <a:pt x="15" y="1"/>
                  </a:moveTo>
                  <a:lnTo>
                    <a:pt x="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4"/>
            <p:cNvSpPr/>
            <p:nvPr/>
          </p:nvSpPr>
          <p:spPr>
            <a:xfrm>
              <a:off x="1654962" y="2021556"/>
              <a:ext cx="204" cy="339"/>
            </a:xfrm>
            <a:custGeom>
              <a:rect b="b" l="l" r="r" t="t"/>
              <a:pathLst>
                <a:path extrusionOk="0" h="25" w="15">
                  <a:moveTo>
                    <a:pt x="14"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4"/>
            <p:cNvSpPr/>
            <p:nvPr/>
          </p:nvSpPr>
          <p:spPr>
            <a:xfrm>
              <a:off x="1656049" y="2019791"/>
              <a:ext cx="258" cy="353"/>
            </a:xfrm>
            <a:custGeom>
              <a:rect b="b" l="l" r="r" t="t"/>
              <a:pathLst>
                <a:path extrusionOk="0" h="26" w="19">
                  <a:moveTo>
                    <a:pt x="18" y="1"/>
                  </a:moveTo>
                  <a:lnTo>
                    <a:pt x="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4"/>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4"/>
            <p:cNvSpPr/>
            <p:nvPr/>
          </p:nvSpPr>
          <p:spPr>
            <a:xfrm>
              <a:off x="1658194" y="2017035"/>
              <a:ext cx="204" cy="258"/>
            </a:xfrm>
            <a:custGeom>
              <a:rect b="b" l="l" r="r" t="t"/>
              <a:pathLst>
                <a:path extrusionOk="0" h="19" w="15">
                  <a:moveTo>
                    <a:pt x="14"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4"/>
            <p:cNvSpPr/>
            <p:nvPr/>
          </p:nvSpPr>
          <p:spPr>
            <a:xfrm>
              <a:off x="1645268" y="2027395"/>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4"/>
            <p:cNvSpPr/>
            <p:nvPr/>
          </p:nvSpPr>
          <p:spPr>
            <a:xfrm>
              <a:off x="1658859" y="2016234"/>
              <a:ext cx="244" cy="299"/>
            </a:xfrm>
            <a:custGeom>
              <a:rect b="b" l="l" r="r" t="t"/>
              <a:pathLst>
                <a:path extrusionOk="0" h="22" w="18">
                  <a:moveTo>
                    <a:pt x="18"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4"/>
            <p:cNvSpPr/>
            <p:nvPr/>
          </p:nvSpPr>
          <p:spPr>
            <a:xfrm>
              <a:off x="1661371" y="2013613"/>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4"/>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4"/>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4"/>
            <p:cNvSpPr/>
            <p:nvPr/>
          </p:nvSpPr>
          <p:spPr>
            <a:xfrm>
              <a:off x="1643123" y="2023688"/>
              <a:ext cx="68" cy="163"/>
            </a:xfrm>
            <a:custGeom>
              <a:rect b="b" l="l" r="r" t="t"/>
              <a:pathLst>
                <a:path extrusionOk="0" h="12" w="5">
                  <a:moveTo>
                    <a:pt x="1"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4"/>
            <p:cNvSpPr/>
            <p:nvPr/>
          </p:nvSpPr>
          <p:spPr>
            <a:xfrm>
              <a:off x="1643082" y="202383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4"/>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4"/>
            <p:cNvSpPr/>
            <p:nvPr/>
          </p:nvSpPr>
          <p:spPr>
            <a:xfrm>
              <a:off x="1644128" y="200435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4"/>
            <p:cNvSpPr/>
            <p:nvPr/>
          </p:nvSpPr>
          <p:spPr>
            <a:xfrm>
              <a:off x="1644358" y="20037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4"/>
            <p:cNvSpPr/>
            <p:nvPr/>
          </p:nvSpPr>
          <p:spPr>
            <a:xfrm>
              <a:off x="1644834" y="2002059"/>
              <a:ext cx="109" cy="258"/>
            </a:xfrm>
            <a:custGeom>
              <a:rect b="b" l="l" r="r" t="t"/>
              <a:pathLst>
                <a:path extrusionOk="0" h="19" w="8">
                  <a:moveTo>
                    <a:pt x="1" y="1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4"/>
            <p:cNvSpPr/>
            <p:nvPr/>
          </p:nvSpPr>
          <p:spPr>
            <a:xfrm>
              <a:off x="1644033" y="200454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4"/>
            <p:cNvSpPr/>
            <p:nvPr/>
          </p:nvSpPr>
          <p:spPr>
            <a:xfrm>
              <a:off x="1643028" y="202387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4"/>
            <p:cNvSpPr/>
            <p:nvPr/>
          </p:nvSpPr>
          <p:spPr>
            <a:xfrm>
              <a:off x="1643693" y="2005114"/>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4"/>
            <p:cNvSpPr/>
            <p:nvPr/>
          </p:nvSpPr>
          <p:spPr>
            <a:xfrm>
              <a:off x="1644453" y="2003389"/>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4"/>
            <p:cNvSpPr/>
            <p:nvPr/>
          </p:nvSpPr>
          <p:spPr>
            <a:xfrm>
              <a:off x="1642607" y="2024598"/>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4"/>
            <p:cNvSpPr/>
            <p:nvPr/>
          </p:nvSpPr>
          <p:spPr>
            <a:xfrm>
              <a:off x="1642987" y="2024027"/>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4"/>
            <p:cNvSpPr/>
            <p:nvPr/>
          </p:nvSpPr>
          <p:spPr>
            <a:xfrm>
              <a:off x="1642702" y="2024407"/>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4"/>
            <p:cNvSpPr/>
            <p:nvPr/>
          </p:nvSpPr>
          <p:spPr>
            <a:xfrm>
              <a:off x="1643652" y="200520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4"/>
            <p:cNvSpPr/>
            <p:nvPr/>
          </p:nvSpPr>
          <p:spPr>
            <a:xfrm>
              <a:off x="1642838" y="2024258"/>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4"/>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4"/>
            <p:cNvSpPr/>
            <p:nvPr/>
          </p:nvSpPr>
          <p:spPr>
            <a:xfrm>
              <a:off x="1644698" y="2002588"/>
              <a:ext cx="109" cy="204"/>
            </a:xfrm>
            <a:custGeom>
              <a:rect b="b" l="l" r="r" t="t"/>
              <a:pathLst>
                <a:path extrusionOk="0" h="15"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4"/>
            <p:cNvSpPr/>
            <p:nvPr/>
          </p:nvSpPr>
          <p:spPr>
            <a:xfrm>
              <a:off x="1643937" y="2004734"/>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4"/>
            <p:cNvSpPr/>
            <p:nvPr/>
          </p:nvSpPr>
          <p:spPr>
            <a:xfrm>
              <a:off x="1642267" y="20252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4"/>
            <p:cNvSpPr/>
            <p:nvPr/>
          </p:nvSpPr>
          <p:spPr>
            <a:xfrm>
              <a:off x="1644603" y="2003009"/>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4"/>
            <p:cNvSpPr/>
            <p:nvPr/>
          </p:nvSpPr>
          <p:spPr>
            <a:xfrm>
              <a:off x="1642892" y="2024122"/>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4"/>
            <p:cNvSpPr/>
            <p:nvPr/>
          </p:nvSpPr>
          <p:spPr>
            <a:xfrm>
              <a:off x="1643598" y="200525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4"/>
            <p:cNvSpPr/>
            <p:nvPr/>
          </p:nvSpPr>
          <p:spPr>
            <a:xfrm>
              <a:off x="1643842" y="2004869"/>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4"/>
            <p:cNvSpPr/>
            <p:nvPr/>
          </p:nvSpPr>
          <p:spPr>
            <a:xfrm>
              <a:off x="1642458" y="2024883"/>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4"/>
            <p:cNvSpPr/>
            <p:nvPr/>
          </p:nvSpPr>
          <p:spPr>
            <a:xfrm>
              <a:off x="1643747" y="20049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4"/>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4"/>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4"/>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4"/>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4"/>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4"/>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4"/>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4"/>
            <p:cNvSpPr/>
            <p:nvPr/>
          </p:nvSpPr>
          <p:spPr>
            <a:xfrm>
              <a:off x="1464633" y="2038813"/>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4"/>
            <p:cNvSpPr/>
            <p:nvPr/>
          </p:nvSpPr>
          <p:spPr>
            <a:xfrm>
              <a:off x="1462501" y="2038053"/>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4"/>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4"/>
            <p:cNvSpPr/>
            <p:nvPr/>
          </p:nvSpPr>
          <p:spPr>
            <a:xfrm>
              <a:off x="1463112" y="203833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4"/>
            <p:cNvSpPr/>
            <p:nvPr/>
          </p:nvSpPr>
          <p:spPr>
            <a:xfrm>
              <a:off x="1464158" y="2038718"/>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4"/>
            <p:cNvSpPr/>
            <p:nvPr/>
          </p:nvSpPr>
          <p:spPr>
            <a:xfrm>
              <a:off x="1463642" y="2038569"/>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4"/>
            <p:cNvSpPr/>
            <p:nvPr/>
          </p:nvSpPr>
          <p:spPr>
            <a:xfrm>
              <a:off x="1478048" y="2043891"/>
              <a:ext cx="149" cy="163"/>
            </a:xfrm>
            <a:custGeom>
              <a:rect b="b" l="l" r="r" t="t"/>
              <a:pathLst>
                <a:path extrusionOk="0" h="12" w="11">
                  <a:moveTo>
                    <a:pt x="0" y="1"/>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4"/>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4"/>
            <p:cNvSpPr/>
            <p:nvPr/>
          </p:nvSpPr>
          <p:spPr>
            <a:xfrm>
              <a:off x="1459026" y="2036152"/>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4"/>
            <p:cNvSpPr/>
            <p:nvPr/>
          </p:nvSpPr>
          <p:spPr>
            <a:xfrm>
              <a:off x="1457559" y="2035147"/>
              <a:ext cx="244" cy="163"/>
            </a:xfrm>
            <a:custGeom>
              <a:rect b="b" l="l" r="r" t="t"/>
              <a:pathLst>
                <a:path extrusionOk="0" h="12" w="18">
                  <a:moveTo>
                    <a:pt x="0"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4"/>
            <p:cNvSpPr/>
            <p:nvPr/>
          </p:nvSpPr>
          <p:spPr>
            <a:xfrm>
              <a:off x="1458265" y="2035622"/>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4"/>
            <p:cNvSpPr/>
            <p:nvPr/>
          </p:nvSpPr>
          <p:spPr>
            <a:xfrm>
              <a:off x="1477192" y="2043090"/>
              <a:ext cx="434" cy="394"/>
            </a:xfrm>
            <a:custGeom>
              <a:rect b="b" l="l" r="r" t="t"/>
              <a:pathLst>
                <a:path extrusionOk="0" h="29" w="32">
                  <a:moveTo>
                    <a:pt x="0" y="0"/>
                  </a:moveTo>
                  <a:lnTo>
                    <a:pt x="3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4"/>
            <p:cNvSpPr/>
            <p:nvPr/>
          </p:nvSpPr>
          <p:spPr>
            <a:xfrm>
              <a:off x="1460356" y="2036912"/>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4"/>
            <p:cNvSpPr/>
            <p:nvPr/>
          </p:nvSpPr>
          <p:spPr>
            <a:xfrm>
              <a:off x="1456935" y="203472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4"/>
            <p:cNvSpPr/>
            <p:nvPr/>
          </p:nvSpPr>
          <p:spPr>
            <a:xfrm>
              <a:off x="1459691" y="2036532"/>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4"/>
            <p:cNvSpPr/>
            <p:nvPr/>
          </p:nvSpPr>
          <p:spPr>
            <a:xfrm>
              <a:off x="1461021" y="2037293"/>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4"/>
            <p:cNvSpPr/>
            <p:nvPr/>
          </p:nvSpPr>
          <p:spPr>
            <a:xfrm>
              <a:off x="1461687" y="2037673"/>
              <a:ext cx="204" cy="109"/>
            </a:xfrm>
            <a:custGeom>
              <a:rect b="b" l="l" r="r" t="t"/>
              <a:pathLst>
                <a:path extrusionOk="0" h="8" w="15">
                  <a:moveTo>
                    <a:pt x="1" y="0"/>
                  </a:moveTo>
                  <a:lnTo>
                    <a:pt x="15"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4"/>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4"/>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4"/>
            <p:cNvSpPr/>
            <p:nvPr/>
          </p:nvSpPr>
          <p:spPr>
            <a:xfrm>
              <a:off x="1449100" y="2076925"/>
              <a:ext cx="530" cy="109"/>
            </a:xfrm>
            <a:custGeom>
              <a:rect b="b" l="l" r="r" t="t"/>
              <a:pathLst>
                <a:path extrusionOk="0" h="8" w="39">
                  <a:moveTo>
                    <a:pt x="39"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4"/>
            <p:cNvSpPr/>
            <p:nvPr/>
          </p:nvSpPr>
          <p:spPr>
            <a:xfrm>
              <a:off x="1446724" y="2070462"/>
              <a:ext cx="149" cy="204"/>
            </a:xfrm>
            <a:custGeom>
              <a:rect b="b" l="l" r="r" t="t"/>
              <a:pathLst>
                <a:path extrusionOk="0" h="15" w="11">
                  <a:moveTo>
                    <a:pt x="1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4"/>
            <p:cNvSpPr/>
            <p:nvPr/>
          </p:nvSpPr>
          <p:spPr>
            <a:xfrm>
              <a:off x="1451897" y="2077400"/>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4"/>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4"/>
            <p:cNvSpPr/>
            <p:nvPr/>
          </p:nvSpPr>
          <p:spPr>
            <a:xfrm>
              <a:off x="1447104" y="2071087"/>
              <a:ext cx="109" cy="204"/>
            </a:xfrm>
            <a:custGeom>
              <a:rect b="b" l="l" r="r" t="t"/>
              <a:pathLst>
                <a:path extrusionOk="0" h="15" w="8">
                  <a:moveTo>
                    <a:pt x="7"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4"/>
            <p:cNvSpPr/>
            <p:nvPr/>
          </p:nvSpPr>
          <p:spPr>
            <a:xfrm>
              <a:off x="1447580" y="2072933"/>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4"/>
            <p:cNvSpPr/>
            <p:nvPr/>
          </p:nvSpPr>
          <p:spPr>
            <a:xfrm>
              <a:off x="1482705" y="2049974"/>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4"/>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4"/>
            <p:cNvSpPr/>
            <p:nvPr/>
          </p:nvSpPr>
          <p:spPr>
            <a:xfrm>
              <a:off x="1482460" y="2050313"/>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4"/>
            <p:cNvSpPr/>
            <p:nvPr/>
          </p:nvSpPr>
          <p:spPr>
            <a:xfrm>
              <a:off x="1482610" y="205012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4"/>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4"/>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4"/>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4"/>
            <p:cNvSpPr/>
            <p:nvPr/>
          </p:nvSpPr>
          <p:spPr>
            <a:xfrm>
              <a:off x="1450947" y="2076980"/>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4"/>
            <p:cNvSpPr/>
            <p:nvPr/>
          </p:nvSpPr>
          <p:spPr>
            <a:xfrm>
              <a:off x="1452237" y="2077645"/>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4"/>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4"/>
            <p:cNvSpPr/>
            <p:nvPr/>
          </p:nvSpPr>
          <p:spPr>
            <a:xfrm>
              <a:off x="1450621" y="207688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4"/>
            <p:cNvSpPr/>
            <p:nvPr/>
          </p:nvSpPr>
          <p:spPr>
            <a:xfrm>
              <a:off x="1451286" y="2077075"/>
              <a:ext cx="204" cy="54"/>
            </a:xfrm>
            <a:custGeom>
              <a:rect b="b" l="l" r="r" t="t"/>
              <a:pathLst>
                <a:path extrusionOk="0" h="4" w="15">
                  <a:moveTo>
                    <a:pt x="1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4"/>
            <p:cNvSpPr/>
            <p:nvPr/>
          </p:nvSpPr>
          <p:spPr>
            <a:xfrm>
              <a:off x="1450336" y="2076884"/>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4"/>
            <p:cNvSpPr/>
            <p:nvPr/>
          </p:nvSpPr>
          <p:spPr>
            <a:xfrm>
              <a:off x="1447580" y="2072417"/>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4"/>
            <p:cNvSpPr/>
            <p:nvPr/>
          </p:nvSpPr>
          <p:spPr>
            <a:xfrm>
              <a:off x="1480899" y="204708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4"/>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4"/>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4"/>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4"/>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4"/>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4"/>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4"/>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4"/>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4"/>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4"/>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4"/>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4"/>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4"/>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4"/>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4"/>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4"/>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4"/>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4"/>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4"/>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4"/>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4"/>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4"/>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4"/>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4"/>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4"/>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4"/>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4"/>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4"/>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4"/>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4"/>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4"/>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4"/>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4"/>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4"/>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4"/>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4"/>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4"/>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4"/>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4"/>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4"/>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4"/>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4"/>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4"/>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4"/>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4"/>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4"/>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4"/>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4"/>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4"/>
            <p:cNvSpPr/>
            <p:nvPr/>
          </p:nvSpPr>
          <p:spPr>
            <a:xfrm>
              <a:off x="1318906" y="1844641"/>
              <a:ext cx="339" cy="149"/>
            </a:xfrm>
            <a:custGeom>
              <a:rect b="b" l="l" r="r" t="t"/>
              <a:pathLst>
                <a:path extrusionOk="0" h="11" w="25">
                  <a:moveTo>
                    <a:pt x="25"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4"/>
            <p:cNvSpPr/>
            <p:nvPr/>
          </p:nvSpPr>
          <p:spPr>
            <a:xfrm>
              <a:off x="1317765" y="1844302"/>
              <a:ext cx="299" cy="68"/>
            </a:xfrm>
            <a:custGeom>
              <a:rect b="b" l="l" r="r" t="t"/>
              <a:pathLst>
                <a:path extrusionOk="0" h="5" w="22">
                  <a:moveTo>
                    <a:pt x="2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4"/>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4"/>
            <p:cNvSpPr/>
            <p:nvPr/>
          </p:nvSpPr>
          <p:spPr>
            <a:xfrm>
              <a:off x="1252838" y="1797147"/>
              <a:ext cx="244" cy="258"/>
            </a:xfrm>
            <a:custGeom>
              <a:rect b="b" l="l" r="r" t="t"/>
              <a:pathLst>
                <a:path extrusionOk="0" h="19" w="18">
                  <a:moveTo>
                    <a:pt x="0"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4"/>
            <p:cNvSpPr/>
            <p:nvPr/>
          </p:nvSpPr>
          <p:spPr>
            <a:xfrm>
              <a:off x="1318240" y="1844397"/>
              <a:ext cx="299" cy="109"/>
            </a:xfrm>
            <a:custGeom>
              <a:rect b="b" l="l" r="r" t="t"/>
              <a:pathLst>
                <a:path extrusionOk="0" h="8" w="22">
                  <a:moveTo>
                    <a:pt x="21"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4"/>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4"/>
            <p:cNvSpPr/>
            <p:nvPr/>
          </p:nvSpPr>
          <p:spPr>
            <a:xfrm>
              <a:off x="1122833" y="165189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4"/>
            <p:cNvSpPr/>
            <p:nvPr/>
          </p:nvSpPr>
          <p:spPr>
            <a:xfrm>
              <a:off x="1124734" y="1651746"/>
              <a:ext cx="530" cy="68"/>
            </a:xfrm>
            <a:custGeom>
              <a:rect b="b" l="l" r="r" t="t"/>
              <a:pathLst>
                <a:path extrusionOk="0" h="5" w="39">
                  <a:moveTo>
                    <a:pt x="0" y="4"/>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4"/>
            <p:cNvSpPr/>
            <p:nvPr/>
          </p:nvSpPr>
          <p:spPr>
            <a:xfrm>
              <a:off x="1125969" y="1651556"/>
              <a:ext cx="489" cy="109"/>
            </a:xfrm>
            <a:custGeom>
              <a:rect b="b" l="l" r="r" t="t"/>
              <a:pathLst>
                <a:path extrusionOk="0" h="8" w="36">
                  <a:moveTo>
                    <a:pt x="0" y="8"/>
                  </a:move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4"/>
            <p:cNvSpPr/>
            <p:nvPr/>
          </p:nvSpPr>
          <p:spPr>
            <a:xfrm>
              <a:off x="1117076" y="1651515"/>
              <a:ext cx="448" cy="54"/>
            </a:xfrm>
            <a:custGeom>
              <a:rect b="b" l="l" r="r" t="t"/>
              <a:pathLst>
                <a:path extrusionOk="0" h="4" w="33">
                  <a:moveTo>
                    <a:pt x="1" y="0"/>
                  </a:moveTo>
                  <a:lnTo>
                    <a:pt x="3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4"/>
            <p:cNvSpPr/>
            <p:nvPr/>
          </p:nvSpPr>
          <p:spPr>
            <a:xfrm>
              <a:off x="1120783" y="1651841"/>
              <a:ext cx="394" cy="14"/>
            </a:xfrm>
            <a:custGeom>
              <a:rect b="b" l="l" r="r" t="t"/>
              <a:pathLst>
                <a:path extrusionOk="0" h="1" w="29">
                  <a:moveTo>
                    <a:pt x="1" y="1"/>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4"/>
            <p:cNvSpPr/>
            <p:nvPr/>
          </p:nvSpPr>
          <p:spPr>
            <a:xfrm>
              <a:off x="1123539" y="1651895"/>
              <a:ext cx="543" cy="14"/>
            </a:xfrm>
            <a:custGeom>
              <a:rect b="b" l="l" r="r" t="t"/>
              <a:pathLst>
                <a:path extrusionOk="0" h="1" w="40">
                  <a:moveTo>
                    <a:pt x="1" y="0"/>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4"/>
            <p:cNvSpPr/>
            <p:nvPr/>
          </p:nvSpPr>
          <p:spPr>
            <a:xfrm>
              <a:off x="1119072" y="1651705"/>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4"/>
            <p:cNvSpPr/>
            <p:nvPr/>
          </p:nvSpPr>
          <p:spPr>
            <a:xfrm>
              <a:off x="1543206" y="1679322"/>
              <a:ext cx="258" cy="434"/>
            </a:xfrm>
            <a:custGeom>
              <a:rect b="b" l="l" r="r" t="t"/>
              <a:pathLst>
                <a:path extrusionOk="0" h="32" w="19">
                  <a:moveTo>
                    <a:pt x="1"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4"/>
            <p:cNvSpPr/>
            <p:nvPr/>
          </p:nvSpPr>
          <p:spPr>
            <a:xfrm>
              <a:off x="1543736" y="1680177"/>
              <a:ext cx="299" cy="434"/>
            </a:xfrm>
            <a:custGeom>
              <a:rect b="b" l="l" r="r" t="t"/>
              <a:pathLst>
                <a:path extrusionOk="0" h="32" w="22">
                  <a:moveTo>
                    <a:pt x="0" y="0"/>
                  </a:moveTo>
                  <a:lnTo>
                    <a:pt x="2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4"/>
            <p:cNvSpPr/>
            <p:nvPr/>
          </p:nvSpPr>
          <p:spPr>
            <a:xfrm>
              <a:off x="1542731" y="1678507"/>
              <a:ext cx="258" cy="394"/>
            </a:xfrm>
            <a:custGeom>
              <a:rect b="b" l="l" r="r" t="t"/>
              <a:pathLst>
                <a:path extrusionOk="0" h="29" w="19">
                  <a:moveTo>
                    <a:pt x="1" y="1"/>
                  </a:moveTo>
                  <a:lnTo>
                    <a:pt x="18"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4"/>
            <p:cNvSpPr/>
            <p:nvPr/>
          </p:nvSpPr>
          <p:spPr>
            <a:xfrm>
              <a:off x="1544251" y="1681032"/>
              <a:ext cx="299" cy="394"/>
            </a:xfrm>
            <a:custGeom>
              <a:rect b="b" l="l" r="r" t="t"/>
              <a:pathLst>
                <a:path extrusionOk="0" h="29" w="22">
                  <a:moveTo>
                    <a:pt x="1" y="0"/>
                  </a:moveTo>
                  <a:lnTo>
                    <a:pt x="22"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4"/>
            <p:cNvSpPr/>
            <p:nvPr/>
          </p:nvSpPr>
          <p:spPr>
            <a:xfrm>
              <a:off x="1544876" y="1681888"/>
              <a:ext cx="299" cy="394"/>
            </a:xfrm>
            <a:custGeom>
              <a:rect b="b" l="l" r="r" t="t"/>
              <a:pathLst>
                <a:path extrusionOk="0" h="29" w="22">
                  <a:moveTo>
                    <a:pt x="0" y="0"/>
                  </a:moveTo>
                  <a:lnTo>
                    <a:pt x="2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4"/>
            <p:cNvSpPr/>
            <p:nvPr/>
          </p:nvSpPr>
          <p:spPr>
            <a:xfrm>
              <a:off x="1478333" y="1688541"/>
              <a:ext cx="530" cy="434"/>
            </a:xfrm>
            <a:custGeom>
              <a:rect b="b" l="l" r="r" t="t"/>
              <a:pathLst>
                <a:path extrusionOk="0" h="32" w="39">
                  <a:moveTo>
                    <a:pt x="0" y="32"/>
                  </a:moveTo>
                  <a:lnTo>
                    <a:pt x="3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4"/>
            <p:cNvSpPr/>
            <p:nvPr/>
          </p:nvSpPr>
          <p:spPr>
            <a:xfrm>
              <a:off x="1478944" y="1688011"/>
              <a:ext cx="489" cy="448"/>
            </a:xfrm>
            <a:custGeom>
              <a:rect b="b" l="l" r="r" t="t"/>
              <a:pathLst>
                <a:path extrusionOk="0" h="33" w="36">
                  <a:moveTo>
                    <a:pt x="1" y="32"/>
                  </a:moveTo>
                  <a:lnTo>
                    <a:pt x="36"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4"/>
            <p:cNvSpPr/>
            <p:nvPr/>
          </p:nvSpPr>
          <p:spPr>
            <a:xfrm>
              <a:off x="1542310" y="1677706"/>
              <a:ext cx="244" cy="434"/>
            </a:xfrm>
            <a:custGeom>
              <a:rect b="b" l="l" r="r" t="t"/>
              <a:pathLst>
                <a:path extrusionOk="0" h="32" w="18">
                  <a:moveTo>
                    <a:pt x="0" y="0"/>
                  </a:moveTo>
                  <a:lnTo>
                    <a:pt x="18"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4"/>
            <p:cNvSpPr/>
            <p:nvPr/>
          </p:nvSpPr>
          <p:spPr>
            <a:xfrm>
              <a:off x="1539689" y="1670714"/>
              <a:ext cx="109" cy="353"/>
            </a:xfrm>
            <a:custGeom>
              <a:rect b="b" l="l" r="r" t="t"/>
              <a:pathLst>
                <a:path extrusionOk="0" h="26" w="8">
                  <a:moveTo>
                    <a:pt x="1" y="1"/>
                  </a:moveTo>
                  <a:lnTo>
                    <a:pt x="8"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4"/>
            <p:cNvSpPr/>
            <p:nvPr/>
          </p:nvSpPr>
          <p:spPr>
            <a:xfrm>
              <a:off x="1539975" y="1671949"/>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4"/>
            <p:cNvSpPr/>
            <p:nvPr/>
          </p:nvSpPr>
          <p:spPr>
            <a:xfrm>
              <a:off x="1477667" y="1689111"/>
              <a:ext cx="584" cy="489"/>
            </a:xfrm>
            <a:custGeom>
              <a:rect b="b" l="l" r="r" t="t"/>
              <a:pathLst>
                <a:path extrusionOk="0" h="36" w="43">
                  <a:moveTo>
                    <a:pt x="0" y="35"/>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4"/>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4"/>
            <p:cNvSpPr/>
            <p:nvPr/>
          </p:nvSpPr>
          <p:spPr>
            <a:xfrm>
              <a:off x="1540165" y="1672614"/>
              <a:ext cx="163" cy="394"/>
            </a:xfrm>
            <a:custGeom>
              <a:rect b="b" l="l" r="r" t="t"/>
              <a:pathLst>
                <a:path extrusionOk="0" h="29" w="12">
                  <a:moveTo>
                    <a:pt x="1"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4"/>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4"/>
            <p:cNvSpPr/>
            <p:nvPr/>
          </p:nvSpPr>
          <p:spPr>
            <a:xfrm>
              <a:off x="1539839" y="1671338"/>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4"/>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4"/>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4"/>
            <p:cNvSpPr/>
            <p:nvPr/>
          </p:nvSpPr>
          <p:spPr>
            <a:xfrm>
              <a:off x="1541210" y="1675425"/>
              <a:ext cx="204" cy="434"/>
            </a:xfrm>
            <a:custGeom>
              <a:rect b="b" l="l" r="r" t="t"/>
              <a:pathLst>
                <a:path extrusionOk="0" h="32" w="15">
                  <a:moveTo>
                    <a:pt x="1" y="0"/>
                  </a:moveTo>
                  <a:lnTo>
                    <a:pt x="15"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4"/>
            <p:cNvSpPr/>
            <p:nvPr/>
          </p:nvSpPr>
          <p:spPr>
            <a:xfrm>
              <a:off x="1541550" y="1676185"/>
              <a:ext cx="204" cy="394"/>
            </a:xfrm>
            <a:custGeom>
              <a:rect b="b" l="l" r="r" t="t"/>
              <a:pathLst>
                <a:path extrusionOk="0" h="29" w="15">
                  <a:moveTo>
                    <a:pt x="0" y="0"/>
                  </a:moveTo>
                  <a:lnTo>
                    <a:pt x="14"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4"/>
            <p:cNvSpPr/>
            <p:nvPr/>
          </p:nvSpPr>
          <p:spPr>
            <a:xfrm>
              <a:off x="1540884" y="1674705"/>
              <a:ext cx="204" cy="394"/>
            </a:xfrm>
            <a:custGeom>
              <a:rect b="b" l="l" r="r" t="t"/>
              <a:pathLst>
                <a:path extrusionOk="0" h="29" w="15">
                  <a:moveTo>
                    <a:pt x="0" y="1"/>
                  </a:moveTo>
                  <a:lnTo>
                    <a:pt x="14"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4"/>
            <p:cNvSpPr/>
            <p:nvPr/>
          </p:nvSpPr>
          <p:spPr>
            <a:xfrm>
              <a:off x="1540640" y="1673999"/>
              <a:ext cx="163" cy="394"/>
            </a:xfrm>
            <a:custGeom>
              <a:rect b="b" l="l" r="r" t="t"/>
              <a:pathLst>
                <a:path extrusionOk="0" h="29" w="12">
                  <a:moveTo>
                    <a:pt x="1" y="0"/>
                  </a:moveTo>
                  <a:lnTo>
                    <a:pt x="1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4"/>
            <p:cNvSpPr/>
            <p:nvPr/>
          </p:nvSpPr>
          <p:spPr>
            <a:xfrm>
              <a:off x="1541930" y="1676946"/>
              <a:ext cx="204" cy="434"/>
            </a:xfrm>
            <a:custGeom>
              <a:rect b="b" l="l" r="r" t="t"/>
              <a:pathLst>
                <a:path extrusionOk="0" h="32" w="15">
                  <a:moveTo>
                    <a:pt x="0" y="0"/>
                  </a:moveTo>
                  <a:lnTo>
                    <a:pt x="14"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4"/>
            <p:cNvSpPr/>
            <p:nvPr/>
          </p:nvSpPr>
          <p:spPr>
            <a:xfrm>
              <a:off x="1540409" y="1673280"/>
              <a:ext cx="149" cy="394"/>
            </a:xfrm>
            <a:custGeom>
              <a:rect b="b" l="l" r="r" t="t"/>
              <a:pathLst>
                <a:path extrusionOk="0" h="29" w="11">
                  <a:moveTo>
                    <a:pt x="0" y="1"/>
                  </a:moveTo>
                  <a:lnTo>
                    <a:pt x="11" y="2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4"/>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4"/>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4"/>
            <p:cNvSpPr/>
            <p:nvPr/>
          </p:nvSpPr>
          <p:spPr>
            <a:xfrm>
              <a:off x="1072257" y="1586153"/>
              <a:ext cx="869" cy="638"/>
            </a:xfrm>
            <a:custGeom>
              <a:rect b="b" l="l" r="r" t="t"/>
              <a:pathLst>
                <a:path extrusionOk="0" h="47" w="64">
                  <a:moveTo>
                    <a:pt x="0" y="46"/>
                  </a:moveTo>
                  <a:lnTo>
                    <a:pt x="6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4"/>
            <p:cNvSpPr/>
            <p:nvPr/>
          </p:nvSpPr>
          <p:spPr>
            <a:xfrm>
              <a:off x="1073357" y="1585447"/>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4"/>
            <p:cNvSpPr/>
            <p:nvPr/>
          </p:nvSpPr>
          <p:spPr>
            <a:xfrm>
              <a:off x="1075257" y="1584116"/>
              <a:ext cx="774" cy="530"/>
            </a:xfrm>
            <a:custGeom>
              <a:rect b="b" l="l" r="r" t="t"/>
              <a:pathLst>
                <a:path extrusionOk="0" h="39" w="57">
                  <a:moveTo>
                    <a:pt x="56" y="0"/>
                  </a:moveTo>
                  <a:lnTo>
                    <a:pt x="0"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4"/>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4"/>
            <p:cNvSpPr/>
            <p:nvPr/>
          </p:nvSpPr>
          <p:spPr>
            <a:xfrm>
              <a:off x="1074348" y="1584822"/>
              <a:ext cx="679" cy="448"/>
            </a:xfrm>
            <a:custGeom>
              <a:rect b="b" l="l" r="r" t="t"/>
              <a:pathLst>
                <a:path extrusionOk="0" h="33" w="50">
                  <a:moveTo>
                    <a:pt x="50" y="1"/>
                  </a:moveTo>
                  <a:lnTo>
                    <a:pt x="1"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4"/>
            <p:cNvSpPr/>
            <p:nvPr/>
          </p:nvSpPr>
          <p:spPr>
            <a:xfrm>
              <a:off x="1417248" y="1669913"/>
              <a:ext cx="204" cy="149"/>
            </a:xfrm>
            <a:custGeom>
              <a:rect b="b" l="l" r="r" t="t"/>
              <a:pathLst>
                <a:path extrusionOk="0" h="11" w="15">
                  <a:moveTo>
                    <a:pt x="15"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4"/>
            <p:cNvSpPr/>
            <p:nvPr/>
          </p:nvSpPr>
          <p:spPr>
            <a:xfrm>
              <a:off x="1416677" y="1669532"/>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4"/>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4"/>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4"/>
            <p:cNvSpPr/>
            <p:nvPr/>
          </p:nvSpPr>
          <p:spPr>
            <a:xfrm>
              <a:off x="1416012" y="1669057"/>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4"/>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4"/>
            <p:cNvSpPr/>
            <p:nvPr/>
          </p:nvSpPr>
          <p:spPr>
            <a:xfrm>
              <a:off x="1037458" y="1535536"/>
              <a:ext cx="68" cy="54"/>
            </a:xfrm>
            <a:custGeom>
              <a:rect b="b" l="l" r="r" t="t"/>
              <a:pathLst>
                <a:path extrusionOk="0" h="4" w="5">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4"/>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4"/>
            <p:cNvSpPr/>
            <p:nvPr/>
          </p:nvSpPr>
          <p:spPr>
            <a:xfrm>
              <a:off x="1074443" y="158035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4"/>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4"/>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4"/>
            <p:cNvSpPr/>
            <p:nvPr/>
          </p:nvSpPr>
          <p:spPr>
            <a:xfrm>
              <a:off x="1415496" y="1668718"/>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4"/>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4"/>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4"/>
            <p:cNvSpPr/>
            <p:nvPr/>
          </p:nvSpPr>
          <p:spPr>
            <a:xfrm>
              <a:off x="1456649" y="1702091"/>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4"/>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4"/>
            <p:cNvSpPr/>
            <p:nvPr/>
          </p:nvSpPr>
          <p:spPr>
            <a:xfrm>
              <a:off x="1456935" y="1701806"/>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4"/>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4"/>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4"/>
            <p:cNvSpPr/>
            <p:nvPr/>
          </p:nvSpPr>
          <p:spPr>
            <a:xfrm>
              <a:off x="1539174" y="1665921"/>
              <a:ext cx="14" cy="285"/>
            </a:xfrm>
            <a:custGeom>
              <a:rect b="b" l="l" r="r" t="t"/>
              <a:pathLst>
                <a:path extrusionOk="0" h="21" w="1">
                  <a:moveTo>
                    <a:pt x="0" y="2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4"/>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4"/>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4"/>
            <p:cNvSpPr/>
            <p:nvPr/>
          </p:nvSpPr>
          <p:spPr>
            <a:xfrm>
              <a:off x="1428843" y="1703327"/>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4"/>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4"/>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4"/>
            <p:cNvSpPr/>
            <p:nvPr/>
          </p:nvSpPr>
          <p:spPr>
            <a:xfrm>
              <a:off x="1456269" y="1702376"/>
              <a:ext cx="163" cy="149"/>
            </a:xfrm>
            <a:custGeom>
              <a:rect b="b" l="l" r="r" t="t"/>
              <a:pathLst>
                <a:path extrusionOk="0" h="11" w="12">
                  <a:moveTo>
                    <a:pt x="1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4"/>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4"/>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4"/>
            <p:cNvSpPr/>
            <p:nvPr/>
          </p:nvSpPr>
          <p:spPr>
            <a:xfrm>
              <a:off x="1455794" y="1702702"/>
              <a:ext cx="204" cy="163"/>
            </a:xfrm>
            <a:custGeom>
              <a:rect b="b" l="l" r="r" t="t"/>
              <a:pathLst>
                <a:path extrusionOk="0" h="12" w="15">
                  <a:moveTo>
                    <a:pt x="15"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4"/>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4"/>
            <p:cNvSpPr/>
            <p:nvPr/>
          </p:nvSpPr>
          <p:spPr>
            <a:xfrm>
              <a:off x="1455224" y="1703042"/>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4"/>
            <p:cNvSpPr/>
            <p:nvPr/>
          </p:nvSpPr>
          <p:spPr>
            <a:xfrm>
              <a:off x="1482080" y="1685595"/>
              <a:ext cx="299" cy="244"/>
            </a:xfrm>
            <a:custGeom>
              <a:rect b="b" l="l" r="r" t="t"/>
              <a:pathLst>
                <a:path extrusionOk="0" h="18" w="22">
                  <a:moveTo>
                    <a:pt x="1" y="18"/>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4"/>
            <p:cNvSpPr/>
            <p:nvPr/>
          </p:nvSpPr>
          <p:spPr>
            <a:xfrm>
              <a:off x="1539174" y="1665486"/>
              <a:ext cx="14" cy="244"/>
            </a:xfrm>
            <a:custGeom>
              <a:rect b="b" l="l" r="r" t="t"/>
              <a:pathLst>
                <a:path extrusionOk="0" h="18" w="1">
                  <a:moveTo>
                    <a:pt x="0"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4"/>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4"/>
            <p:cNvSpPr/>
            <p:nvPr/>
          </p:nvSpPr>
          <p:spPr>
            <a:xfrm>
              <a:off x="1539174" y="1666396"/>
              <a:ext cx="14" cy="299"/>
            </a:xfrm>
            <a:custGeom>
              <a:rect b="b" l="l" r="r" t="t"/>
              <a:pathLst>
                <a:path extrusionOk="0" h="22" w="1">
                  <a:moveTo>
                    <a:pt x="0" y="0"/>
                  </a:moveTo>
                  <a:lnTo>
                    <a:pt x="0"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4"/>
            <p:cNvSpPr/>
            <p:nvPr/>
          </p:nvSpPr>
          <p:spPr>
            <a:xfrm>
              <a:off x="1485217" y="1683409"/>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4"/>
            <p:cNvSpPr/>
            <p:nvPr/>
          </p:nvSpPr>
          <p:spPr>
            <a:xfrm>
              <a:off x="1485407" y="168335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4"/>
            <p:cNvSpPr/>
            <p:nvPr/>
          </p:nvSpPr>
          <p:spPr>
            <a:xfrm>
              <a:off x="1480139" y="1687115"/>
              <a:ext cx="394" cy="339"/>
            </a:xfrm>
            <a:custGeom>
              <a:rect b="b" l="l" r="r" t="t"/>
              <a:pathLst>
                <a:path extrusionOk="0" h="25" w="29">
                  <a:moveTo>
                    <a:pt x="0" y="25"/>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4"/>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4"/>
            <p:cNvSpPr/>
            <p:nvPr/>
          </p:nvSpPr>
          <p:spPr>
            <a:xfrm>
              <a:off x="1485556" y="168325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4"/>
            <p:cNvSpPr/>
            <p:nvPr/>
          </p:nvSpPr>
          <p:spPr>
            <a:xfrm>
              <a:off x="1483845" y="1684264"/>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4"/>
            <p:cNvSpPr/>
            <p:nvPr/>
          </p:nvSpPr>
          <p:spPr>
            <a:xfrm>
              <a:off x="1484646" y="1683789"/>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4"/>
            <p:cNvSpPr/>
            <p:nvPr/>
          </p:nvSpPr>
          <p:spPr>
            <a:xfrm>
              <a:off x="1484415" y="1683924"/>
              <a:ext cx="204" cy="163"/>
            </a:xfrm>
            <a:custGeom>
              <a:rect b="b" l="l" r="r" t="t"/>
              <a:pathLst>
                <a:path extrusionOk="0" h="12" w="15">
                  <a:moveTo>
                    <a:pt x="0" y="1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4"/>
            <p:cNvSpPr/>
            <p:nvPr/>
          </p:nvSpPr>
          <p:spPr>
            <a:xfrm>
              <a:off x="1484130" y="1684115"/>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4"/>
            <p:cNvSpPr/>
            <p:nvPr/>
          </p:nvSpPr>
          <p:spPr>
            <a:xfrm>
              <a:off x="1485026" y="1683544"/>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4"/>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4"/>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4"/>
            <p:cNvSpPr/>
            <p:nvPr/>
          </p:nvSpPr>
          <p:spPr>
            <a:xfrm>
              <a:off x="1484836" y="1683639"/>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4"/>
            <p:cNvSpPr/>
            <p:nvPr/>
          </p:nvSpPr>
          <p:spPr>
            <a:xfrm>
              <a:off x="1485692" y="1683164"/>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4"/>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4"/>
            <p:cNvSpPr/>
            <p:nvPr/>
          </p:nvSpPr>
          <p:spPr>
            <a:xfrm>
              <a:off x="1485787" y="1683164"/>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4"/>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4"/>
            <p:cNvSpPr/>
            <p:nvPr/>
          </p:nvSpPr>
          <p:spPr>
            <a:xfrm>
              <a:off x="1539269" y="166391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4"/>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4"/>
            <p:cNvSpPr/>
            <p:nvPr/>
          </p:nvSpPr>
          <p:spPr>
            <a:xfrm>
              <a:off x="1482460" y="1685309"/>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4"/>
            <p:cNvSpPr/>
            <p:nvPr/>
          </p:nvSpPr>
          <p:spPr>
            <a:xfrm>
              <a:off x="1482840" y="1685024"/>
              <a:ext cx="299" cy="204"/>
            </a:xfrm>
            <a:custGeom>
              <a:rect b="b" l="l" r="r" t="t"/>
              <a:pathLst>
                <a:path extrusionOk="0" h="15" w="22">
                  <a:moveTo>
                    <a:pt x="1" y="14"/>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4"/>
            <p:cNvSpPr/>
            <p:nvPr/>
          </p:nvSpPr>
          <p:spPr>
            <a:xfrm>
              <a:off x="1481605" y="1685975"/>
              <a:ext cx="353" cy="244"/>
            </a:xfrm>
            <a:custGeom>
              <a:rect b="b" l="l" r="r" t="t"/>
              <a:pathLst>
                <a:path extrusionOk="0" h="18" w="26">
                  <a:moveTo>
                    <a:pt x="1" y="18"/>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4"/>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4"/>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4"/>
            <p:cNvSpPr/>
            <p:nvPr/>
          </p:nvSpPr>
          <p:spPr>
            <a:xfrm>
              <a:off x="1479568" y="1687536"/>
              <a:ext cx="434" cy="394"/>
            </a:xfrm>
            <a:custGeom>
              <a:rect b="b" l="l" r="r" t="t"/>
              <a:pathLst>
                <a:path extrusionOk="0" h="29" w="32">
                  <a:moveTo>
                    <a:pt x="0" y="29"/>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4"/>
            <p:cNvSpPr/>
            <p:nvPr/>
          </p:nvSpPr>
          <p:spPr>
            <a:xfrm>
              <a:off x="1485882" y="1683123"/>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4"/>
            <p:cNvSpPr/>
            <p:nvPr/>
          </p:nvSpPr>
          <p:spPr>
            <a:xfrm>
              <a:off x="1486167" y="16830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4"/>
            <p:cNvSpPr/>
            <p:nvPr/>
          </p:nvSpPr>
          <p:spPr>
            <a:xfrm>
              <a:off x="1485977" y="1683123"/>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4"/>
            <p:cNvSpPr/>
            <p:nvPr/>
          </p:nvSpPr>
          <p:spPr>
            <a:xfrm>
              <a:off x="1481184" y="1686301"/>
              <a:ext cx="339" cy="299"/>
            </a:xfrm>
            <a:custGeom>
              <a:rect b="b" l="l" r="r" t="t"/>
              <a:pathLst>
                <a:path extrusionOk="0" h="22" w="25">
                  <a:moveTo>
                    <a:pt x="0" y="22"/>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4"/>
            <p:cNvSpPr/>
            <p:nvPr/>
          </p:nvSpPr>
          <p:spPr>
            <a:xfrm>
              <a:off x="1486031" y="16830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4"/>
            <p:cNvSpPr/>
            <p:nvPr/>
          </p:nvSpPr>
          <p:spPr>
            <a:xfrm>
              <a:off x="1486072" y="168306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4"/>
            <p:cNvSpPr/>
            <p:nvPr/>
          </p:nvSpPr>
          <p:spPr>
            <a:xfrm>
              <a:off x="1480654" y="1686681"/>
              <a:ext cx="394" cy="353"/>
            </a:xfrm>
            <a:custGeom>
              <a:rect b="b" l="l" r="r" t="t"/>
              <a:pathLst>
                <a:path extrusionOk="0" h="26" w="29">
                  <a:moveTo>
                    <a:pt x="1" y="2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4"/>
            <p:cNvSpPr/>
            <p:nvPr/>
          </p:nvSpPr>
          <p:spPr>
            <a:xfrm>
              <a:off x="1483221" y="1684739"/>
              <a:ext cx="258" cy="204"/>
            </a:xfrm>
            <a:custGeom>
              <a:rect b="b" l="l" r="r" t="t"/>
              <a:pathLst>
                <a:path extrusionOk="0" h="15" w="19">
                  <a:moveTo>
                    <a:pt x="1"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4"/>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4"/>
            <p:cNvSpPr/>
            <p:nvPr/>
          </p:nvSpPr>
          <p:spPr>
            <a:xfrm>
              <a:off x="1483560" y="1684495"/>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4"/>
            <p:cNvSpPr/>
            <p:nvPr/>
          </p:nvSpPr>
          <p:spPr>
            <a:xfrm>
              <a:off x="1539459" y="1669532"/>
              <a:ext cx="54" cy="339"/>
            </a:xfrm>
            <a:custGeom>
              <a:rect b="b" l="l" r="r" t="t"/>
              <a:pathLst>
                <a:path extrusionOk="0" h="25" w="4">
                  <a:moveTo>
                    <a:pt x="0" y="0"/>
                  </a:moveTo>
                  <a:lnTo>
                    <a:pt x="4"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4"/>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4"/>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4"/>
            <p:cNvSpPr/>
            <p:nvPr/>
          </p:nvSpPr>
          <p:spPr>
            <a:xfrm>
              <a:off x="1993626" y="1750237"/>
              <a:ext cx="68" cy="149"/>
            </a:xfrm>
            <a:custGeom>
              <a:rect b="b" l="l" r="r" t="t"/>
              <a:pathLst>
                <a:path extrusionOk="0" h="11"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4"/>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4"/>
            <p:cNvSpPr/>
            <p:nvPr/>
          </p:nvSpPr>
          <p:spPr>
            <a:xfrm>
              <a:off x="1993490" y="174976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4"/>
            <p:cNvSpPr/>
            <p:nvPr/>
          </p:nvSpPr>
          <p:spPr>
            <a:xfrm>
              <a:off x="1993490" y="1749898"/>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4"/>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4"/>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4"/>
            <p:cNvSpPr/>
            <p:nvPr/>
          </p:nvSpPr>
          <p:spPr>
            <a:xfrm>
              <a:off x="1993721" y="1750481"/>
              <a:ext cx="163" cy="244"/>
            </a:xfrm>
            <a:custGeom>
              <a:rect b="b" l="l" r="r" t="t"/>
              <a:pathLst>
                <a:path extrusionOk="0" h="18" w="12">
                  <a:moveTo>
                    <a:pt x="11" y="1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4"/>
            <p:cNvSpPr/>
            <p:nvPr/>
          </p:nvSpPr>
          <p:spPr>
            <a:xfrm>
              <a:off x="1993531" y="1750047"/>
              <a:ext cx="68" cy="109"/>
            </a:xfrm>
            <a:custGeom>
              <a:rect b="b" l="l" r="r" t="t"/>
              <a:pathLst>
                <a:path extrusionOk="0" h="8" w="5">
                  <a:moveTo>
                    <a:pt x="4"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4"/>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4"/>
            <p:cNvSpPr/>
            <p:nvPr/>
          </p:nvSpPr>
          <p:spPr>
            <a:xfrm>
              <a:off x="2035703" y="1698520"/>
              <a:ext cx="204" cy="109"/>
            </a:xfrm>
            <a:custGeom>
              <a:rect b="b" l="l" r="r" t="t"/>
              <a:pathLst>
                <a:path extrusionOk="0" h="8" w="15">
                  <a:moveTo>
                    <a:pt x="0" y="1"/>
                  </a:moveTo>
                  <a:lnTo>
                    <a:pt x="1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4"/>
            <p:cNvSpPr/>
            <p:nvPr/>
          </p:nvSpPr>
          <p:spPr>
            <a:xfrm>
              <a:off x="2065505" y="1706314"/>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4"/>
            <p:cNvSpPr/>
            <p:nvPr/>
          </p:nvSpPr>
          <p:spPr>
            <a:xfrm>
              <a:off x="2066266" y="1706409"/>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4"/>
            <p:cNvSpPr/>
            <p:nvPr/>
          </p:nvSpPr>
          <p:spPr>
            <a:xfrm>
              <a:off x="2067257" y="170646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4"/>
            <p:cNvSpPr/>
            <p:nvPr/>
          </p:nvSpPr>
          <p:spPr>
            <a:xfrm>
              <a:off x="2068357" y="170650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4"/>
            <p:cNvSpPr/>
            <p:nvPr/>
          </p:nvSpPr>
          <p:spPr>
            <a:xfrm>
              <a:off x="2071819" y="170640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4"/>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4"/>
            <p:cNvSpPr/>
            <p:nvPr/>
          </p:nvSpPr>
          <p:spPr>
            <a:xfrm>
              <a:off x="2165463" y="166871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4"/>
            <p:cNvSpPr/>
            <p:nvPr/>
          </p:nvSpPr>
          <p:spPr>
            <a:xfrm>
              <a:off x="2165028" y="1668908"/>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4"/>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4"/>
            <p:cNvSpPr/>
            <p:nvPr/>
          </p:nvSpPr>
          <p:spPr>
            <a:xfrm>
              <a:off x="2167404" y="1667197"/>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4"/>
            <p:cNvSpPr/>
            <p:nvPr/>
          </p:nvSpPr>
          <p:spPr>
            <a:xfrm>
              <a:off x="2151437" y="1676701"/>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4"/>
            <p:cNvSpPr/>
            <p:nvPr/>
          </p:nvSpPr>
          <p:spPr>
            <a:xfrm>
              <a:off x="2152917" y="1676470"/>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4"/>
            <p:cNvSpPr/>
            <p:nvPr/>
          </p:nvSpPr>
          <p:spPr>
            <a:xfrm>
              <a:off x="2152198" y="1676606"/>
              <a:ext cx="394" cy="68"/>
            </a:xfrm>
            <a:custGeom>
              <a:rect b="b" l="l" r="r" t="t"/>
              <a:pathLst>
                <a:path extrusionOk="0" h="5" w="29">
                  <a:moveTo>
                    <a:pt x="2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4"/>
            <p:cNvSpPr/>
            <p:nvPr/>
          </p:nvSpPr>
          <p:spPr>
            <a:xfrm>
              <a:off x="2150962" y="167685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4"/>
            <p:cNvSpPr/>
            <p:nvPr/>
          </p:nvSpPr>
          <p:spPr>
            <a:xfrm>
              <a:off x="2154913" y="1676036"/>
              <a:ext cx="299" cy="109"/>
            </a:xfrm>
            <a:custGeom>
              <a:rect b="b" l="l" r="r" t="t"/>
              <a:pathLst>
                <a:path extrusionOk="0" h="8" w="22">
                  <a:moveTo>
                    <a:pt x="2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4"/>
            <p:cNvSpPr/>
            <p:nvPr/>
          </p:nvSpPr>
          <p:spPr>
            <a:xfrm>
              <a:off x="2153528" y="1676375"/>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4"/>
            <p:cNvSpPr/>
            <p:nvPr/>
          </p:nvSpPr>
          <p:spPr>
            <a:xfrm>
              <a:off x="2154098" y="1676280"/>
              <a:ext cx="258" cy="54"/>
            </a:xfrm>
            <a:custGeom>
              <a:rect b="b" l="l" r="r" t="t"/>
              <a:pathLst>
                <a:path extrusionOk="0" h="4" w="19">
                  <a:moveTo>
                    <a:pt x="1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4"/>
            <p:cNvSpPr/>
            <p:nvPr/>
          </p:nvSpPr>
          <p:spPr>
            <a:xfrm>
              <a:off x="2154533" y="1676131"/>
              <a:ext cx="244" cy="109"/>
            </a:xfrm>
            <a:custGeom>
              <a:rect b="b" l="l" r="r" t="t"/>
              <a:pathLst>
                <a:path extrusionOk="0" h="8" w="18">
                  <a:moveTo>
                    <a:pt x="18"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4"/>
            <p:cNvSpPr/>
            <p:nvPr/>
          </p:nvSpPr>
          <p:spPr>
            <a:xfrm>
              <a:off x="2164703" y="1669098"/>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4"/>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4"/>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4"/>
            <p:cNvSpPr/>
            <p:nvPr/>
          </p:nvSpPr>
          <p:spPr>
            <a:xfrm>
              <a:off x="2146590" y="1667482"/>
              <a:ext cx="964" cy="68"/>
            </a:xfrm>
            <a:custGeom>
              <a:rect b="b" l="l" r="r" t="t"/>
              <a:pathLst>
                <a:path extrusionOk="0" h="5" w="71">
                  <a:moveTo>
                    <a:pt x="7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4"/>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4"/>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4"/>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4"/>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4"/>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4"/>
            <p:cNvSpPr/>
            <p:nvPr/>
          </p:nvSpPr>
          <p:spPr>
            <a:xfrm>
              <a:off x="2239039" y="1718289"/>
              <a:ext cx="109" cy="163"/>
            </a:xfrm>
            <a:custGeom>
              <a:rect b="b" l="l" r="r" t="t"/>
              <a:pathLst>
                <a:path extrusionOk="0" h="12" w="8">
                  <a:moveTo>
                    <a:pt x="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4"/>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4"/>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4"/>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4"/>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4"/>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4"/>
            <p:cNvSpPr/>
            <p:nvPr/>
          </p:nvSpPr>
          <p:spPr>
            <a:xfrm>
              <a:off x="2238618" y="1718764"/>
              <a:ext cx="149" cy="163"/>
            </a:xfrm>
            <a:custGeom>
              <a:rect b="b" l="l" r="r" t="t"/>
              <a:pathLst>
                <a:path extrusionOk="0" h="12" w="11">
                  <a:moveTo>
                    <a:pt x="0" y="1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4"/>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4"/>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4"/>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4"/>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4"/>
            <p:cNvSpPr/>
            <p:nvPr/>
          </p:nvSpPr>
          <p:spPr>
            <a:xfrm>
              <a:off x="2199542" y="1725947"/>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4"/>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4"/>
            <p:cNvSpPr/>
            <p:nvPr/>
          </p:nvSpPr>
          <p:spPr>
            <a:xfrm>
              <a:off x="2200534" y="172381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4"/>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4"/>
            <p:cNvSpPr/>
            <p:nvPr/>
          </p:nvSpPr>
          <p:spPr>
            <a:xfrm>
              <a:off x="2198348" y="1727277"/>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4"/>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4"/>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4"/>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4"/>
            <p:cNvSpPr/>
            <p:nvPr/>
          </p:nvSpPr>
          <p:spPr>
            <a:xfrm>
              <a:off x="2201402" y="1722485"/>
              <a:ext cx="244" cy="339"/>
            </a:xfrm>
            <a:custGeom>
              <a:rect b="b" l="l" r="r" t="t"/>
              <a:pathLst>
                <a:path extrusionOk="0" h="25" w="18">
                  <a:moveTo>
                    <a:pt x="0" y="25"/>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4"/>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4"/>
            <p:cNvSpPr/>
            <p:nvPr/>
          </p:nvSpPr>
          <p:spPr>
            <a:xfrm>
              <a:off x="2200968" y="1723150"/>
              <a:ext cx="149" cy="299"/>
            </a:xfrm>
            <a:custGeom>
              <a:rect b="b" l="l" r="r" t="t"/>
              <a:pathLst>
                <a:path extrusionOk="0" h="22" w="11">
                  <a:moveTo>
                    <a:pt x="1" y="2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4"/>
            <p:cNvSpPr/>
            <p:nvPr/>
          </p:nvSpPr>
          <p:spPr>
            <a:xfrm>
              <a:off x="2226344" y="1713917"/>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4"/>
            <p:cNvSpPr/>
            <p:nvPr/>
          </p:nvSpPr>
          <p:spPr>
            <a:xfrm>
              <a:off x="2225964" y="1713917"/>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4"/>
            <p:cNvSpPr/>
            <p:nvPr/>
          </p:nvSpPr>
          <p:spPr>
            <a:xfrm>
              <a:off x="2225543" y="1713876"/>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4"/>
            <p:cNvSpPr/>
            <p:nvPr/>
          </p:nvSpPr>
          <p:spPr>
            <a:xfrm>
              <a:off x="2222882" y="171382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4"/>
            <p:cNvSpPr/>
            <p:nvPr/>
          </p:nvSpPr>
          <p:spPr>
            <a:xfrm>
              <a:off x="2226915" y="171401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4"/>
            <p:cNvSpPr/>
            <p:nvPr/>
          </p:nvSpPr>
          <p:spPr>
            <a:xfrm>
              <a:off x="2223588"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4"/>
            <p:cNvSpPr/>
            <p:nvPr/>
          </p:nvSpPr>
          <p:spPr>
            <a:xfrm>
              <a:off x="2225014" y="1713822"/>
              <a:ext cx="353" cy="14"/>
            </a:xfrm>
            <a:custGeom>
              <a:rect b="b" l="l" r="r" t="t"/>
              <a:pathLst>
                <a:path extrusionOk="0" h="1" w="26">
                  <a:moveTo>
                    <a:pt x="2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4"/>
            <p:cNvSpPr/>
            <p:nvPr/>
          </p:nvSpPr>
          <p:spPr>
            <a:xfrm>
              <a:off x="2224824"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4"/>
            <p:cNvSpPr/>
            <p:nvPr/>
          </p:nvSpPr>
          <p:spPr>
            <a:xfrm>
              <a:off x="2226684" y="171397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4"/>
            <p:cNvSpPr/>
            <p:nvPr/>
          </p:nvSpPr>
          <p:spPr>
            <a:xfrm>
              <a:off x="2240845" y="1712206"/>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4"/>
            <p:cNvSpPr/>
            <p:nvPr/>
          </p:nvSpPr>
          <p:spPr>
            <a:xfrm>
              <a:off x="2240370" y="1712301"/>
              <a:ext cx="353" cy="68"/>
            </a:xfrm>
            <a:custGeom>
              <a:rect b="b" l="l" r="r" t="t"/>
              <a:pathLst>
                <a:path extrusionOk="0" h="5" w="26">
                  <a:moveTo>
                    <a:pt x="2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4"/>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4"/>
            <p:cNvSpPr/>
            <p:nvPr/>
          </p:nvSpPr>
          <p:spPr>
            <a:xfrm>
              <a:off x="2239379" y="1712682"/>
              <a:ext cx="149" cy="109"/>
            </a:xfrm>
            <a:custGeom>
              <a:rect b="b" l="l" r="r" t="t"/>
              <a:pathLst>
                <a:path extrusionOk="0" h="8" w="11">
                  <a:moveTo>
                    <a:pt x="11"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4"/>
            <p:cNvSpPr/>
            <p:nvPr/>
          </p:nvSpPr>
          <p:spPr>
            <a:xfrm>
              <a:off x="2240044" y="1712397"/>
              <a:ext cx="244" cy="68"/>
            </a:xfrm>
            <a:custGeom>
              <a:rect b="b" l="l" r="r" t="t"/>
              <a:pathLst>
                <a:path extrusionOk="0" h="5" w="18">
                  <a:moveTo>
                    <a:pt x="18"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4"/>
            <p:cNvSpPr/>
            <p:nvPr/>
          </p:nvSpPr>
          <p:spPr>
            <a:xfrm>
              <a:off x="2227159" y="1714067"/>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4"/>
            <p:cNvSpPr/>
            <p:nvPr/>
          </p:nvSpPr>
          <p:spPr>
            <a:xfrm>
              <a:off x="2239800" y="1712492"/>
              <a:ext cx="163" cy="68"/>
            </a:xfrm>
            <a:custGeom>
              <a:rect b="b" l="l" r="r" t="t"/>
              <a:pathLst>
                <a:path extrusionOk="0" h="5" w="12">
                  <a:moveTo>
                    <a:pt x="11"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4"/>
            <p:cNvSpPr/>
            <p:nvPr/>
          </p:nvSpPr>
          <p:spPr>
            <a:xfrm>
              <a:off x="2239569" y="1712587"/>
              <a:ext cx="149" cy="68"/>
            </a:xfrm>
            <a:custGeom>
              <a:rect b="b" l="l" r="r" t="t"/>
              <a:pathLst>
                <a:path extrusionOk="0" h="5"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4"/>
            <p:cNvSpPr/>
            <p:nvPr/>
          </p:nvSpPr>
          <p:spPr>
            <a:xfrm>
              <a:off x="2223873" y="171382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4"/>
            <p:cNvSpPr/>
            <p:nvPr/>
          </p:nvSpPr>
          <p:spPr>
            <a:xfrm>
              <a:off x="2218320" y="1714067"/>
              <a:ext cx="394" cy="14"/>
            </a:xfrm>
            <a:custGeom>
              <a:rect b="b" l="l" r="r" t="t"/>
              <a:pathLst>
                <a:path extrusionOk="0" h="1" w="29">
                  <a:moveTo>
                    <a:pt x="0" y="0"/>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4"/>
            <p:cNvSpPr/>
            <p:nvPr/>
          </p:nvSpPr>
          <p:spPr>
            <a:xfrm>
              <a:off x="2221742" y="1713822"/>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4"/>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4"/>
            <p:cNvSpPr/>
            <p:nvPr/>
          </p:nvSpPr>
          <p:spPr>
            <a:xfrm>
              <a:off x="2218985" y="1713972"/>
              <a:ext cx="625" cy="54"/>
            </a:xfrm>
            <a:custGeom>
              <a:rect b="b" l="l" r="r" t="t"/>
              <a:pathLst>
                <a:path extrusionOk="0" h="4" w="46">
                  <a:moveTo>
                    <a:pt x="46"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4"/>
            <p:cNvSpPr/>
            <p:nvPr/>
          </p:nvSpPr>
          <p:spPr>
            <a:xfrm>
              <a:off x="2219977" y="1713917"/>
              <a:ext cx="543" cy="14"/>
            </a:xfrm>
            <a:custGeom>
              <a:rect b="b" l="l" r="r" t="t"/>
              <a:pathLst>
                <a:path extrusionOk="0" h="1" w="40">
                  <a:moveTo>
                    <a:pt x="3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4"/>
            <p:cNvSpPr/>
            <p:nvPr/>
          </p:nvSpPr>
          <p:spPr>
            <a:xfrm>
              <a:off x="2220886" y="1713876"/>
              <a:ext cx="489" cy="14"/>
            </a:xfrm>
            <a:custGeom>
              <a:rect b="b" l="l" r="r" t="t"/>
              <a:pathLst>
                <a:path extrusionOk="0" h="1" w="36">
                  <a:moveTo>
                    <a:pt x="3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4"/>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4"/>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4"/>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4"/>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4"/>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4"/>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4"/>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4"/>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4"/>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4"/>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4"/>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4"/>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4"/>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4"/>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4"/>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4"/>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4"/>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4"/>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4"/>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4"/>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4"/>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4"/>
            <p:cNvSpPr/>
            <p:nvPr/>
          </p:nvSpPr>
          <p:spPr>
            <a:xfrm>
              <a:off x="1998948" y="1591570"/>
              <a:ext cx="394" cy="394"/>
            </a:xfrm>
            <a:custGeom>
              <a:rect b="b" l="l" r="r" t="t"/>
              <a:pathLst>
                <a:path extrusionOk="0" h="29" w="29">
                  <a:moveTo>
                    <a:pt x="29"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4"/>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4"/>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4"/>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4"/>
            <p:cNvSpPr/>
            <p:nvPr/>
          </p:nvSpPr>
          <p:spPr>
            <a:xfrm>
              <a:off x="2116217" y="1584537"/>
              <a:ext cx="244" cy="14"/>
            </a:xfrm>
            <a:custGeom>
              <a:rect b="b" l="l" r="r" t="t"/>
              <a:pathLst>
                <a:path extrusionOk="0" h="1" w="18">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4"/>
            <p:cNvSpPr/>
            <p:nvPr/>
          </p:nvSpPr>
          <p:spPr>
            <a:xfrm>
              <a:off x="2117168"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4"/>
            <p:cNvSpPr/>
            <p:nvPr/>
          </p:nvSpPr>
          <p:spPr>
            <a:xfrm>
              <a:off x="2115267" y="1584496"/>
              <a:ext cx="244" cy="14"/>
            </a:xfrm>
            <a:custGeom>
              <a:rect b="b" l="l" r="r" t="t"/>
              <a:pathLst>
                <a:path extrusionOk="0" h="1" w="18">
                  <a:moveTo>
                    <a:pt x="1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4"/>
            <p:cNvSpPr/>
            <p:nvPr/>
          </p:nvSpPr>
          <p:spPr>
            <a:xfrm>
              <a:off x="2115742" y="1584537"/>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4"/>
            <p:cNvSpPr/>
            <p:nvPr/>
          </p:nvSpPr>
          <p:spPr>
            <a:xfrm>
              <a:off x="2114357" y="1584442"/>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4"/>
            <p:cNvSpPr/>
            <p:nvPr/>
          </p:nvSpPr>
          <p:spPr>
            <a:xfrm>
              <a:off x="2115022" y="158449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4"/>
            <p:cNvSpPr/>
            <p:nvPr/>
          </p:nvSpPr>
          <p:spPr>
            <a:xfrm>
              <a:off x="2117643" y="1584687"/>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4"/>
            <p:cNvSpPr/>
            <p:nvPr/>
          </p:nvSpPr>
          <p:spPr>
            <a:xfrm>
              <a:off x="2120263"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4"/>
            <p:cNvSpPr/>
            <p:nvPr/>
          </p:nvSpPr>
          <p:spPr>
            <a:xfrm>
              <a:off x="2120874"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4"/>
            <p:cNvSpPr/>
            <p:nvPr/>
          </p:nvSpPr>
          <p:spPr>
            <a:xfrm>
              <a:off x="2120399" y="158516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4"/>
            <p:cNvSpPr/>
            <p:nvPr/>
          </p:nvSpPr>
          <p:spPr>
            <a:xfrm>
              <a:off x="2118118" y="1584727"/>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4"/>
            <p:cNvSpPr/>
            <p:nvPr/>
          </p:nvSpPr>
          <p:spPr>
            <a:xfrm>
              <a:off x="2118553" y="1584782"/>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4"/>
            <p:cNvSpPr/>
            <p:nvPr/>
          </p:nvSpPr>
          <p:spPr>
            <a:xfrm>
              <a:off x="2118973" y="1584877"/>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4"/>
            <p:cNvSpPr/>
            <p:nvPr/>
          </p:nvSpPr>
          <p:spPr>
            <a:xfrm>
              <a:off x="2119408" y="1584917"/>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4"/>
            <p:cNvSpPr/>
            <p:nvPr/>
          </p:nvSpPr>
          <p:spPr>
            <a:xfrm>
              <a:off x="2116692" y="1584632"/>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4"/>
            <p:cNvSpPr/>
            <p:nvPr/>
          </p:nvSpPr>
          <p:spPr>
            <a:xfrm>
              <a:off x="2119734" y="1585012"/>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4"/>
            <p:cNvSpPr/>
            <p:nvPr/>
          </p:nvSpPr>
          <p:spPr>
            <a:xfrm>
              <a:off x="2113936" y="158444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4"/>
            <p:cNvSpPr/>
            <p:nvPr/>
          </p:nvSpPr>
          <p:spPr>
            <a:xfrm>
              <a:off x="2120644" y="158516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4"/>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4"/>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4"/>
            <p:cNvSpPr/>
            <p:nvPr/>
          </p:nvSpPr>
          <p:spPr>
            <a:xfrm>
              <a:off x="2223833" y="14593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4"/>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4"/>
            <p:cNvSpPr/>
            <p:nvPr/>
          </p:nvSpPr>
          <p:spPr>
            <a:xfrm>
              <a:off x="2221782" y="1455673"/>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4"/>
            <p:cNvSpPr/>
            <p:nvPr/>
          </p:nvSpPr>
          <p:spPr>
            <a:xfrm>
              <a:off x="2221552" y="1455347"/>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4"/>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4"/>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4"/>
            <p:cNvSpPr/>
            <p:nvPr/>
          </p:nvSpPr>
          <p:spPr>
            <a:xfrm>
              <a:off x="2221361" y="1454967"/>
              <a:ext cx="149" cy="244"/>
            </a:xfrm>
            <a:custGeom>
              <a:rect b="b" l="l" r="r" t="t"/>
              <a:pathLst>
                <a:path extrusionOk="0" h="18" w="11">
                  <a:moveTo>
                    <a:pt x="0" y="0"/>
                  </a:moveTo>
                  <a:lnTo>
                    <a:pt x="1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4"/>
            <p:cNvSpPr/>
            <p:nvPr/>
          </p:nvSpPr>
          <p:spPr>
            <a:xfrm>
              <a:off x="2223642" y="1458429"/>
              <a:ext cx="109" cy="258"/>
            </a:xfrm>
            <a:custGeom>
              <a:rect b="b" l="l" r="r" t="t"/>
              <a:pathLst>
                <a:path extrusionOk="0" h="19" w="8">
                  <a:moveTo>
                    <a:pt x="0" y="1"/>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4"/>
            <p:cNvSpPr/>
            <p:nvPr/>
          </p:nvSpPr>
          <p:spPr>
            <a:xfrm>
              <a:off x="2222692" y="1456868"/>
              <a:ext cx="204" cy="204"/>
            </a:xfrm>
            <a:custGeom>
              <a:rect b="b" l="l" r="r" t="t"/>
              <a:pathLst>
                <a:path extrusionOk="0" h="15" w="15">
                  <a:moveTo>
                    <a:pt x="0" y="0"/>
                  </a:moveTo>
                  <a:lnTo>
                    <a:pt x="14"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4"/>
            <p:cNvSpPr/>
            <p:nvPr/>
          </p:nvSpPr>
          <p:spPr>
            <a:xfrm>
              <a:off x="2222502" y="145658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4"/>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4"/>
            <p:cNvSpPr/>
            <p:nvPr/>
          </p:nvSpPr>
          <p:spPr>
            <a:xfrm>
              <a:off x="2223303" y="1457574"/>
              <a:ext cx="68" cy="109"/>
            </a:xfrm>
            <a:custGeom>
              <a:rect b="b" l="l" r="r" t="t"/>
              <a:pathLst>
                <a:path extrusionOk="0" h="8" w="5">
                  <a:moveTo>
                    <a:pt x="1" y="1"/>
                  </a:moveTo>
                  <a:lnTo>
                    <a:pt x="4"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4"/>
            <p:cNvSpPr/>
            <p:nvPr/>
          </p:nvSpPr>
          <p:spPr>
            <a:xfrm>
              <a:off x="2222258" y="1456338"/>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4"/>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4"/>
            <p:cNvSpPr/>
            <p:nvPr/>
          </p:nvSpPr>
          <p:spPr>
            <a:xfrm>
              <a:off x="2223398" y="1457764"/>
              <a:ext cx="109" cy="163"/>
            </a:xfrm>
            <a:custGeom>
              <a:rect b="b" l="l" r="r" t="t"/>
              <a:pathLst>
                <a:path extrusionOk="0" h="12" w="8">
                  <a:moveTo>
                    <a:pt x="1" y="1"/>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4"/>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4"/>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4"/>
            <p:cNvSpPr/>
            <p:nvPr/>
          </p:nvSpPr>
          <p:spPr>
            <a:xfrm>
              <a:off x="2222027" y="1456013"/>
              <a:ext cx="204" cy="244"/>
            </a:xfrm>
            <a:custGeom>
              <a:rect b="b" l="l" r="r" t="t"/>
              <a:pathLst>
                <a:path extrusionOk="0" h="18" w="15">
                  <a:moveTo>
                    <a:pt x="0" y="0"/>
                  </a:moveTo>
                  <a:lnTo>
                    <a:pt x="1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4"/>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4"/>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4"/>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4"/>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4"/>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4"/>
            <p:cNvSpPr/>
            <p:nvPr/>
          </p:nvSpPr>
          <p:spPr>
            <a:xfrm>
              <a:off x="2234002" y="1549982"/>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4"/>
            <p:cNvSpPr/>
            <p:nvPr/>
          </p:nvSpPr>
          <p:spPr>
            <a:xfrm>
              <a:off x="2234342" y="1550023"/>
              <a:ext cx="149" cy="14"/>
            </a:xfrm>
            <a:custGeom>
              <a:rect b="b" l="l" r="r" t="t"/>
              <a:pathLst>
                <a:path extrusionOk="0" h="1" w="11">
                  <a:moveTo>
                    <a:pt x="1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4"/>
            <p:cNvSpPr/>
            <p:nvPr/>
          </p:nvSpPr>
          <p:spPr>
            <a:xfrm>
              <a:off x="2234722" y="1550118"/>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4"/>
            <p:cNvSpPr/>
            <p:nvPr/>
          </p:nvSpPr>
          <p:spPr>
            <a:xfrm>
              <a:off x="2234572" y="1550077"/>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4"/>
            <p:cNvSpPr/>
            <p:nvPr/>
          </p:nvSpPr>
          <p:spPr>
            <a:xfrm>
              <a:off x="2229630" y="1549982"/>
              <a:ext cx="733" cy="54"/>
            </a:xfrm>
            <a:custGeom>
              <a:rect b="b" l="l" r="r" t="t"/>
              <a:pathLst>
                <a:path extrusionOk="0" h="4" w="54">
                  <a:moveTo>
                    <a:pt x="53"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4"/>
            <p:cNvSpPr/>
            <p:nvPr/>
          </p:nvSpPr>
          <p:spPr>
            <a:xfrm>
              <a:off x="2245652" y="1554599"/>
              <a:ext cx="530" cy="54"/>
            </a:xfrm>
            <a:custGeom>
              <a:rect b="b" l="l" r="r" t="t"/>
              <a:pathLst>
                <a:path extrusionOk="0" h="4" w="39">
                  <a:moveTo>
                    <a:pt x="39"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4"/>
            <p:cNvSpPr/>
            <p:nvPr/>
          </p:nvSpPr>
          <p:spPr>
            <a:xfrm>
              <a:off x="2244986" y="1554544"/>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4"/>
            <p:cNvSpPr/>
            <p:nvPr/>
          </p:nvSpPr>
          <p:spPr>
            <a:xfrm>
              <a:off x="2235102" y="1550213"/>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4"/>
            <p:cNvSpPr/>
            <p:nvPr/>
          </p:nvSpPr>
          <p:spPr>
            <a:xfrm>
              <a:off x="2244416" y="1554544"/>
              <a:ext cx="434" cy="14"/>
            </a:xfrm>
            <a:custGeom>
              <a:rect b="b" l="l" r="r" t="t"/>
              <a:pathLst>
                <a:path extrusionOk="0" h="1" w="32">
                  <a:moveTo>
                    <a:pt x="32"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4"/>
            <p:cNvSpPr/>
            <p:nvPr/>
          </p:nvSpPr>
          <p:spPr>
            <a:xfrm>
              <a:off x="2233622" y="154998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4"/>
            <p:cNvSpPr/>
            <p:nvPr/>
          </p:nvSpPr>
          <p:spPr>
            <a:xfrm>
              <a:off x="2247267" y="1554789"/>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4"/>
            <p:cNvSpPr/>
            <p:nvPr/>
          </p:nvSpPr>
          <p:spPr>
            <a:xfrm>
              <a:off x="2246412" y="1554694"/>
              <a:ext cx="584" cy="54"/>
            </a:xfrm>
            <a:custGeom>
              <a:rect b="b" l="l" r="r" t="t"/>
              <a:pathLst>
                <a:path extrusionOk="0" h="4" w="43">
                  <a:moveTo>
                    <a:pt x="42"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4"/>
            <p:cNvSpPr/>
            <p:nvPr/>
          </p:nvSpPr>
          <p:spPr>
            <a:xfrm>
              <a:off x="2243941" y="1554504"/>
              <a:ext cx="339" cy="14"/>
            </a:xfrm>
            <a:custGeom>
              <a:rect b="b" l="l" r="r" t="t"/>
              <a:pathLst>
                <a:path extrusionOk="0" h="1" w="25">
                  <a:moveTo>
                    <a:pt x="25"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4"/>
            <p:cNvSpPr/>
            <p:nvPr/>
          </p:nvSpPr>
          <p:spPr>
            <a:xfrm>
              <a:off x="2242420" y="155450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4"/>
            <p:cNvSpPr/>
            <p:nvPr/>
          </p:nvSpPr>
          <p:spPr>
            <a:xfrm>
              <a:off x="2242230" y="1554504"/>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4"/>
            <p:cNvSpPr/>
            <p:nvPr/>
          </p:nvSpPr>
          <p:spPr>
            <a:xfrm>
              <a:off x="2228530" y="1550023"/>
              <a:ext cx="964" cy="109"/>
            </a:xfrm>
            <a:custGeom>
              <a:rect b="b" l="l" r="r" t="t"/>
              <a:pathLst>
                <a:path extrusionOk="0" h="8" w="71">
                  <a:moveTo>
                    <a:pt x="1" y="8"/>
                  </a:moveTo>
                  <a:lnTo>
                    <a:pt x="7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4"/>
            <p:cNvSpPr/>
            <p:nvPr/>
          </p:nvSpPr>
          <p:spPr>
            <a:xfrm>
              <a:off x="2243506" y="1554449"/>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4"/>
            <p:cNvSpPr/>
            <p:nvPr/>
          </p:nvSpPr>
          <p:spPr>
            <a:xfrm>
              <a:off x="2242841"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4"/>
            <p:cNvSpPr/>
            <p:nvPr/>
          </p:nvSpPr>
          <p:spPr>
            <a:xfrm>
              <a:off x="2242610" y="155444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4"/>
            <p:cNvSpPr/>
            <p:nvPr/>
          </p:nvSpPr>
          <p:spPr>
            <a:xfrm>
              <a:off x="223244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4"/>
            <p:cNvSpPr/>
            <p:nvPr/>
          </p:nvSpPr>
          <p:spPr>
            <a:xfrm>
              <a:off x="2242081" y="1554544"/>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4"/>
            <p:cNvSpPr/>
            <p:nvPr/>
          </p:nvSpPr>
          <p:spPr>
            <a:xfrm>
              <a:off x="2243126" y="155444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4"/>
            <p:cNvSpPr/>
            <p:nvPr/>
          </p:nvSpPr>
          <p:spPr>
            <a:xfrm>
              <a:off x="2230581" y="1549928"/>
              <a:ext cx="584" cy="14"/>
            </a:xfrm>
            <a:custGeom>
              <a:rect b="b" l="l" r="r" t="t"/>
              <a:pathLst>
                <a:path extrusionOk="0" h="1" w="43">
                  <a:moveTo>
                    <a:pt x="43"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4"/>
            <p:cNvSpPr/>
            <p:nvPr/>
          </p:nvSpPr>
          <p:spPr>
            <a:xfrm>
              <a:off x="2234912" y="1550118"/>
              <a:ext cx="109" cy="68"/>
            </a:xfrm>
            <a:custGeom>
              <a:rect b="b" l="l" r="r" t="t"/>
              <a:pathLst>
                <a:path extrusionOk="0" h="5" w="8">
                  <a:moveTo>
                    <a:pt x="7"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4"/>
            <p:cNvSpPr/>
            <p:nvPr/>
          </p:nvSpPr>
          <p:spPr>
            <a:xfrm>
              <a:off x="2233011"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4"/>
            <p:cNvSpPr/>
            <p:nvPr/>
          </p:nvSpPr>
          <p:spPr>
            <a:xfrm>
              <a:off x="2231436" y="1549928"/>
              <a:ext cx="448" cy="14"/>
            </a:xfrm>
            <a:custGeom>
              <a:rect b="b" l="l" r="r" t="t"/>
              <a:pathLst>
                <a:path extrusionOk="0" h="1" w="33">
                  <a:moveTo>
                    <a:pt x="3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4"/>
            <p:cNvSpPr/>
            <p:nvPr/>
          </p:nvSpPr>
          <p:spPr>
            <a:xfrm>
              <a:off x="2235197" y="1550308"/>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4"/>
            <p:cNvSpPr/>
            <p:nvPr/>
          </p:nvSpPr>
          <p:spPr>
            <a:xfrm>
              <a:off x="2242040" y="1554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4"/>
            <p:cNvSpPr/>
            <p:nvPr/>
          </p:nvSpPr>
          <p:spPr>
            <a:xfrm>
              <a:off x="2233486" y="154992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4"/>
            <p:cNvSpPr/>
            <p:nvPr/>
          </p:nvSpPr>
          <p:spPr>
            <a:xfrm>
              <a:off x="2235007" y="155017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4"/>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4"/>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4"/>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4"/>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4"/>
            <p:cNvSpPr/>
            <p:nvPr/>
          </p:nvSpPr>
          <p:spPr>
            <a:xfrm>
              <a:off x="2296513" y="2011767"/>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4"/>
            <p:cNvSpPr/>
            <p:nvPr/>
          </p:nvSpPr>
          <p:spPr>
            <a:xfrm>
              <a:off x="2296649" y="2011522"/>
              <a:ext cx="68" cy="109"/>
            </a:xfrm>
            <a:custGeom>
              <a:rect b="b" l="l" r="r" t="t"/>
              <a:pathLst>
                <a:path extrusionOk="0" h="8" w="5">
                  <a:moveTo>
                    <a:pt x="4"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4"/>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4"/>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4"/>
            <p:cNvSpPr/>
            <p:nvPr/>
          </p:nvSpPr>
          <p:spPr>
            <a:xfrm>
              <a:off x="2306248" y="2008196"/>
              <a:ext cx="68" cy="68"/>
            </a:xfrm>
            <a:custGeom>
              <a:rect b="b" l="l" r="r" t="t"/>
              <a:pathLst>
                <a:path extrusionOk="0" h="5" w="5">
                  <a:moveTo>
                    <a:pt x="4"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4"/>
            <p:cNvSpPr/>
            <p:nvPr/>
          </p:nvSpPr>
          <p:spPr>
            <a:xfrm>
              <a:off x="2336336" y="2018080"/>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4"/>
            <p:cNvSpPr/>
            <p:nvPr/>
          </p:nvSpPr>
          <p:spPr>
            <a:xfrm>
              <a:off x="2336675" y="201789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4"/>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4"/>
            <p:cNvSpPr/>
            <p:nvPr/>
          </p:nvSpPr>
          <p:spPr>
            <a:xfrm>
              <a:off x="2335765" y="20182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4"/>
            <p:cNvSpPr/>
            <p:nvPr/>
          </p:nvSpPr>
          <p:spPr>
            <a:xfrm>
              <a:off x="2335480" y="2018230"/>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4"/>
            <p:cNvSpPr/>
            <p:nvPr/>
          </p:nvSpPr>
          <p:spPr>
            <a:xfrm>
              <a:off x="2335249" y="201813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4"/>
            <p:cNvSpPr/>
            <p:nvPr/>
          </p:nvSpPr>
          <p:spPr>
            <a:xfrm>
              <a:off x="2336051" y="2018175"/>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4"/>
            <p:cNvSpPr/>
            <p:nvPr/>
          </p:nvSpPr>
          <p:spPr>
            <a:xfrm>
              <a:off x="2335059" y="2017985"/>
              <a:ext cx="204" cy="109"/>
            </a:xfrm>
            <a:custGeom>
              <a:rect b="b" l="l" r="r" t="t"/>
              <a:pathLst>
                <a:path extrusionOk="0" h="8" w="15">
                  <a:moveTo>
                    <a:pt x="1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4"/>
            <p:cNvSpPr/>
            <p:nvPr/>
          </p:nvSpPr>
          <p:spPr>
            <a:xfrm>
              <a:off x="2337816" y="2016804"/>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4"/>
            <p:cNvSpPr/>
            <p:nvPr/>
          </p:nvSpPr>
          <p:spPr>
            <a:xfrm>
              <a:off x="2337245" y="201741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4"/>
            <p:cNvSpPr/>
            <p:nvPr/>
          </p:nvSpPr>
          <p:spPr>
            <a:xfrm>
              <a:off x="2337571" y="201718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4"/>
            <p:cNvSpPr/>
            <p:nvPr/>
          </p:nvSpPr>
          <p:spPr>
            <a:xfrm>
              <a:off x="2336960" y="2017700"/>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4"/>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4"/>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4"/>
            <p:cNvSpPr/>
            <p:nvPr/>
          </p:nvSpPr>
          <p:spPr>
            <a:xfrm>
              <a:off x="2310050" y="2009961"/>
              <a:ext cx="299" cy="149"/>
            </a:xfrm>
            <a:custGeom>
              <a:rect b="b" l="l" r="r" t="t"/>
              <a:pathLst>
                <a:path extrusionOk="0" h="11" w="22">
                  <a:moveTo>
                    <a:pt x="22"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4"/>
            <p:cNvSpPr/>
            <p:nvPr/>
          </p:nvSpPr>
          <p:spPr>
            <a:xfrm>
              <a:off x="2351651" y="201395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4"/>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4"/>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4"/>
            <p:cNvSpPr/>
            <p:nvPr/>
          </p:nvSpPr>
          <p:spPr>
            <a:xfrm>
              <a:off x="2351027" y="201414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4"/>
            <p:cNvSpPr/>
            <p:nvPr/>
          </p:nvSpPr>
          <p:spPr>
            <a:xfrm>
              <a:off x="2351312" y="2014048"/>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4"/>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4"/>
            <p:cNvSpPr/>
            <p:nvPr/>
          </p:nvSpPr>
          <p:spPr>
            <a:xfrm>
              <a:off x="2263710" y="205268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4"/>
            <p:cNvSpPr/>
            <p:nvPr/>
          </p:nvSpPr>
          <p:spPr>
            <a:xfrm>
              <a:off x="2264144" y="2052540"/>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4"/>
            <p:cNvSpPr/>
            <p:nvPr/>
          </p:nvSpPr>
          <p:spPr>
            <a:xfrm>
              <a:off x="2265135" y="2052024"/>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4"/>
            <p:cNvSpPr/>
            <p:nvPr/>
          </p:nvSpPr>
          <p:spPr>
            <a:xfrm>
              <a:off x="2264524" y="2052404"/>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4"/>
            <p:cNvSpPr/>
            <p:nvPr/>
          </p:nvSpPr>
          <p:spPr>
            <a:xfrm>
              <a:off x="2265475" y="2051834"/>
              <a:ext cx="394" cy="149"/>
            </a:xfrm>
            <a:custGeom>
              <a:rect b="b" l="l" r="r" t="t"/>
              <a:pathLst>
                <a:path extrusionOk="0" h="11" w="29">
                  <a:moveTo>
                    <a:pt x="0" y="11"/>
                  </a:moveTo>
                  <a:lnTo>
                    <a:pt x="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4"/>
            <p:cNvSpPr/>
            <p:nvPr/>
          </p:nvSpPr>
          <p:spPr>
            <a:xfrm>
              <a:off x="2266941" y="2051304"/>
              <a:ext cx="448" cy="163"/>
            </a:xfrm>
            <a:custGeom>
              <a:rect b="b" l="l" r="r" t="t"/>
              <a:pathLst>
                <a:path extrusionOk="0" h="12" w="33">
                  <a:moveTo>
                    <a:pt x="1" y="1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4"/>
            <p:cNvSpPr/>
            <p:nvPr/>
          </p:nvSpPr>
          <p:spPr>
            <a:xfrm>
              <a:off x="2270037" y="2050503"/>
              <a:ext cx="149" cy="54"/>
            </a:xfrm>
            <a:custGeom>
              <a:rect b="b" l="l" r="r" t="t"/>
              <a:pathLst>
                <a:path extrusionOk="0" h="4" w="11">
                  <a:moveTo>
                    <a:pt x="11"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4"/>
            <p:cNvSpPr/>
            <p:nvPr/>
          </p:nvSpPr>
          <p:spPr>
            <a:xfrm>
              <a:off x="2263329" y="205273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4"/>
            <p:cNvSpPr/>
            <p:nvPr/>
          </p:nvSpPr>
          <p:spPr>
            <a:xfrm>
              <a:off x="2265896" y="2051644"/>
              <a:ext cx="489" cy="204"/>
            </a:xfrm>
            <a:custGeom>
              <a:rect b="b" l="l" r="r" t="t"/>
              <a:pathLst>
                <a:path extrusionOk="0" h="15" w="36">
                  <a:moveTo>
                    <a:pt x="1" y="14"/>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4"/>
            <p:cNvSpPr/>
            <p:nvPr/>
          </p:nvSpPr>
          <p:spPr>
            <a:xfrm>
              <a:off x="2266371" y="2051495"/>
              <a:ext cx="543" cy="163"/>
            </a:xfrm>
            <a:custGeom>
              <a:rect b="b" l="l" r="r" t="t"/>
              <a:pathLst>
                <a:path extrusionOk="0" h="12" w="40">
                  <a:moveTo>
                    <a:pt x="1" y="11"/>
                  </a:moveTo>
                  <a:lnTo>
                    <a:pt x="3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4"/>
            <p:cNvSpPr/>
            <p:nvPr/>
          </p:nvSpPr>
          <p:spPr>
            <a:xfrm>
              <a:off x="2267756" y="2051169"/>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4"/>
            <p:cNvSpPr/>
            <p:nvPr/>
          </p:nvSpPr>
          <p:spPr>
            <a:xfrm>
              <a:off x="2280872" y="2017035"/>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4"/>
            <p:cNvSpPr/>
            <p:nvPr/>
          </p:nvSpPr>
          <p:spPr>
            <a:xfrm>
              <a:off x="2281958" y="201751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4"/>
            <p:cNvSpPr/>
            <p:nvPr/>
          </p:nvSpPr>
          <p:spPr>
            <a:xfrm>
              <a:off x="2283098" y="2017184"/>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4"/>
            <p:cNvSpPr/>
            <p:nvPr/>
          </p:nvSpPr>
          <p:spPr>
            <a:xfrm>
              <a:off x="2282338" y="2017510"/>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4"/>
            <p:cNvSpPr/>
            <p:nvPr/>
          </p:nvSpPr>
          <p:spPr>
            <a:xfrm>
              <a:off x="2282528" y="2017510"/>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4"/>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4"/>
            <p:cNvSpPr/>
            <p:nvPr/>
          </p:nvSpPr>
          <p:spPr>
            <a:xfrm>
              <a:off x="2282867" y="201737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4"/>
            <p:cNvSpPr/>
            <p:nvPr/>
          </p:nvSpPr>
          <p:spPr>
            <a:xfrm>
              <a:off x="2281673" y="2017415"/>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4"/>
            <p:cNvSpPr/>
            <p:nvPr/>
          </p:nvSpPr>
          <p:spPr>
            <a:xfrm>
              <a:off x="2280586" y="2016899"/>
              <a:ext cx="54" cy="54"/>
            </a:xfrm>
            <a:custGeom>
              <a:rect b="b" l="l" r="r" t="t"/>
              <a:pathLst>
                <a:path extrusionOk="0" h="4" w="4">
                  <a:moveTo>
                    <a:pt x="0"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4"/>
            <p:cNvSpPr/>
            <p:nvPr/>
          </p:nvSpPr>
          <p:spPr>
            <a:xfrm>
              <a:off x="2280342" y="201675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4"/>
            <p:cNvSpPr/>
            <p:nvPr/>
          </p:nvSpPr>
          <p:spPr>
            <a:xfrm>
              <a:off x="2281442" y="2017320"/>
              <a:ext cx="54" cy="68"/>
            </a:xfrm>
            <a:custGeom>
              <a:rect b="b" l="l" r="r" t="t"/>
              <a:pathLst>
                <a:path extrusionOk="0" h="5" w="4">
                  <a:moveTo>
                    <a:pt x="0" y="1"/>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4"/>
            <p:cNvSpPr/>
            <p:nvPr/>
          </p:nvSpPr>
          <p:spPr>
            <a:xfrm>
              <a:off x="2281157" y="2017225"/>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4"/>
            <p:cNvSpPr/>
            <p:nvPr/>
          </p:nvSpPr>
          <p:spPr>
            <a:xfrm>
              <a:off x="2295793" y="2037863"/>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4"/>
            <p:cNvSpPr/>
            <p:nvPr/>
          </p:nvSpPr>
          <p:spPr>
            <a:xfrm>
              <a:off x="2295562" y="2038284"/>
              <a:ext cx="54" cy="163"/>
            </a:xfrm>
            <a:custGeom>
              <a:rect b="b" l="l" r="r" t="t"/>
              <a:pathLst>
                <a:path extrusionOk="0" h="12" w="4">
                  <a:moveTo>
                    <a:pt x="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4"/>
            <p:cNvSpPr/>
            <p:nvPr/>
          </p:nvSpPr>
          <p:spPr>
            <a:xfrm>
              <a:off x="2295413" y="2038569"/>
              <a:ext cx="68" cy="163"/>
            </a:xfrm>
            <a:custGeom>
              <a:rect b="b" l="l" r="r" t="t"/>
              <a:pathLst>
                <a:path extrusionOk="0" h="12" w="5">
                  <a:moveTo>
                    <a:pt x="4"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4"/>
            <p:cNvSpPr/>
            <p:nvPr/>
          </p:nvSpPr>
          <p:spPr>
            <a:xfrm>
              <a:off x="2295698" y="2038053"/>
              <a:ext cx="68" cy="149"/>
            </a:xfrm>
            <a:custGeom>
              <a:rect b="b" l="l" r="r" t="t"/>
              <a:pathLst>
                <a:path extrusionOk="0" h="11" w="5">
                  <a:moveTo>
                    <a:pt x="4"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4"/>
            <p:cNvSpPr/>
            <p:nvPr/>
          </p:nvSpPr>
          <p:spPr>
            <a:xfrm>
              <a:off x="2294897" y="2039669"/>
              <a:ext cx="54" cy="204"/>
            </a:xfrm>
            <a:custGeom>
              <a:rect b="b" l="l" r="r" t="t"/>
              <a:pathLst>
                <a:path extrusionOk="0" h="15" w="4">
                  <a:moveTo>
                    <a:pt x="4"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4"/>
            <p:cNvSpPr/>
            <p:nvPr/>
          </p:nvSpPr>
          <p:spPr>
            <a:xfrm>
              <a:off x="2295277" y="2038908"/>
              <a:ext cx="54" cy="149"/>
            </a:xfrm>
            <a:custGeom>
              <a:rect b="b" l="l" r="r" t="t"/>
              <a:pathLst>
                <a:path extrusionOk="0" h="11" w="4">
                  <a:moveTo>
                    <a:pt x="4"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4"/>
            <p:cNvSpPr/>
            <p:nvPr/>
          </p:nvSpPr>
          <p:spPr>
            <a:xfrm>
              <a:off x="2295087" y="2039234"/>
              <a:ext cx="54" cy="204"/>
            </a:xfrm>
            <a:custGeom>
              <a:rect b="b" l="l" r="r" t="t"/>
              <a:pathLst>
                <a:path extrusionOk="0" h="15" w="4">
                  <a:moveTo>
                    <a:pt x="4"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4"/>
            <p:cNvSpPr/>
            <p:nvPr/>
          </p:nvSpPr>
          <p:spPr>
            <a:xfrm>
              <a:off x="2296228" y="2037293"/>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4"/>
            <p:cNvSpPr/>
            <p:nvPr/>
          </p:nvSpPr>
          <p:spPr>
            <a:xfrm>
              <a:off x="2296323" y="2037197"/>
              <a:ext cx="14" cy="54"/>
            </a:xfrm>
            <a:custGeom>
              <a:rect b="b" l="l" r="r" t="t"/>
              <a:pathLst>
                <a:path extrusionOk="0" h="4" w="1">
                  <a:moveTo>
                    <a:pt x="0"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4"/>
            <p:cNvSpPr/>
            <p:nvPr/>
          </p:nvSpPr>
          <p:spPr>
            <a:xfrm>
              <a:off x="2294707" y="2040280"/>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4"/>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4"/>
            <p:cNvSpPr/>
            <p:nvPr/>
          </p:nvSpPr>
          <p:spPr>
            <a:xfrm>
              <a:off x="2296133" y="2037388"/>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4"/>
            <p:cNvSpPr/>
            <p:nvPr/>
          </p:nvSpPr>
          <p:spPr>
            <a:xfrm>
              <a:off x="2295943" y="2037673"/>
              <a:ext cx="54" cy="109"/>
            </a:xfrm>
            <a:custGeom>
              <a:rect b="b" l="l" r="r" t="t"/>
              <a:pathLst>
                <a:path extrusionOk="0" h="8" w="4">
                  <a:moveTo>
                    <a:pt x="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4"/>
            <p:cNvSpPr/>
            <p:nvPr/>
          </p:nvSpPr>
          <p:spPr>
            <a:xfrm>
              <a:off x="2296038" y="2037523"/>
              <a:ext cx="54" cy="109"/>
            </a:xfrm>
            <a:custGeom>
              <a:rect b="b" l="l" r="r" t="t"/>
              <a:pathLst>
                <a:path extrusionOk="0" h="8" w="4">
                  <a:moveTo>
                    <a:pt x="4"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4"/>
            <p:cNvSpPr/>
            <p:nvPr/>
          </p:nvSpPr>
          <p:spPr>
            <a:xfrm>
              <a:off x="2294422" y="2040809"/>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4"/>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4"/>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4"/>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4"/>
            <p:cNvSpPr/>
            <p:nvPr/>
          </p:nvSpPr>
          <p:spPr>
            <a:xfrm>
              <a:off x="2579807" y="1723951"/>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4"/>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4"/>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4"/>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4"/>
            <p:cNvSpPr/>
            <p:nvPr/>
          </p:nvSpPr>
          <p:spPr>
            <a:xfrm>
              <a:off x="2576291" y="172524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4"/>
            <p:cNvSpPr/>
            <p:nvPr/>
          </p:nvSpPr>
          <p:spPr>
            <a:xfrm>
              <a:off x="2579427" y="1724046"/>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4"/>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4"/>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4"/>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4"/>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4"/>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4"/>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4"/>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4"/>
            <p:cNvSpPr/>
            <p:nvPr/>
          </p:nvSpPr>
          <p:spPr>
            <a:xfrm>
              <a:off x="2202543" y="1417887"/>
              <a:ext cx="149" cy="163"/>
            </a:xfrm>
            <a:custGeom>
              <a:rect b="b" l="l" r="r" t="t"/>
              <a:pathLst>
                <a:path extrusionOk="0" h="12" w="11">
                  <a:moveTo>
                    <a:pt x="1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4"/>
            <p:cNvSpPr/>
            <p:nvPr/>
          </p:nvSpPr>
          <p:spPr>
            <a:xfrm>
              <a:off x="2202258" y="1418267"/>
              <a:ext cx="109" cy="109"/>
            </a:xfrm>
            <a:custGeom>
              <a:rect b="b" l="l" r="r" t="t"/>
              <a:pathLst>
                <a:path extrusionOk="0" h="8" w="8">
                  <a:moveTo>
                    <a:pt x="7"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4"/>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4"/>
            <p:cNvSpPr/>
            <p:nvPr/>
          </p:nvSpPr>
          <p:spPr>
            <a:xfrm>
              <a:off x="2201688" y="1419082"/>
              <a:ext cx="109" cy="149"/>
            </a:xfrm>
            <a:custGeom>
              <a:rect b="b" l="l" r="r" t="t"/>
              <a:pathLst>
                <a:path extrusionOk="0" h="11" w="8">
                  <a:moveTo>
                    <a:pt x="7"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4"/>
            <p:cNvSpPr/>
            <p:nvPr/>
          </p:nvSpPr>
          <p:spPr>
            <a:xfrm>
              <a:off x="2201973" y="1418647"/>
              <a:ext cx="109" cy="163"/>
            </a:xfrm>
            <a:custGeom>
              <a:rect b="b" l="l" r="r" t="t"/>
              <a:pathLst>
                <a:path extrusionOk="0" h="12" w="8">
                  <a:moveTo>
                    <a:pt x="7"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4"/>
            <p:cNvSpPr/>
            <p:nvPr/>
          </p:nvSpPr>
          <p:spPr>
            <a:xfrm>
              <a:off x="2206480" y="14160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4"/>
            <p:cNvSpPr/>
            <p:nvPr/>
          </p:nvSpPr>
          <p:spPr>
            <a:xfrm>
              <a:off x="2202923" y="1417561"/>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4"/>
            <p:cNvSpPr/>
            <p:nvPr/>
          </p:nvSpPr>
          <p:spPr>
            <a:xfrm>
              <a:off x="2203249" y="1417222"/>
              <a:ext cx="109" cy="109"/>
            </a:xfrm>
            <a:custGeom>
              <a:rect b="b" l="l" r="r" t="t"/>
              <a:pathLst>
                <a:path extrusionOk="0" h="8" w="8">
                  <a:moveTo>
                    <a:pt x="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4"/>
            <p:cNvSpPr/>
            <p:nvPr/>
          </p:nvSpPr>
          <p:spPr>
            <a:xfrm>
              <a:off x="2205625" y="1416081"/>
              <a:ext cx="204" cy="14"/>
            </a:xfrm>
            <a:custGeom>
              <a:rect b="b" l="l" r="r" t="t"/>
              <a:pathLst>
                <a:path extrusionOk="0" h="1" w="15">
                  <a:moveTo>
                    <a:pt x="15"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4"/>
            <p:cNvSpPr/>
            <p:nvPr/>
          </p:nvSpPr>
          <p:spPr>
            <a:xfrm>
              <a:off x="2206060" y="141604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4"/>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4"/>
            <p:cNvSpPr/>
            <p:nvPr/>
          </p:nvSpPr>
          <p:spPr>
            <a:xfrm>
              <a:off x="2204104" y="1416706"/>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4"/>
            <p:cNvSpPr/>
            <p:nvPr/>
          </p:nvSpPr>
          <p:spPr>
            <a:xfrm>
              <a:off x="2264334" y="1413135"/>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4"/>
            <p:cNvSpPr/>
            <p:nvPr/>
          </p:nvSpPr>
          <p:spPr>
            <a:xfrm>
              <a:off x="2204865" y="1416271"/>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4"/>
            <p:cNvSpPr/>
            <p:nvPr/>
          </p:nvSpPr>
          <p:spPr>
            <a:xfrm>
              <a:off x="2204485" y="1416461"/>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4"/>
            <p:cNvSpPr/>
            <p:nvPr/>
          </p:nvSpPr>
          <p:spPr>
            <a:xfrm>
              <a:off x="2205245" y="1416176"/>
              <a:ext cx="204" cy="68"/>
            </a:xfrm>
            <a:custGeom>
              <a:rect b="b" l="l" r="r" t="t"/>
              <a:pathLst>
                <a:path extrusionOk="0" h="5" w="15">
                  <a:moveTo>
                    <a:pt x="15"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4"/>
            <p:cNvSpPr/>
            <p:nvPr/>
          </p:nvSpPr>
          <p:spPr>
            <a:xfrm>
              <a:off x="2199162" y="1418932"/>
              <a:ext cx="54" cy="14"/>
            </a:xfrm>
            <a:custGeom>
              <a:rect b="b" l="l" r="r" t="t"/>
              <a:pathLst>
                <a:path extrusionOk="0" h="1" w="4">
                  <a:moveTo>
                    <a:pt x="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4"/>
            <p:cNvSpPr/>
            <p:nvPr/>
          </p:nvSpPr>
          <p:spPr>
            <a:xfrm>
              <a:off x="2198823" y="141902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4"/>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4"/>
            <p:cNvSpPr/>
            <p:nvPr/>
          </p:nvSpPr>
          <p:spPr>
            <a:xfrm>
              <a:off x="2200248" y="1418837"/>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4"/>
            <p:cNvSpPr/>
            <p:nvPr/>
          </p:nvSpPr>
          <p:spPr>
            <a:xfrm>
              <a:off x="2199488" y="1418837"/>
              <a:ext cx="109" cy="14"/>
            </a:xfrm>
            <a:custGeom>
              <a:rect b="b" l="l" r="r" t="t"/>
              <a:pathLst>
                <a:path extrusionOk="0" h="1" w="8">
                  <a:moveTo>
                    <a:pt x="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4"/>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4"/>
            <p:cNvSpPr/>
            <p:nvPr/>
          </p:nvSpPr>
          <p:spPr>
            <a:xfrm>
              <a:off x="2201158" y="1419082"/>
              <a:ext cx="244" cy="109"/>
            </a:xfrm>
            <a:custGeom>
              <a:rect b="b" l="l" r="r" t="t"/>
              <a:pathLst>
                <a:path extrusionOk="0" h="8" w="18">
                  <a:moveTo>
                    <a:pt x="1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4"/>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4"/>
            <p:cNvSpPr/>
            <p:nvPr/>
          </p:nvSpPr>
          <p:spPr>
            <a:xfrm>
              <a:off x="2199828" y="141883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4"/>
            <p:cNvSpPr/>
            <p:nvPr/>
          </p:nvSpPr>
          <p:spPr>
            <a:xfrm>
              <a:off x="2200683" y="1418932"/>
              <a:ext cx="204" cy="68"/>
            </a:xfrm>
            <a:custGeom>
              <a:rect b="b" l="l" r="r" t="t"/>
              <a:pathLst>
                <a:path extrusionOk="0" h="5" w="15">
                  <a:moveTo>
                    <a:pt x="1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4"/>
            <p:cNvSpPr/>
            <p:nvPr/>
          </p:nvSpPr>
          <p:spPr>
            <a:xfrm>
              <a:off x="2133705" y="154057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4"/>
            <p:cNvSpPr/>
            <p:nvPr/>
          </p:nvSpPr>
          <p:spPr>
            <a:xfrm>
              <a:off x="2134275" y="1540668"/>
              <a:ext cx="163" cy="54"/>
            </a:xfrm>
            <a:custGeom>
              <a:rect b="b" l="l" r="r" t="t"/>
              <a:pathLst>
                <a:path extrusionOk="0" h="4" w="12">
                  <a:moveTo>
                    <a:pt x="1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4"/>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4"/>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4"/>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4"/>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4"/>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4"/>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4"/>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4"/>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4"/>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4"/>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4"/>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4"/>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4"/>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4"/>
            <p:cNvSpPr/>
            <p:nvPr/>
          </p:nvSpPr>
          <p:spPr>
            <a:xfrm>
              <a:off x="2645210" y="1808322"/>
              <a:ext cx="434" cy="299"/>
            </a:xfrm>
            <a:custGeom>
              <a:rect b="b" l="l" r="r" t="t"/>
              <a:pathLst>
                <a:path extrusionOk="0" h="22" w="32">
                  <a:moveTo>
                    <a:pt x="0" y="1"/>
                  </a:moveTo>
                  <a:lnTo>
                    <a:pt x="32"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4"/>
            <p:cNvSpPr/>
            <p:nvPr/>
          </p:nvSpPr>
          <p:spPr>
            <a:xfrm>
              <a:off x="2646201" y="1809041"/>
              <a:ext cx="448" cy="339"/>
            </a:xfrm>
            <a:custGeom>
              <a:rect b="b" l="l" r="r" t="t"/>
              <a:pathLst>
                <a:path extrusionOk="0" h="25" w="33">
                  <a:moveTo>
                    <a:pt x="1"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4"/>
            <p:cNvSpPr/>
            <p:nvPr/>
          </p:nvSpPr>
          <p:spPr>
            <a:xfrm>
              <a:off x="2645685" y="1808661"/>
              <a:ext cx="434" cy="339"/>
            </a:xfrm>
            <a:custGeom>
              <a:rect b="b" l="l" r="r" t="t"/>
              <a:pathLst>
                <a:path extrusionOk="0" h="25" w="32">
                  <a:moveTo>
                    <a:pt x="0" y="0"/>
                  </a:moveTo>
                  <a:lnTo>
                    <a:pt x="3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4"/>
            <p:cNvSpPr/>
            <p:nvPr/>
          </p:nvSpPr>
          <p:spPr>
            <a:xfrm>
              <a:off x="2757863" y="1824818"/>
              <a:ext cx="149" cy="149"/>
            </a:xfrm>
            <a:custGeom>
              <a:rect b="b" l="l" r="r" t="t"/>
              <a:pathLst>
                <a:path extrusionOk="0" h="11" w="11">
                  <a:moveTo>
                    <a:pt x="1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4"/>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4"/>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4"/>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4"/>
            <p:cNvSpPr/>
            <p:nvPr/>
          </p:nvSpPr>
          <p:spPr>
            <a:xfrm>
              <a:off x="2642685" y="1805321"/>
              <a:ext cx="163" cy="109"/>
            </a:xfrm>
            <a:custGeom>
              <a:rect b="b" l="l" r="r" t="t"/>
              <a:pathLst>
                <a:path extrusionOk="0" h="8" w="12">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4"/>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4"/>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4"/>
            <p:cNvSpPr/>
            <p:nvPr/>
          </p:nvSpPr>
          <p:spPr>
            <a:xfrm>
              <a:off x="2643404" y="1805945"/>
              <a:ext cx="149" cy="149"/>
            </a:xfrm>
            <a:custGeom>
              <a:rect b="b" l="l" r="r" t="t"/>
              <a:pathLst>
                <a:path extrusionOk="0" h="11" w="11">
                  <a:moveTo>
                    <a:pt x="0" y="0"/>
                  </a:moveTo>
                  <a:lnTo>
                    <a:pt x="1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4"/>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4"/>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4"/>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4"/>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4"/>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4"/>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4"/>
            <p:cNvSpPr/>
            <p:nvPr/>
          </p:nvSpPr>
          <p:spPr>
            <a:xfrm>
              <a:off x="2760049" y="1825959"/>
              <a:ext cx="204" cy="54"/>
            </a:xfrm>
            <a:custGeom>
              <a:rect b="b" l="l" r="r" t="t"/>
              <a:pathLst>
                <a:path extrusionOk="0" h="4" w="15">
                  <a:moveTo>
                    <a:pt x="0" y="0"/>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4"/>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4"/>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4"/>
            <p:cNvSpPr/>
            <p:nvPr/>
          </p:nvSpPr>
          <p:spPr>
            <a:xfrm>
              <a:off x="2726580" y="1830426"/>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4"/>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4"/>
            <p:cNvSpPr/>
            <p:nvPr/>
          </p:nvSpPr>
          <p:spPr>
            <a:xfrm>
              <a:off x="2754577" y="170422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4"/>
            <p:cNvSpPr/>
            <p:nvPr/>
          </p:nvSpPr>
          <p:spPr>
            <a:xfrm>
              <a:off x="2822125" y="1713781"/>
              <a:ext cx="163" cy="109"/>
            </a:xfrm>
            <a:custGeom>
              <a:rect b="b" l="l" r="r" t="t"/>
              <a:pathLst>
                <a:path extrusionOk="0" h="8" w="12">
                  <a:moveTo>
                    <a:pt x="1"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4"/>
            <p:cNvSpPr/>
            <p:nvPr/>
          </p:nvSpPr>
          <p:spPr>
            <a:xfrm>
              <a:off x="2821324" y="1714297"/>
              <a:ext cx="95" cy="68"/>
            </a:xfrm>
            <a:custGeom>
              <a:rect b="b" l="l" r="r" t="t"/>
              <a:pathLst>
                <a:path extrusionOk="0" h="5" w="7">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4"/>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4"/>
            <p:cNvSpPr/>
            <p:nvPr/>
          </p:nvSpPr>
          <p:spPr>
            <a:xfrm>
              <a:off x="2819124" y="171534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4"/>
            <p:cNvSpPr/>
            <p:nvPr/>
          </p:nvSpPr>
          <p:spPr>
            <a:xfrm>
              <a:off x="2822980" y="1713211"/>
              <a:ext cx="204" cy="109"/>
            </a:xfrm>
            <a:custGeom>
              <a:rect b="b" l="l" r="r" t="t"/>
              <a:pathLst>
                <a:path extrusionOk="0" h="8" w="15">
                  <a:moveTo>
                    <a:pt x="1" y="7"/>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4"/>
            <p:cNvSpPr/>
            <p:nvPr/>
          </p:nvSpPr>
          <p:spPr>
            <a:xfrm>
              <a:off x="2924459" y="1658548"/>
              <a:ext cx="869" cy="720"/>
            </a:xfrm>
            <a:custGeom>
              <a:rect b="b" l="l" r="r" t="t"/>
              <a:pathLst>
                <a:path extrusionOk="0" h="53" w="64">
                  <a:moveTo>
                    <a:pt x="64" y="53"/>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4"/>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4"/>
            <p:cNvSpPr/>
            <p:nvPr/>
          </p:nvSpPr>
          <p:spPr>
            <a:xfrm>
              <a:off x="2818459" y="1715533"/>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4"/>
            <p:cNvSpPr/>
            <p:nvPr/>
          </p:nvSpPr>
          <p:spPr>
            <a:xfrm>
              <a:off x="2820550" y="1714773"/>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4"/>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4"/>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4"/>
            <p:cNvSpPr/>
            <p:nvPr/>
          </p:nvSpPr>
          <p:spPr>
            <a:xfrm>
              <a:off x="2817943" y="171558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4"/>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4"/>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4"/>
            <p:cNvSpPr/>
            <p:nvPr/>
          </p:nvSpPr>
          <p:spPr>
            <a:xfrm>
              <a:off x="2803687" y="1710645"/>
              <a:ext cx="679" cy="394"/>
            </a:xfrm>
            <a:custGeom>
              <a:rect b="b" l="l" r="r" t="t"/>
              <a:pathLst>
                <a:path extrusionOk="0" h="29" w="50">
                  <a:moveTo>
                    <a:pt x="0" y="0"/>
                  </a:moveTo>
                  <a:lnTo>
                    <a:pt x="49"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4"/>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4"/>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4"/>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4"/>
            <p:cNvSpPr/>
            <p:nvPr/>
          </p:nvSpPr>
          <p:spPr>
            <a:xfrm>
              <a:off x="2597825" y="1732030"/>
              <a:ext cx="109" cy="258"/>
            </a:xfrm>
            <a:custGeom>
              <a:rect b="b" l="l" r="r" t="t"/>
              <a:pathLst>
                <a:path extrusionOk="0" h="19" w="8">
                  <a:moveTo>
                    <a:pt x="7"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4"/>
            <p:cNvSpPr/>
            <p:nvPr/>
          </p:nvSpPr>
          <p:spPr>
            <a:xfrm>
              <a:off x="2643975" y="1710455"/>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4"/>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4"/>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4"/>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4"/>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4"/>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4"/>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4"/>
            <p:cNvSpPr/>
            <p:nvPr/>
          </p:nvSpPr>
          <p:spPr>
            <a:xfrm>
              <a:off x="2627437" y="176663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4"/>
            <p:cNvSpPr/>
            <p:nvPr/>
          </p:nvSpPr>
          <p:spPr>
            <a:xfrm>
              <a:off x="2629094" y="17652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4"/>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4"/>
            <p:cNvSpPr/>
            <p:nvPr/>
          </p:nvSpPr>
          <p:spPr>
            <a:xfrm>
              <a:off x="2634701" y="1762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4"/>
            <p:cNvSpPr/>
            <p:nvPr/>
          </p:nvSpPr>
          <p:spPr>
            <a:xfrm>
              <a:off x="2634701" y="1780759"/>
              <a:ext cx="679" cy="54"/>
            </a:xfrm>
            <a:custGeom>
              <a:rect b="b" l="l" r="r" t="t"/>
              <a:pathLst>
                <a:path extrusionOk="0" h="4" w="50">
                  <a:moveTo>
                    <a:pt x="50"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4"/>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4"/>
            <p:cNvSpPr/>
            <p:nvPr/>
          </p:nvSpPr>
          <p:spPr>
            <a:xfrm>
              <a:off x="2635421" y="1780705"/>
              <a:ext cx="625" cy="68"/>
            </a:xfrm>
            <a:custGeom>
              <a:rect b="b" l="l" r="r" t="t"/>
              <a:pathLst>
                <a:path extrusionOk="0" h="5" w="46">
                  <a:moveTo>
                    <a:pt x="46"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4"/>
            <p:cNvSpPr/>
            <p:nvPr/>
          </p:nvSpPr>
          <p:spPr>
            <a:xfrm>
              <a:off x="2636127" y="1780610"/>
              <a:ext cx="543" cy="68"/>
            </a:xfrm>
            <a:custGeom>
              <a:rect b="b" l="l" r="r" t="t"/>
              <a:pathLst>
                <a:path extrusionOk="0" h="5" w="40">
                  <a:moveTo>
                    <a:pt x="39"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4"/>
            <p:cNvSpPr/>
            <p:nvPr/>
          </p:nvSpPr>
          <p:spPr>
            <a:xfrm>
              <a:off x="2635272" y="17627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4"/>
            <p:cNvSpPr/>
            <p:nvPr/>
          </p:nvSpPr>
          <p:spPr>
            <a:xfrm>
              <a:off x="2636751" y="1780474"/>
              <a:ext cx="489" cy="109"/>
            </a:xfrm>
            <a:custGeom>
              <a:rect b="b" l="l" r="r" t="t"/>
              <a:pathLst>
                <a:path extrusionOk="0" h="8" w="36">
                  <a:moveTo>
                    <a:pt x="3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4"/>
            <p:cNvSpPr/>
            <p:nvPr/>
          </p:nvSpPr>
          <p:spPr>
            <a:xfrm>
              <a:off x="2963060" y="1726992"/>
              <a:ext cx="109" cy="204"/>
            </a:xfrm>
            <a:custGeom>
              <a:rect b="b" l="l" r="r" t="t"/>
              <a:pathLst>
                <a:path extrusionOk="0" h="15" w="8">
                  <a:moveTo>
                    <a:pt x="8"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4"/>
            <p:cNvSpPr/>
            <p:nvPr/>
          </p:nvSpPr>
          <p:spPr>
            <a:xfrm>
              <a:off x="2962449" y="1728038"/>
              <a:ext cx="149" cy="258"/>
            </a:xfrm>
            <a:custGeom>
              <a:rect b="b" l="l" r="r" t="t"/>
              <a:pathLst>
                <a:path extrusionOk="0" h="19" w="11">
                  <a:moveTo>
                    <a:pt x="11"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4"/>
            <p:cNvSpPr/>
            <p:nvPr/>
          </p:nvSpPr>
          <p:spPr>
            <a:xfrm>
              <a:off x="3013201" y="1703272"/>
              <a:ext cx="299" cy="109"/>
            </a:xfrm>
            <a:custGeom>
              <a:rect b="b" l="l" r="r" t="t"/>
              <a:pathLst>
                <a:path extrusionOk="0" h="8" w="22">
                  <a:moveTo>
                    <a:pt x="22"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4"/>
            <p:cNvSpPr/>
            <p:nvPr/>
          </p:nvSpPr>
          <p:spPr>
            <a:xfrm>
              <a:off x="2963684" y="1726286"/>
              <a:ext cx="109" cy="149"/>
            </a:xfrm>
            <a:custGeom>
              <a:rect b="b" l="l" r="r" t="t"/>
              <a:pathLst>
                <a:path extrusionOk="0" h="11" w="8">
                  <a:moveTo>
                    <a:pt x="0" y="11"/>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4"/>
            <p:cNvSpPr/>
            <p:nvPr/>
          </p:nvSpPr>
          <p:spPr>
            <a:xfrm>
              <a:off x="2962204" y="1728662"/>
              <a:ext cx="109" cy="244"/>
            </a:xfrm>
            <a:custGeom>
              <a:rect b="b" l="l" r="r" t="t"/>
              <a:pathLst>
                <a:path extrusionOk="0" h="18" w="8">
                  <a:moveTo>
                    <a:pt x="8"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4"/>
            <p:cNvSpPr/>
            <p:nvPr/>
          </p:nvSpPr>
          <p:spPr>
            <a:xfrm>
              <a:off x="2962774" y="1727468"/>
              <a:ext cx="109" cy="258"/>
            </a:xfrm>
            <a:custGeom>
              <a:rect b="b" l="l" r="r" t="t"/>
              <a:pathLst>
                <a:path extrusionOk="0" h="19" w="8">
                  <a:moveTo>
                    <a:pt x="8"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4"/>
            <p:cNvSpPr/>
            <p:nvPr/>
          </p:nvSpPr>
          <p:spPr>
            <a:xfrm>
              <a:off x="3012536" y="1703177"/>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4"/>
            <p:cNvSpPr/>
            <p:nvPr/>
          </p:nvSpPr>
          <p:spPr>
            <a:xfrm>
              <a:off x="2963345" y="1726612"/>
              <a:ext cx="163" cy="163"/>
            </a:xfrm>
            <a:custGeom>
              <a:rect b="b" l="l" r="r" t="t"/>
              <a:pathLst>
                <a:path extrusionOk="0" h="12" w="12">
                  <a:moveTo>
                    <a:pt x="1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4"/>
            <p:cNvSpPr/>
            <p:nvPr/>
          </p:nvSpPr>
          <p:spPr>
            <a:xfrm>
              <a:off x="2964010" y="1726042"/>
              <a:ext cx="109" cy="68"/>
            </a:xfrm>
            <a:custGeom>
              <a:rect b="b" l="l" r="r" t="t"/>
              <a:pathLst>
                <a:path extrusionOk="0" h="5" w="8">
                  <a:moveTo>
                    <a:pt x="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4"/>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4"/>
            <p:cNvSpPr/>
            <p:nvPr/>
          </p:nvSpPr>
          <p:spPr>
            <a:xfrm>
              <a:off x="3011966" y="170317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4"/>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4"/>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4"/>
            <p:cNvSpPr/>
            <p:nvPr/>
          </p:nvSpPr>
          <p:spPr>
            <a:xfrm>
              <a:off x="2650343" y="181141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4"/>
            <p:cNvSpPr/>
            <p:nvPr/>
          </p:nvSpPr>
          <p:spPr>
            <a:xfrm>
              <a:off x="2650723" y="1811322"/>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4"/>
            <p:cNvSpPr/>
            <p:nvPr/>
          </p:nvSpPr>
          <p:spPr>
            <a:xfrm>
              <a:off x="2698067" y="1830086"/>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4"/>
            <p:cNvSpPr/>
            <p:nvPr/>
          </p:nvSpPr>
          <p:spPr>
            <a:xfrm>
              <a:off x="2651008" y="1811227"/>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4"/>
            <p:cNvSpPr/>
            <p:nvPr/>
          </p:nvSpPr>
          <p:spPr>
            <a:xfrm>
              <a:off x="2651198" y="181113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4"/>
            <p:cNvSpPr/>
            <p:nvPr/>
          </p:nvSpPr>
          <p:spPr>
            <a:xfrm>
              <a:off x="2649012" y="181160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4"/>
            <p:cNvSpPr/>
            <p:nvPr/>
          </p:nvSpPr>
          <p:spPr>
            <a:xfrm>
              <a:off x="2649487" y="181155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4"/>
            <p:cNvSpPr/>
            <p:nvPr/>
          </p:nvSpPr>
          <p:spPr>
            <a:xfrm>
              <a:off x="2649962" y="181145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4"/>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4"/>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4"/>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4"/>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4"/>
            <p:cNvSpPr/>
            <p:nvPr/>
          </p:nvSpPr>
          <p:spPr>
            <a:xfrm>
              <a:off x="2786661" y="1879766"/>
              <a:ext cx="394" cy="149"/>
            </a:xfrm>
            <a:custGeom>
              <a:rect b="b" l="l" r="r" t="t"/>
              <a:pathLst>
                <a:path extrusionOk="0" h="11" w="29">
                  <a:moveTo>
                    <a:pt x="1" y="11"/>
                  </a:moveTo>
                  <a:lnTo>
                    <a:pt x="29"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4"/>
            <p:cNvSpPr/>
            <p:nvPr/>
          </p:nvSpPr>
          <p:spPr>
            <a:xfrm>
              <a:off x="2761230" y="1825999"/>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4"/>
            <p:cNvSpPr/>
            <p:nvPr/>
          </p:nvSpPr>
          <p:spPr>
            <a:xfrm>
              <a:off x="2761474" y="1825864"/>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4"/>
            <p:cNvSpPr/>
            <p:nvPr/>
          </p:nvSpPr>
          <p:spPr>
            <a:xfrm>
              <a:off x="2761705" y="182576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4"/>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4"/>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4"/>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4"/>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4"/>
            <p:cNvSpPr/>
            <p:nvPr/>
          </p:nvSpPr>
          <p:spPr>
            <a:xfrm>
              <a:off x="2724204" y="1829570"/>
              <a:ext cx="258" cy="149"/>
            </a:xfrm>
            <a:custGeom>
              <a:rect b="b" l="l" r="r" t="t"/>
              <a:pathLst>
                <a:path extrusionOk="0" h="11" w="19">
                  <a:moveTo>
                    <a:pt x="1" y="0"/>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4"/>
            <p:cNvSpPr/>
            <p:nvPr/>
          </p:nvSpPr>
          <p:spPr>
            <a:xfrm>
              <a:off x="2722208" y="182885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4"/>
            <p:cNvSpPr/>
            <p:nvPr/>
          </p:nvSpPr>
          <p:spPr>
            <a:xfrm>
              <a:off x="2724679" y="1829855"/>
              <a:ext cx="204" cy="149"/>
            </a:xfrm>
            <a:custGeom>
              <a:rect b="b" l="l" r="r" t="t"/>
              <a:pathLst>
                <a:path extrusionOk="0" h="11" w="15">
                  <a:moveTo>
                    <a:pt x="1" y="0"/>
                  </a:move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4"/>
            <p:cNvSpPr/>
            <p:nvPr/>
          </p:nvSpPr>
          <p:spPr>
            <a:xfrm>
              <a:off x="2720593" y="1828905"/>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4"/>
            <p:cNvSpPr/>
            <p:nvPr/>
          </p:nvSpPr>
          <p:spPr>
            <a:xfrm>
              <a:off x="2720077" y="1828905"/>
              <a:ext cx="489" cy="54"/>
            </a:xfrm>
            <a:custGeom>
              <a:rect b="b" l="l" r="r" t="t"/>
              <a:pathLst>
                <a:path extrusionOk="0" h="4" w="36">
                  <a:moveTo>
                    <a:pt x="0" y="4"/>
                  </a:moveTo>
                  <a:lnTo>
                    <a:pt x="3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4"/>
            <p:cNvSpPr/>
            <p:nvPr/>
          </p:nvSpPr>
          <p:spPr>
            <a:xfrm>
              <a:off x="2722588" y="1828946"/>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4"/>
            <p:cNvSpPr/>
            <p:nvPr/>
          </p:nvSpPr>
          <p:spPr>
            <a:xfrm>
              <a:off x="2723349" y="1829190"/>
              <a:ext cx="204" cy="54"/>
            </a:xfrm>
            <a:custGeom>
              <a:rect b="b" l="l" r="r" t="t"/>
              <a:pathLst>
                <a:path extrusionOk="0" h="4" w="15">
                  <a:moveTo>
                    <a:pt x="1" y="0"/>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4"/>
            <p:cNvSpPr/>
            <p:nvPr/>
          </p:nvSpPr>
          <p:spPr>
            <a:xfrm>
              <a:off x="2722969" y="1829041"/>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4"/>
            <p:cNvSpPr/>
            <p:nvPr/>
          </p:nvSpPr>
          <p:spPr>
            <a:xfrm>
              <a:off x="2723783" y="1829380"/>
              <a:ext cx="204" cy="109"/>
            </a:xfrm>
            <a:custGeom>
              <a:rect b="b" l="l" r="r" t="t"/>
              <a:pathLst>
                <a:path extrusionOk="0" h="8" w="15">
                  <a:moveTo>
                    <a:pt x="0" y="0"/>
                  </a:moveTo>
                  <a:lnTo>
                    <a:pt x="1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4"/>
            <p:cNvSpPr/>
            <p:nvPr/>
          </p:nvSpPr>
          <p:spPr>
            <a:xfrm>
              <a:off x="2720878" y="1828851"/>
              <a:ext cx="204" cy="14"/>
            </a:xfrm>
            <a:custGeom>
              <a:rect b="b" l="l" r="r" t="t"/>
              <a:pathLst>
                <a:path extrusionOk="0" h="1" w="15">
                  <a:moveTo>
                    <a:pt x="1" y="1"/>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4"/>
            <p:cNvSpPr/>
            <p:nvPr/>
          </p:nvSpPr>
          <p:spPr>
            <a:xfrm>
              <a:off x="2721217" y="182881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4"/>
            <p:cNvSpPr/>
            <p:nvPr/>
          </p:nvSpPr>
          <p:spPr>
            <a:xfrm>
              <a:off x="2721882" y="1828810"/>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4"/>
            <p:cNvSpPr/>
            <p:nvPr/>
          </p:nvSpPr>
          <p:spPr>
            <a:xfrm>
              <a:off x="2725155" y="1830181"/>
              <a:ext cx="258" cy="163"/>
            </a:xfrm>
            <a:custGeom>
              <a:rect b="b" l="l" r="r" t="t"/>
              <a:pathLst>
                <a:path extrusionOk="0" h="12" w="19">
                  <a:moveTo>
                    <a:pt x="1" y="1"/>
                  </a:moveTo>
                  <a:lnTo>
                    <a:pt x="1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4"/>
            <p:cNvSpPr/>
            <p:nvPr/>
          </p:nvSpPr>
          <p:spPr>
            <a:xfrm>
              <a:off x="2721543" y="182881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4"/>
            <p:cNvSpPr/>
            <p:nvPr/>
          </p:nvSpPr>
          <p:spPr>
            <a:xfrm>
              <a:off x="2725630" y="1830616"/>
              <a:ext cx="258" cy="204"/>
            </a:xfrm>
            <a:custGeom>
              <a:rect b="b" l="l" r="r" t="t"/>
              <a:pathLst>
                <a:path extrusionOk="0" h="15" w="19">
                  <a:moveTo>
                    <a:pt x="1" y="0"/>
                  </a:moveTo>
                  <a:lnTo>
                    <a:pt x="1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4"/>
            <p:cNvSpPr/>
            <p:nvPr/>
          </p:nvSpPr>
          <p:spPr>
            <a:xfrm>
              <a:off x="2704530" y="183388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4"/>
            <p:cNvSpPr/>
            <p:nvPr/>
          </p:nvSpPr>
          <p:spPr>
            <a:xfrm>
              <a:off x="2801976" y="1871403"/>
              <a:ext cx="109" cy="54"/>
            </a:xfrm>
            <a:custGeom>
              <a:rect b="b" l="l" r="r" t="t"/>
              <a:pathLst>
                <a:path extrusionOk="0" h="4" w="8">
                  <a:moveTo>
                    <a:pt x="7"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4"/>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4"/>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4"/>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4"/>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4"/>
            <p:cNvSpPr/>
            <p:nvPr/>
          </p:nvSpPr>
          <p:spPr>
            <a:xfrm>
              <a:off x="2822750" y="1866596"/>
              <a:ext cx="109" cy="109"/>
            </a:xfrm>
            <a:custGeom>
              <a:rect b="b" l="l" r="r" t="t"/>
              <a:pathLst>
                <a:path extrusionOk="0" h="8" w="8">
                  <a:moveTo>
                    <a:pt x="7"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4"/>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4"/>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4"/>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4"/>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4"/>
            <p:cNvSpPr/>
            <p:nvPr/>
          </p:nvSpPr>
          <p:spPr>
            <a:xfrm>
              <a:off x="2796178" y="187368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4"/>
            <p:cNvSpPr/>
            <p:nvPr/>
          </p:nvSpPr>
          <p:spPr>
            <a:xfrm>
              <a:off x="2795798" y="187377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4"/>
            <p:cNvSpPr/>
            <p:nvPr/>
          </p:nvSpPr>
          <p:spPr>
            <a:xfrm>
              <a:off x="2795459" y="187377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4"/>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4"/>
            <p:cNvSpPr/>
            <p:nvPr/>
          </p:nvSpPr>
          <p:spPr>
            <a:xfrm>
              <a:off x="2796559" y="1873399"/>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4"/>
            <p:cNvSpPr/>
            <p:nvPr/>
          </p:nvSpPr>
          <p:spPr>
            <a:xfrm>
              <a:off x="2794984" y="1873724"/>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4"/>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4"/>
            <p:cNvSpPr/>
            <p:nvPr/>
          </p:nvSpPr>
          <p:spPr>
            <a:xfrm>
              <a:off x="2796980" y="1873303"/>
              <a:ext cx="109" cy="54"/>
            </a:xfrm>
            <a:custGeom>
              <a:rect b="b" l="l" r="r" t="t"/>
              <a:pathLst>
                <a:path extrusionOk="0" h="4" w="8">
                  <a:moveTo>
                    <a:pt x="8"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4"/>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4"/>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4"/>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4"/>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4"/>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4"/>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4"/>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4"/>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4"/>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4"/>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4"/>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4"/>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4"/>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4"/>
            <p:cNvSpPr/>
            <p:nvPr/>
          </p:nvSpPr>
          <p:spPr>
            <a:xfrm>
              <a:off x="2364237" y="1918829"/>
              <a:ext cx="109" cy="68"/>
            </a:xfrm>
            <a:custGeom>
              <a:rect b="b" l="l" r="r" t="t"/>
              <a:pathLst>
                <a:path extrusionOk="0" h="5" w="8">
                  <a:moveTo>
                    <a:pt x="1" y="4"/>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4"/>
            <p:cNvSpPr/>
            <p:nvPr/>
          </p:nvSpPr>
          <p:spPr>
            <a:xfrm>
              <a:off x="2364713" y="19185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4"/>
            <p:cNvSpPr/>
            <p:nvPr/>
          </p:nvSpPr>
          <p:spPr>
            <a:xfrm>
              <a:off x="2364102" y="1918978"/>
              <a:ext cx="109" cy="54"/>
            </a:xfrm>
            <a:custGeom>
              <a:rect b="b" l="l" r="r" t="t"/>
              <a:pathLst>
                <a:path extrusionOk="0" h="4" w="8">
                  <a:moveTo>
                    <a:pt x="0" y="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4"/>
            <p:cNvSpPr/>
            <p:nvPr/>
          </p:nvSpPr>
          <p:spPr>
            <a:xfrm>
              <a:off x="2364672" y="1918544"/>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4"/>
            <p:cNvSpPr/>
            <p:nvPr/>
          </p:nvSpPr>
          <p:spPr>
            <a:xfrm>
              <a:off x="2364523" y="1918693"/>
              <a:ext cx="14" cy="14"/>
            </a:xfrm>
            <a:custGeom>
              <a:rect b="b" l="l" r="r" t="t"/>
              <a:pathLst>
                <a:path extrusionOk="0" h="1"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4"/>
            <p:cNvSpPr/>
            <p:nvPr/>
          </p:nvSpPr>
          <p:spPr>
            <a:xfrm>
              <a:off x="2364387" y="1918734"/>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4"/>
            <p:cNvSpPr/>
            <p:nvPr/>
          </p:nvSpPr>
          <p:spPr>
            <a:xfrm>
              <a:off x="2363857" y="19190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4"/>
            <p:cNvSpPr/>
            <p:nvPr/>
          </p:nvSpPr>
          <p:spPr>
            <a:xfrm>
              <a:off x="2363341" y="1919358"/>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4"/>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4"/>
            <p:cNvSpPr/>
            <p:nvPr/>
          </p:nvSpPr>
          <p:spPr>
            <a:xfrm>
              <a:off x="2363626" y="1919209"/>
              <a:ext cx="149" cy="68"/>
            </a:xfrm>
            <a:custGeom>
              <a:rect b="b" l="l" r="r" t="t"/>
              <a:pathLst>
                <a:path extrusionOk="0" h="5" w="11">
                  <a:moveTo>
                    <a:pt x="0" y="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4"/>
            <p:cNvSpPr/>
            <p:nvPr/>
          </p:nvSpPr>
          <p:spPr>
            <a:xfrm>
              <a:off x="2361766" y="1920024"/>
              <a:ext cx="394" cy="204"/>
            </a:xfrm>
            <a:custGeom>
              <a:rect b="b" l="l" r="r" t="t"/>
              <a:pathLst>
                <a:path extrusionOk="0" h="15" w="29">
                  <a:moveTo>
                    <a:pt x="1" y="15"/>
                  </a:move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4"/>
            <p:cNvSpPr/>
            <p:nvPr/>
          </p:nvSpPr>
          <p:spPr>
            <a:xfrm>
              <a:off x="2423463" y="1902672"/>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4"/>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4"/>
            <p:cNvSpPr/>
            <p:nvPr/>
          </p:nvSpPr>
          <p:spPr>
            <a:xfrm>
              <a:off x="2364618" y="191859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4"/>
            <p:cNvSpPr/>
            <p:nvPr/>
          </p:nvSpPr>
          <p:spPr>
            <a:xfrm>
              <a:off x="2364767" y="191840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4"/>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4"/>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4"/>
            <p:cNvSpPr/>
            <p:nvPr/>
          </p:nvSpPr>
          <p:spPr>
            <a:xfrm>
              <a:off x="2437773" y="1917172"/>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4"/>
            <p:cNvSpPr/>
            <p:nvPr/>
          </p:nvSpPr>
          <p:spPr>
            <a:xfrm>
              <a:off x="2437203" y="1916032"/>
              <a:ext cx="448" cy="774"/>
            </a:xfrm>
            <a:custGeom>
              <a:rect b="b" l="l" r="r" t="t"/>
              <a:pathLst>
                <a:path extrusionOk="0" h="57" w="33">
                  <a:moveTo>
                    <a:pt x="1" y="0"/>
                  </a:moveTo>
                  <a:lnTo>
                    <a:pt x="32"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4"/>
            <p:cNvSpPr/>
            <p:nvPr/>
          </p:nvSpPr>
          <p:spPr>
            <a:xfrm>
              <a:off x="2436062" y="1913656"/>
              <a:ext cx="394" cy="774"/>
            </a:xfrm>
            <a:custGeom>
              <a:rect b="b" l="l" r="r" t="t"/>
              <a:pathLst>
                <a:path extrusionOk="0" h="57" w="29">
                  <a:moveTo>
                    <a:pt x="1" y="0"/>
                  </a:moveTo>
                  <a:lnTo>
                    <a:pt x="29" y="5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4"/>
            <p:cNvSpPr/>
            <p:nvPr/>
          </p:nvSpPr>
          <p:spPr>
            <a:xfrm>
              <a:off x="2436687" y="1914932"/>
              <a:ext cx="394" cy="733"/>
            </a:xfrm>
            <a:custGeom>
              <a:rect b="b" l="l" r="r" t="t"/>
              <a:pathLst>
                <a:path extrusionOk="0" h="54" w="29">
                  <a:moveTo>
                    <a:pt x="0" y="1"/>
                  </a:moveTo>
                  <a:lnTo>
                    <a:pt x="28" y="5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4"/>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4"/>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4"/>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4"/>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4"/>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4"/>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4"/>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4"/>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4"/>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4"/>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4"/>
            <p:cNvSpPr/>
            <p:nvPr/>
          </p:nvSpPr>
          <p:spPr>
            <a:xfrm>
              <a:off x="2461928" y="1715967"/>
              <a:ext cx="204" cy="109"/>
            </a:xfrm>
            <a:custGeom>
              <a:rect b="b" l="l" r="r" t="t"/>
              <a:pathLst>
                <a:path extrusionOk="0" h="8" w="15">
                  <a:moveTo>
                    <a:pt x="1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4"/>
            <p:cNvSpPr/>
            <p:nvPr/>
          </p:nvSpPr>
          <p:spPr>
            <a:xfrm>
              <a:off x="2465159" y="1716823"/>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4"/>
            <p:cNvSpPr/>
            <p:nvPr/>
          </p:nvSpPr>
          <p:spPr>
            <a:xfrm>
              <a:off x="2462498" y="1716157"/>
              <a:ext cx="244" cy="109"/>
            </a:xfrm>
            <a:custGeom>
              <a:rect b="b" l="l" r="r" t="t"/>
              <a:pathLst>
                <a:path extrusionOk="0" h="8" w="18">
                  <a:moveTo>
                    <a:pt x="18"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4"/>
            <p:cNvSpPr/>
            <p:nvPr/>
          </p:nvSpPr>
          <p:spPr>
            <a:xfrm>
              <a:off x="2463733" y="1716538"/>
              <a:ext cx="299" cy="109"/>
            </a:xfrm>
            <a:custGeom>
              <a:rect b="b" l="l" r="r" t="t"/>
              <a:pathLst>
                <a:path extrusionOk="0" h="8" w="22">
                  <a:moveTo>
                    <a:pt x="2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4"/>
            <p:cNvSpPr/>
            <p:nvPr/>
          </p:nvSpPr>
          <p:spPr>
            <a:xfrm>
              <a:off x="2463109" y="1716388"/>
              <a:ext cx="258" cy="68"/>
            </a:xfrm>
            <a:custGeom>
              <a:rect b="b" l="l" r="r" t="t"/>
              <a:pathLst>
                <a:path extrusionOk="0" h="5" w="19">
                  <a:moveTo>
                    <a:pt x="1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4"/>
            <p:cNvSpPr/>
            <p:nvPr/>
          </p:nvSpPr>
          <p:spPr>
            <a:xfrm>
              <a:off x="2464399" y="1716728"/>
              <a:ext cx="299" cy="54"/>
            </a:xfrm>
            <a:custGeom>
              <a:rect b="b" l="l" r="r" t="t"/>
              <a:pathLst>
                <a:path extrusionOk="0" h="4" w="22">
                  <a:moveTo>
                    <a:pt x="2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4"/>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4"/>
            <p:cNvSpPr/>
            <p:nvPr/>
          </p:nvSpPr>
          <p:spPr>
            <a:xfrm>
              <a:off x="2465919" y="1716959"/>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4"/>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4"/>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4"/>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4"/>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4"/>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4"/>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4"/>
            <p:cNvSpPr/>
            <p:nvPr/>
          </p:nvSpPr>
          <p:spPr>
            <a:xfrm>
              <a:off x="2374135" y="1744385"/>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4"/>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4"/>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4"/>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4"/>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4"/>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4"/>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4"/>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4"/>
            <p:cNvSpPr/>
            <p:nvPr/>
          </p:nvSpPr>
          <p:spPr>
            <a:xfrm>
              <a:off x="2374135" y="17448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4"/>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4"/>
            <p:cNvSpPr/>
            <p:nvPr/>
          </p:nvSpPr>
          <p:spPr>
            <a:xfrm>
              <a:off x="2402458" y="1807181"/>
              <a:ext cx="163" cy="204"/>
            </a:xfrm>
            <a:custGeom>
              <a:rect b="b" l="l" r="r" t="t"/>
              <a:pathLst>
                <a:path extrusionOk="0" h="15" w="12">
                  <a:moveTo>
                    <a:pt x="1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4"/>
            <p:cNvSpPr/>
            <p:nvPr/>
          </p:nvSpPr>
          <p:spPr>
            <a:xfrm>
              <a:off x="2403218" y="1808186"/>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4"/>
            <p:cNvSpPr/>
            <p:nvPr/>
          </p:nvSpPr>
          <p:spPr>
            <a:xfrm>
              <a:off x="2403504" y="1808566"/>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4"/>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4"/>
            <p:cNvSpPr/>
            <p:nvPr/>
          </p:nvSpPr>
          <p:spPr>
            <a:xfrm>
              <a:off x="2403789" y="1808892"/>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4"/>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4"/>
            <p:cNvSpPr/>
            <p:nvPr/>
          </p:nvSpPr>
          <p:spPr>
            <a:xfrm>
              <a:off x="2404508" y="180965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4"/>
            <p:cNvSpPr/>
            <p:nvPr/>
          </p:nvSpPr>
          <p:spPr>
            <a:xfrm>
              <a:off x="2402703" y="1807520"/>
              <a:ext cx="109" cy="149"/>
            </a:xfrm>
            <a:custGeom>
              <a:rect b="b" l="l" r="r" t="t"/>
              <a:pathLst>
                <a:path extrusionOk="0" h="11" w="8">
                  <a:moveTo>
                    <a:pt x="7"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4"/>
            <p:cNvSpPr/>
            <p:nvPr/>
          </p:nvSpPr>
          <p:spPr>
            <a:xfrm>
              <a:off x="2402933" y="1807901"/>
              <a:ext cx="109" cy="149"/>
            </a:xfrm>
            <a:custGeom>
              <a:rect b="b" l="l" r="r" t="t"/>
              <a:pathLst>
                <a:path extrusionOk="0" h="11" w="8">
                  <a:moveTo>
                    <a:pt x="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4"/>
            <p:cNvSpPr/>
            <p:nvPr/>
          </p:nvSpPr>
          <p:spPr>
            <a:xfrm>
              <a:off x="2404128" y="1809272"/>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4"/>
            <p:cNvSpPr/>
            <p:nvPr/>
          </p:nvSpPr>
          <p:spPr>
            <a:xfrm>
              <a:off x="2378697" y="1753468"/>
              <a:ext cx="204" cy="299"/>
            </a:xfrm>
            <a:custGeom>
              <a:rect b="b" l="l" r="r" t="t"/>
              <a:pathLst>
                <a:path extrusionOk="0" h="22" w="15">
                  <a:moveTo>
                    <a:pt x="14"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4"/>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4"/>
            <p:cNvSpPr/>
            <p:nvPr/>
          </p:nvSpPr>
          <p:spPr>
            <a:xfrm>
              <a:off x="2378032" y="1752233"/>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4"/>
            <p:cNvSpPr/>
            <p:nvPr/>
          </p:nvSpPr>
          <p:spPr>
            <a:xfrm>
              <a:off x="2402268" y="1806896"/>
              <a:ext cx="109" cy="204"/>
            </a:xfrm>
            <a:custGeom>
              <a:rect b="b" l="l" r="r" t="t"/>
              <a:pathLst>
                <a:path extrusionOk="0" h="15" w="8">
                  <a:moveTo>
                    <a:pt x="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4"/>
            <p:cNvSpPr/>
            <p:nvPr/>
          </p:nvSpPr>
          <p:spPr>
            <a:xfrm>
              <a:off x="2449043" y="1751187"/>
              <a:ext cx="299" cy="68"/>
            </a:xfrm>
            <a:custGeom>
              <a:rect b="b" l="l" r="r" t="t"/>
              <a:pathLst>
                <a:path extrusionOk="0" h="5" w="22">
                  <a:moveTo>
                    <a:pt x="2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4"/>
            <p:cNvSpPr/>
            <p:nvPr/>
          </p:nvSpPr>
          <p:spPr>
            <a:xfrm>
              <a:off x="2452559" y="1750088"/>
              <a:ext cx="54" cy="68"/>
            </a:xfrm>
            <a:custGeom>
              <a:rect b="b" l="l" r="r" t="t"/>
              <a:pathLst>
                <a:path extrusionOk="0" h="5" w="4">
                  <a:moveTo>
                    <a:pt x="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4"/>
            <p:cNvSpPr/>
            <p:nvPr/>
          </p:nvSpPr>
          <p:spPr>
            <a:xfrm>
              <a:off x="2448418" y="1751242"/>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4"/>
            <p:cNvSpPr/>
            <p:nvPr/>
          </p:nvSpPr>
          <p:spPr>
            <a:xfrm>
              <a:off x="2451419" y="1750712"/>
              <a:ext cx="149" cy="54"/>
            </a:xfrm>
            <a:custGeom>
              <a:rect b="b" l="l" r="r" t="t"/>
              <a:pathLst>
                <a:path extrusionOk="0" h="4" w="11">
                  <a:moveTo>
                    <a:pt x="11"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4"/>
            <p:cNvSpPr/>
            <p:nvPr/>
          </p:nvSpPr>
          <p:spPr>
            <a:xfrm>
              <a:off x="2451038" y="175080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4"/>
            <p:cNvSpPr/>
            <p:nvPr/>
          </p:nvSpPr>
          <p:spPr>
            <a:xfrm>
              <a:off x="2452179" y="1750332"/>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4"/>
            <p:cNvSpPr/>
            <p:nvPr/>
          </p:nvSpPr>
          <p:spPr>
            <a:xfrm>
              <a:off x="2447658" y="1751282"/>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4"/>
            <p:cNvSpPr/>
            <p:nvPr/>
          </p:nvSpPr>
          <p:spPr>
            <a:xfrm>
              <a:off x="2446857" y="1751337"/>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4"/>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4"/>
            <p:cNvSpPr/>
            <p:nvPr/>
          </p:nvSpPr>
          <p:spPr>
            <a:xfrm>
              <a:off x="2500610" y="1758886"/>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4"/>
            <p:cNvSpPr/>
            <p:nvPr/>
          </p:nvSpPr>
          <p:spPr>
            <a:xfrm>
              <a:off x="2450658" y="1750902"/>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4"/>
            <p:cNvSpPr/>
            <p:nvPr/>
          </p:nvSpPr>
          <p:spPr>
            <a:xfrm>
              <a:off x="2451989" y="1750481"/>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4"/>
            <p:cNvSpPr/>
            <p:nvPr/>
          </p:nvSpPr>
          <p:spPr>
            <a:xfrm>
              <a:off x="2449654" y="1751092"/>
              <a:ext cx="258" cy="68"/>
            </a:xfrm>
            <a:custGeom>
              <a:rect b="b" l="l" r="r" t="t"/>
              <a:pathLst>
                <a:path extrusionOk="0" h="5" w="19">
                  <a:moveTo>
                    <a:pt x="18"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4"/>
            <p:cNvSpPr/>
            <p:nvPr/>
          </p:nvSpPr>
          <p:spPr>
            <a:xfrm>
              <a:off x="2500664" y="1759266"/>
              <a:ext cx="14" cy="258"/>
            </a:xfrm>
            <a:custGeom>
              <a:rect b="b" l="l" r="r" t="t"/>
              <a:pathLst>
                <a:path extrusionOk="0" h="19" w="1">
                  <a:moveTo>
                    <a:pt x="0"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4"/>
            <p:cNvSpPr/>
            <p:nvPr/>
          </p:nvSpPr>
          <p:spPr>
            <a:xfrm>
              <a:off x="2500800" y="1760787"/>
              <a:ext cx="14" cy="299"/>
            </a:xfrm>
            <a:custGeom>
              <a:rect b="b" l="l" r="r" t="t"/>
              <a:pathLst>
                <a:path extrusionOk="0" h="22" w="1">
                  <a:moveTo>
                    <a:pt x="1"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4"/>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4"/>
            <p:cNvSpPr/>
            <p:nvPr/>
          </p:nvSpPr>
          <p:spPr>
            <a:xfrm>
              <a:off x="2500759" y="1760216"/>
              <a:ext cx="14" cy="353"/>
            </a:xfrm>
            <a:custGeom>
              <a:rect b="b" l="l" r="r" t="t"/>
              <a:pathLst>
                <a:path extrusionOk="0" h="26" w="1">
                  <a:moveTo>
                    <a:pt x="0"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4"/>
            <p:cNvSpPr/>
            <p:nvPr/>
          </p:nvSpPr>
          <p:spPr>
            <a:xfrm>
              <a:off x="2451704" y="1750576"/>
              <a:ext cx="149" cy="95"/>
            </a:xfrm>
            <a:custGeom>
              <a:rect b="b" l="l" r="r" t="t"/>
              <a:pathLst>
                <a:path extrusionOk="0" h="7"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4"/>
            <p:cNvSpPr/>
            <p:nvPr/>
          </p:nvSpPr>
          <p:spPr>
            <a:xfrm>
              <a:off x="2450183" y="1750997"/>
              <a:ext cx="204" cy="54"/>
            </a:xfrm>
            <a:custGeom>
              <a:rect b="b" l="l" r="r" t="t"/>
              <a:pathLst>
                <a:path extrusionOk="0" h="4" w="15">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4"/>
            <p:cNvSpPr/>
            <p:nvPr/>
          </p:nvSpPr>
          <p:spPr>
            <a:xfrm>
              <a:off x="2452695" y="1749952"/>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4"/>
            <p:cNvSpPr/>
            <p:nvPr/>
          </p:nvSpPr>
          <p:spPr>
            <a:xfrm>
              <a:off x="2501044" y="1763312"/>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4"/>
            <p:cNvSpPr/>
            <p:nvPr/>
          </p:nvSpPr>
          <p:spPr>
            <a:xfrm>
              <a:off x="2501275" y="1764683"/>
              <a:ext cx="68" cy="299"/>
            </a:xfrm>
            <a:custGeom>
              <a:rect b="b" l="l" r="r" t="t"/>
              <a:pathLst>
                <a:path extrusionOk="0" h="22" w="5">
                  <a:moveTo>
                    <a:pt x="4"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4"/>
            <p:cNvSpPr/>
            <p:nvPr/>
          </p:nvSpPr>
          <p:spPr>
            <a:xfrm>
              <a:off x="2501180" y="1763977"/>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4"/>
            <p:cNvSpPr/>
            <p:nvPr/>
          </p:nvSpPr>
          <p:spPr>
            <a:xfrm>
              <a:off x="2452369" y="1750237"/>
              <a:ext cx="109" cy="54"/>
            </a:xfrm>
            <a:custGeom>
              <a:rect b="b" l="l" r="r" t="t"/>
              <a:pathLst>
                <a:path extrusionOk="0" h="4"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4"/>
            <p:cNvSpPr/>
            <p:nvPr/>
          </p:nvSpPr>
          <p:spPr>
            <a:xfrm>
              <a:off x="2501425" y="1765403"/>
              <a:ext cx="54" cy="244"/>
            </a:xfrm>
            <a:custGeom>
              <a:rect b="b" l="l" r="r" t="t"/>
              <a:pathLst>
                <a:path extrusionOk="0" h="18" w="4">
                  <a:moveTo>
                    <a:pt x="4"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4"/>
            <p:cNvSpPr/>
            <p:nvPr/>
          </p:nvSpPr>
          <p:spPr>
            <a:xfrm>
              <a:off x="2500800" y="1761357"/>
              <a:ext cx="68" cy="353"/>
            </a:xfrm>
            <a:custGeom>
              <a:rect b="b" l="l" r="r" t="t"/>
              <a:pathLst>
                <a:path extrusionOk="0" h="26" w="5">
                  <a:moveTo>
                    <a:pt x="4"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4"/>
            <p:cNvSpPr/>
            <p:nvPr/>
          </p:nvSpPr>
          <p:spPr>
            <a:xfrm>
              <a:off x="2500895" y="1761982"/>
              <a:ext cx="68" cy="339"/>
            </a:xfrm>
            <a:custGeom>
              <a:rect b="b" l="l" r="r" t="t"/>
              <a:pathLst>
                <a:path extrusionOk="0" h="25" w="5">
                  <a:moveTo>
                    <a:pt x="4"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4"/>
            <p:cNvSpPr/>
            <p:nvPr/>
          </p:nvSpPr>
          <p:spPr>
            <a:xfrm>
              <a:off x="2500949" y="1762647"/>
              <a:ext cx="54" cy="339"/>
            </a:xfrm>
            <a:custGeom>
              <a:rect b="b" l="l" r="r" t="t"/>
              <a:pathLst>
                <a:path extrusionOk="0" h="25" w="4">
                  <a:moveTo>
                    <a:pt x="4"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4"/>
            <p:cNvSpPr/>
            <p:nvPr/>
          </p:nvSpPr>
          <p:spPr>
            <a:xfrm>
              <a:off x="2501615" y="1766258"/>
              <a:ext cx="54" cy="204"/>
            </a:xfrm>
            <a:custGeom>
              <a:rect b="b" l="l" r="r" t="t"/>
              <a:pathLst>
                <a:path extrusionOk="0" h="15" w="4">
                  <a:moveTo>
                    <a:pt x="4"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4"/>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4"/>
            <p:cNvSpPr/>
            <p:nvPr/>
          </p:nvSpPr>
          <p:spPr>
            <a:xfrm>
              <a:off x="2571159" y="1710115"/>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4"/>
            <p:cNvSpPr/>
            <p:nvPr/>
          </p:nvSpPr>
          <p:spPr>
            <a:xfrm>
              <a:off x="2571960" y="1708839"/>
              <a:ext cx="109" cy="109"/>
            </a:xfrm>
            <a:custGeom>
              <a:rect b="b" l="l" r="r" t="t"/>
              <a:pathLst>
                <a:path extrusionOk="0" h="8" w="8">
                  <a:moveTo>
                    <a:pt x="1" y="7"/>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4"/>
            <p:cNvSpPr/>
            <p:nvPr/>
          </p:nvSpPr>
          <p:spPr>
            <a:xfrm>
              <a:off x="2572340" y="1708500"/>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4"/>
            <p:cNvSpPr/>
            <p:nvPr/>
          </p:nvSpPr>
          <p:spPr>
            <a:xfrm>
              <a:off x="2572245" y="1708595"/>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4"/>
            <p:cNvSpPr/>
            <p:nvPr/>
          </p:nvSpPr>
          <p:spPr>
            <a:xfrm>
              <a:off x="2571539" y="1709505"/>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4"/>
            <p:cNvSpPr/>
            <p:nvPr/>
          </p:nvSpPr>
          <p:spPr>
            <a:xfrm>
              <a:off x="2571729" y="170921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4"/>
            <p:cNvSpPr/>
            <p:nvPr/>
          </p:nvSpPr>
          <p:spPr>
            <a:xfrm>
              <a:off x="2571349" y="170979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4"/>
            <p:cNvSpPr/>
            <p:nvPr/>
          </p:nvSpPr>
          <p:spPr>
            <a:xfrm>
              <a:off x="2572109" y="1708690"/>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4"/>
            <p:cNvSpPr/>
            <p:nvPr/>
          </p:nvSpPr>
          <p:spPr>
            <a:xfrm>
              <a:off x="2570968" y="171055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4"/>
            <p:cNvSpPr/>
            <p:nvPr/>
          </p:nvSpPr>
          <p:spPr>
            <a:xfrm>
              <a:off x="2641218" y="170617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4"/>
            <p:cNvSpPr/>
            <p:nvPr/>
          </p:nvSpPr>
          <p:spPr>
            <a:xfrm>
              <a:off x="2572584" y="1708364"/>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4"/>
            <p:cNvSpPr/>
            <p:nvPr/>
          </p:nvSpPr>
          <p:spPr>
            <a:xfrm>
              <a:off x="2641829" y="1706178"/>
              <a:ext cx="204" cy="14"/>
            </a:xfrm>
            <a:custGeom>
              <a:rect b="b" l="l" r="r" t="t"/>
              <a:pathLst>
                <a:path extrusionOk="0" h="1" w="15">
                  <a:moveTo>
                    <a:pt x="1" y="0"/>
                  </a:moveTo>
                  <a:lnTo>
                    <a:pt x="1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4"/>
            <p:cNvSpPr/>
            <p:nvPr/>
          </p:nvSpPr>
          <p:spPr>
            <a:xfrm>
              <a:off x="2571824" y="1709029"/>
              <a:ext cx="109" cy="109"/>
            </a:xfrm>
            <a:custGeom>
              <a:rect b="b" l="l" r="r" t="t"/>
              <a:pathLst>
                <a:path extrusionOk="0" h="8" w="8">
                  <a:moveTo>
                    <a:pt x="0" y="7"/>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4"/>
            <p:cNvSpPr/>
            <p:nvPr/>
          </p:nvSpPr>
          <p:spPr>
            <a:xfrm>
              <a:off x="2642305" y="1706219"/>
              <a:ext cx="258" cy="68"/>
            </a:xfrm>
            <a:custGeom>
              <a:rect b="b" l="l" r="r" t="t"/>
              <a:pathLst>
                <a:path extrusionOk="0" h="5" w="19">
                  <a:moveTo>
                    <a:pt x="1"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4"/>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4"/>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4"/>
            <p:cNvSpPr/>
            <p:nvPr/>
          </p:nvSpPr>
          <p:spPr>
            <a:xfrm>
              <a:off x="2572489" y="1708459"/>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4"/>
            <p:cNvSpPr/>
            <p:nvPr/>
          </p:nvSpPr>
          <p:spPr>
            <a:xfrm>
              <a:off x="2506177" y="1694053"/>
              <a:ext cx="244" cy="299"/>
            </a:xfrm>
            <a:custGeom>
              <a:rect b="b" l="l" r="r" t="t"/>
              <a:pathLst>
                <a:path extrusionOk="0" h="22" w="18">
                  <a:moveTo>
                    <a:pt x="0" y="1"/>
                  </a:moveTo>
                  <a:lnTo>
                    <a:pt x="18"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4"/>
            <p:cNvSpPr/>
            <p:nvPr/>
          </p:nvSpPr>
          <p:spPr>
            <a:xfrm>
              <a:off x="2504602" y="1692152"/>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4"/>
            <p:cNvSpPr/>
            <p:nvPr/>
          </p:nvSpPr>
          <p:spPr>
            <a:xfrm>
              <a:off x="2505172" y="1692818"/>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4"/>
            <p:cNvSpPr/>
            <p:nvPr/>
          </p:nvSpPr>
          <p:spPr>
            <a:xfrm>
              <a:off x="2503325" y="1690768"/>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4"/>
            <p:cNvSpPr/>
            <p:nvPr/>
          </p:nvSpPr>
          <p:spPr>
            <a:xfrm>
              <a:off x="2568497" y="1712166"/>
              <a:ext cx="244" cy="54"/>
            </a:xfrm>
            <a:custGeom>
              <a:rect b="b" l="l" r="r" t="t"/>
              <a:pathLst>
                <a:path extrusionOk="0" h="4" w="18">
                  <a:moveTo>
                    <a:pt x="0" y="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4"/>
            <p:cNvSpPr/>
            <p:nvPr/>
          </p:nvSpPr>
          <p:spPr>
            <a:xfrm>
              <a:off x="2567778" y="1712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4"/>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4"/>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4"/>
            <p:cNvSpPr/>
            <p:nvPr/>
          </p:nvSpPr>
          <p:spPr>
            <a:xfrm>
              <a:off x="2515260" y="1694529"/>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4"/>
            <p:cNvSpPr/>
            <p:nvPr/>
          </p:nvSpPr>
          <p:spPr>
            <a:xfrm>
              <a:off x="2514690" y="1694624"/>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4"/>
            <p:cNvSpPr/>
            <p:nvPr/>
          </p:nvSpPr>
          <p:spPr>
            <a:xfrm>
              <a:off x="2514119" y="1694678"/>
              <a:ext cx="149" cy="0"/>
            </a:xfrm>
            <a:custGeom>
              <a:rect b="b" l="l" r="r" t="t"/>
              <a:pathLst>
                <a:path extrusionOk="0" h="0"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4"/>
            <p:cNvSpPr/>
            <p:nvPr/>
          </p:nvSpPr>
          <p:spPr>
            <a:xfrm>
              <a:off x="2499374" y="1686830"/>
              <a:ext cx="299" cy="299"/>
            </a:xfrm>
            <a:custGeom>
              <a:rect b="b" l="l" r="r" t="t"/>
              <a:pathLst>
                <a:path extrusionOk="0" h="22" w="22">
                  <a:moveTo>
                    <a:pt x="1" y="0"/>
                  </a:moveTo>
                  <a:lnTo>
                    <a:pt x="22"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4"/>
            <p:cNvSpPr/>
            <p:nvPr/>
          </p:nvSpPr>
          <p:spPr>
            <a:xfrm>
              <a:off x="2505742" y="1693483"/>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4"/>
            <p:cNvSpPr/>
            <p:nvPr/>
          </p:nvSpPr>
          <p:spPr>
            <a:xfrm>
              <a:off x="2498804" y="1686301"/>
              <a:ext cx="258" cy="258"/>
            </a:xfrm>
            <a:custGeom>
              <a:rect b="b" l="l" r="r" t="t"/>
              <a:pathLst>
                <a:path extrusionOk="0" h="19" w="19">
                  <a:moveTo>
                    <a:pt x="1" y="1"/>
                  </a:moveTo>
                  <a:lnTo>
                    <a:pt x="1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4"/>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4"/>
            <p:cNvSpPr/>
            <p:nvPr/>
          </p:nvSpPr>
          <p:spPr>
            <a:xfrm>
              <a:off x="2501329" y="1688677"/>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4"/>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4"/>
            <p:cNvSpPr/>
            <p:nvPr/>
          </p:nvSpPr>
          <p:spPr>
            <a:xfrm>
              <a:off x="2501995" y="1689342"/>
              <a:ext cx="339" cy="353"/>
            </a:xfrm>
            <a:custGeom>
              <a:rect b="b" l="l" r="r" t="t"/>
              <a:pathLst>
                <a:path extrusionOk="0" h="26" w="25">
                  <a:moveTo>
                    <a:pt x="0" y="1"/>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4"/>
            <p:cNvSpPr/>
            <p:nvPr/>
          </p:nvSpPr>
          <p:spPr>
            <a:xfrm>
              <a:off x="2500664" y="1688011"/>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4"/>
            <p:cNvSpPr/>
            <p:nvPr/>
          </p:nvSpPr>
          <p:spPr>
            <a:xfrm>
              <a:off x="2506937" y="1695153"/>
              <a:ext cx="149" cy="204"/>
            </a:xfrm>
            <a:custGeom>
              <a:rect b="b" l="l" r="r" t="t"/>
              <a:pathLst>
                <a:path extrusionOk="0" h="15" w="11">
                  <a:moveTo>
                    <a:pt x="0" y="0"/>
                  </a:moveTo>
                  <a:lnTo>
                    <a:pt x="1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4"/>
            <p:cNvSpPr/>
            <p:nvPr/>
          </p:nvSpPr>
          <p:spPr>
            <a:xfrm>
              <a:off x="2503991" y="1691487"/>
              <a:ext cx="299" cy="339"/>
            </a:xfrm>
            <a:custGeom>
              <a:rect b="b" l="l" r="r" t="t"/>
              <a:pathLst>
                <a:path extrusionOk="0" h="25" w="22">
                  <a:moveTo>
                    <a:pt x="0" y="0"/>
                  </a:moveTo>
                  <a:lnTo>
                    <a:pt x="2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4"/>
            <p:cNvSpPr/>
            <p:nvPr/>
          </p:nvSpPr>
          <p:spPr>
            <a:xfrm>
              <a:off x="2506598" y="1694624"/>
              <a:ext cx="204" cy="258"/>
            </a:xfrm>
            <a:custGeom>
              <a:rect b="b" l="l" r="r" t="t"/>
              <a:pathLst>
                <a:path extrusionOk="0" h="19" w="15">
                  <a:moveTo>
                    <a:pt x="1" y="1"/>
                  </a:moveTo>
                  <a:lnTo>
                    <a:pt x="15"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4"/>
            <p:cNvSpPr/>
            <p:nvPr/>
          </p:nvSpPr>
          <p:spPr>
            <a:xfrm>
              <a:off x="2515640" y="1694529"/>
              <a:ext cx="299" cy="14"/>
            </a:xfrm>
            <a:custGeom>
              <a:rect b="b" l="l" r="r" t="t"/>
              <a:pathLst>
                <a:path extrusionOk="0" h="1" w="22">
                  <a:moveTo>
                    <a:pt x="0" y="1"/>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4"/>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4"/>
            <p:cNvSpPr/>
            <p:nvPr/>
          </p:nvSpPr>
          <p:spPr>
            <a:xfrm>
              <a:off x="2512640" y="1694909"/>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4"/>
            <p:cNvSpPr/>
            <p:nvPr/>
          </p:nvSpPr>
          <p:spPr>
            <a:xfrm>
              <a:off x="2499999" y="1687400"/>
              <a:ext cx="299" cy="299"/>
            </a:xfrm>
            <a:custGeom>
              <a:rect b="b" l="l" r="r" t="t"/>
              <a:pathLst>
                <a:path extrusionOk="0" h="22" w="22">
                  <a:moveTo>
                    <a:pt x="0" y="0"/>
                  </a:moveTo>
                  <a:lnTo>
                    <a:pt x="21"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4"/>
            <p:cNvSpPr/>
            <p:nvPr/>
          </p:nvSpPr>
          <p:spPr>
            <a:xfrm>
              <a:off x="2513400" y="1694773"/>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4"/>
            <p:cNvSpPr/>
            <p:nvPr/>
          </p:nvSpPr>
          <p:spPr>
            <a:xfrm>
              <a:off x="2566963" y="1712546"/>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4"/>
            <p:cNvSpPr/>
            <p:nvPr/>
          </p:nvSpPr>
          <p:spPr>
            <a:xfrm>
              <a:off x="2502660" y="1690062"/>
              <a:ext cx="339" cy="339"/>
            </a:xfrm>
            <a:custGeom>
              <a:rect b="b" l="l" r="r" t="t"/>
              <a:pathLst>
                <a:path extrusionOk="0" h="25" w="25">
                  <a:moveTo>
                    <a:pt x="0" y="0"/>
                  </a:moveTo>
                  <a:lnTo>
                    <a:pt x="25"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4"/>
            <p:cNvSpPr/>
            <p:nvPr/>
          </p:nvSpPr>
          <p:spPr>
            <a:xfrm>
              <a:off x="2690844" y="1643097"/>
              <a:ext cx="339" cy="489"/>
            </a:xfrm>
            <a:custGeom>
              <a:rect b="b" l="l" r="r" t="t"/>
              <a:pathLst>
                <a:path extrusionOk="0" h="36" w="25">
                  <a:moveTo>
                    <a:pt x="25" y="1"/>
                  </a:moveTo>
                  <a:lnTo>
                    <a:pt x="0" y="36"/>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4"/>
            <p:cNvSpPr/>
            <p:nvPr/>
          </p:nvSpPr>
          <p:spPr>
            <a:xfrm>
              <a:off x="2691319" y="1642622"/>
              <a:ext cx="244" cy="353"/>
            </a:xfrm>
            <a:custGeom>
              <a:rect b="b" l="l" r="r" t="t"/>
              <a:pathLst>
                <a:path extrusionOk="0" h="26" w="18">
                  <a:moveTo>
                    <a:pt x="18" y="1"/>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4"/>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4"/>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4"/>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4"/>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4"/>
            <p:cNvSpPr/>
            <p:nvPr/>
          </p:nvSpPr>
          <p:spPr>
            <a:xfrm>
              <a:off x="2438968" y="1708269"/>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4"/>
            <p:cNvSpPr/>
            <p:nvPr/>
          </p:nvSpPr>
          <p:spPr>
            <a:xfrm>
              <a:off x="2438873" y="1708554"/>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4"/>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4"/>
            <p:cNvSpPr/>
            <p:nvPr/>
          </p:nvSpPr>
          <p:spPr>
            <a:xfrm>
              <a:off x="2438683" y="1709545"/>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4"/>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4"/>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4"/>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4"/>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4"/>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4"/>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4"/>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4"/>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4"/>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4"/>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4"/>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4"/>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4"/>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4"/>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4"/>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4"/>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4"/>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4"/>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4"/>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4"/>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4"/>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4"/>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4"/>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4"/>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4"/>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4"/>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4"/>
            <p:cNvSpPr/>
            <p:nvPr/>
          </p:nvSpPr>
          <p:spPr>
            <a:xfrm>
              <a:off x="2698353" y="164214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4"/>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4"/>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4"/>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4"/>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4"/>
            <p:cNvSpPr/>
            <p:nvPr/>
          </p:nvSpPr>
          <p:spPr>
            <a:xfrm>
              <a:off x="2901553" y="1635249"/>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4"/>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4"/>
            <p:cNvSpPr/>
            <p:nvPr/>
          </p:nvSpPr>
          <p:spPr>
            <a:xfrm>
              <a:off x="2902355" y="16351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4"/>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4"/>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4"/>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4"/>
            <p:cNvSpPr/>
            <p:nvPr/>
          </p:nvSpPr>
          <p:spPr>
            <a:xfrm>
              <a:off x="2699059" y="164144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4"/>
            <p:cNvSpPr/>
            <p:nvPr/>
          </p:nvSpPr>
          <p:spPr>
            <a:xfrm>
              <a:off x="2698869" y="1641576"/>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4"/>
            <p:cNvSpPr/>
            <p:nvPr/>
          </p:nvSpPr>
          <p:spPr>
            <a:xfrm>
              <a:off x="2698678" y="1641726"/>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4"/>
            <p:cNvSpPr/>
            <p:nvPr/>
          </p:nvSpPr>
          <p:spPr>
            <a:xfrm>
              <a:off x="2698543" y="1641916"/>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4"/>
            <p:cNvSpPr/>
            <p:nvPr/>
          </p:nvSpPr>
          <p:spPr>
            <a:xfrm>
              <a:off x="2700348" y="1640870"/>
              <a:ext cx="54" cy="14"/>
            </a:xfrm>
            <a:custGeom>
              <a:rect b="b" l="l" r="r" t="t"/>
              <a:pathLst>
                <a:path extrusionOk="0" h="1" w="4">
                  <a:moveTo>
                    <a:pt x="0"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4"/>
            <p:cNvSpPr/>
            <p:nvPr/>
          </p:nvSpPr>
          <p:spPr>
            <a:xfrm>
              <a:off x="2699629" y="1641155"/>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4"/>
            <p:cNvSpPr/>
            <p:nvPr/>
          </p:nvSpPr>
          <p:spPr>
            <a:xfrm>
              <a:off x="2698448" y="1642051"/>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4"/>
            <p:cNvSpPr/>
            <p:nvPr/>
          </p:nvSpPr>
          <p:spPr>
            <a:xfrm>
              <a:off x="2699968" y="1641006"/>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4"/>
            <p:cNvSpPr/>
            <p:nvPr/>
          </p:nvSpPr>
          <p:spPr>
            <a:xfrm>
              <a:off x="2699303" y="1641291"/>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4"/>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4"/>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4"/>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4"/>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4"/>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4"/>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4"/>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4"/>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4"/>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4"/>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4"/>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4"/>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4"/>
            <p:cNvSpPr/>
            <p:nvPr/>
          </p:nvSpPr>
          <p:spPr>
            <a:xfrm>
              <a:off x="2342147" y="1694393"/>
              <a:ext cx="190" cy="54"/>
            </a:xfrm>
            <a:custGeom>
              <a:rect b="b" l="l" r="r" t="t"/>
              <a:pathLst>
                <a:path extrusionOk="0" h="4" w="14">
                  <a:moveTo>
                    <a:pt x="0" y="4"/>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4"/>
            <p:cNvSpPr/>
            <p:nvPr/>
          </p:nvSpPr>
          <p:spPr>
            <a:xfrm>
              <a:off x="2342527" y="1694243"/>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4"/>
            <p:cNvSpPr/>
            <p:nvPr/>
          </p:nvSpPr>
          <p:spPr>
            <a:xfrm>
              <a:off x="2342812" y="1694148"/>
              <a:ext cx="109" cy="54"/>
            </a:xfrm>
            <a:custGeom>
              <a:rect b="b" l="l" r="r" t="t"/>
              <a:pathLst>
                <a:path extrusionOk="0" h="4"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4"/>
            <p:cNvSpPr/>
            <p:nvPr/>
          </p:nvSpPr>
          <p:spPr>
            <a:xfrm>
              <a:off x="2341767" y="1694529"/>
              <a:ext cx="190" cy="109"/>
            </a:xfrm>
            <a:custGeom>
              <a:rect b="b" l="l" r="r" t="t"/>
              <a:pathLst>
                <a:path extrusionOk="0" h="8" w="14">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4"/>
            <p:cNvSpPr/>
            <p:nvPr/>
          </p:nvSpPr>
          <p:spPr>
            <a:xfrm>
              <a:off x="2341278" y="1694773"/>
              <a:ext cx="258" cy="109"/>
            </a:xfrm>
            <a:custGeom>
              <a:rect b="b" l="l" r="r" t="t"/>
              <a:pathLst>
                <a:path extrusionOk="0" h="8" w="19">
                  <a:moveTo>
                    <a:pt x="1" y="7"/>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4"/>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4"/>
            <p:cNvSpPr/>
            <p:nvPr/>
          </p:nvSpPr>
          <p:spPr>
            <a:xfrm>
              <a:off x="2343043" y="1694148"/>
              <a:ext cx="68" cy="14"/>
            </a:xfrm>
            <a:custGeom>
              <a:rect b="b" l="l" r="r" t="t"/>
              <a:pathLst>
                <a:path extrusionOk="0" h="1" w="5">
                  <a:moveTo>
                    <a:pt x="1"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4"/>
            <p:cNvSpPr/>
            <p:nvPr/>
          </p:nvSpPr>
          <p:spPr>
            <a:xfrm>
              <a:off x="2385676" y="1707223"/>
              <a:ext cx="14" cy="54"/>
            </a:xfrm>
            <a:custGeom>
              <a:rect b="b" l="l" r="r" t="t"/>
              <a:pathLst>
                <a:path extrusionOk="0" h="4" w="1">
                  <a:moveTo>
                    <a:pt x="1"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4"/>
            <p:cNvSpPr/>
            <p:nvPr/>
          </p:nvSpPr>
          <p:spPr>
            <a:xfrm>
              <a:off x="2340708" y="1695058"/>
              <a:ext cx="299" cy="149"/>
            </a:xfrm>
            <a:custGeom>
              <a:rect b="b" l="l" r="r" t="t"/>
              <a:pathLst>
                <a:path extrusionOk="0" h="11" w="22">
                  <a:moveTo>
                    <a:pt x="1" y="11"/>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4"/>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4"/>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4"/>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4"/>
            <p:cNvSpPr/>
            <p:nvPr/>
          </p:nvSpPr>
          <p:spPr>
            <a:xfrm>
              <a:off x="2385771" y="1707509"/>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4"/>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4"/>
            <p:cNvSpPr/>
            <p:nvPr/>
          </p:nvSpPr>
          <p:spPr>
            <a:xfrm>
              <a:off x="2210472"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4"/>
            <p:cNvSpPr/>
            <p:nvPr/>
          </p:nvSpPr>
          <p:spPr>
            <a:xfrm>
              <a:off x="2211138" y="158934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4"/>
            <p:cNvSpPr/>
            <p:nvPr/>
          </p:nvSpPr>
          <p:spPr>
            <a:xfrm>
              <a:off x="2198728" y="1588678"/>
              <a:ext cx="353" cy="54"/>
            </a:xfrm>
            <a:custGeom>
              <a:rect b="b" l="l" r="r" t="t"/>
              <a:pathLst>
                <a:path extrusionOk="0" h="4" w="26">
                  <a:moveTo>
                    <a:pt x="2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4"/>
            <p:cNvSpPr/>
            <p:nvPr/>
          </p:nvSpPr>
          <p:spPr>
            <a:xfrm>
              <a:off x="2198253" y="1588678"/>
              <a:ext cx="258" cy="14"/>
            </a:xfrm>
            <a:custGeom>
              <a:rect b="b" l="l" r="r" t="t"/>
              <a:pathLst>
                <a:path extrusionOk="0" h="1" w="19">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4"/>
            <p:cNvSpPr/>
            <p:nvPr/>
          </p:nvSpPr>
          <p:spPr>
            <a:xfrm>
              <a:off x="2194071" y="1587579"/>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4"/>
            <p:cNvSpPr/>
            <p:nvPr/>
          </p:nvSpPr>
          <p:spPr>
            <a:xfrm>
              <a:off x="2193650" y="1587443"/>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4"/>
            <p:cNvSpPr/>
            <p:nvPr/>
          </p:nvSpPr>
          <p:spPr>
            <a:xfrm>
              <a:off x="2197777" y="1588583"/>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4"/>
            <p:cNvSpPr/>
            <p:nvPr/>
          </p:nvSpPr>
          <p:spPr>
            <a:xfrm>
              <a:off x="2209807" y="158938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4"/>
            <p:cNvSpPr/>
            <p:nvPr/>
          </p:nvSpPr>
          <p:spPr>
            <a:xfrm>
              <a:off x="2199298" y="1588719"/>
              <a:ext cx="353" cy="68"/>
            </a:xfrm>
            <a:custGeom>
              <a:rect b="b" l="l" r="r" t="t"/>
              <a:pathLst>
                <a:path extrusionOk="0" h="5" w="26">
                  <a:moveTo>
                    <a:pt x="25"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4"/>
            <p:cNvSpPr/>
            <p:nvPr/>
          </p:nvSpPr>
          <p:spPr>
            <a:xfrm>
              <a:off x="2208436" y="1589344"/>
              <a:ext cx="679" cy="14"/>
            </a:xfrm>
            <a:custGeom>
              <a:rect b="b" l="l" r="r" t="t"/>
              <a:pathLst>
                <a:path extrusionOk="0" h="1" w="50">
                  <a:moveTo>
                    <a:pt x="49"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4"/>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4"/>
            <p:cNvSpPr/>
            <p:nvPr/>
          </p:nvSpPr>
          <p:spPr>
            <a:xfrm>
              <a:off x="2213228" y="1589194"/>
              <a:ext cx="299" cy="14"/>
            </a:xfrm>
            <a:custGeom>
              <a:rect b="b" l="l" r="r" t="t"/>
              <a:pathLst>
                <a:path extrusionOk="0" h="1" w="22">
                  <a:moveTo>
                    <a:pt x="22"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4"/>
            <p:cNvSpPr/>
            <p:nvPr/>
          </p:nvSpPr>
          <p:spPr>
            <a:xfrm>
              <a:off x="2212047" y="1589289"/>
              <a:ext cx="339" cy="14"/>
            </a:xfrm>
            <a:custGeom>
              <a:rect b="b" l="l" r="r" t="t"/>
              <a:pathLst>
                <a:path extrusionOk="0" h="1" w="25">
                  <a:moveTo>
                    <a:pt x="25"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4"/>
            <p:cNvSpPr/>
            <p:nvPr/>
          </p:nvSpPr>
          <p:spPr>
            <a:xfrm>
              <a:off x="2211382" y="1589289"/>
              <a:ext cx="394" cy="14"/>
            </a:xfrm>
            <a:custGeom>
              <a:rect b="b" l="l" r="r" t="t"/>
              <a:pathLst>
                <a:path extrusionOk="0" h="1" w="29">
                  <a:moveTo>
                    <a:pt x="2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4"/>
            <p:cNvSpPr/>
            <p:nvPr/>
          </p:nvSpPr>
          <p:spPr>
            <a:xfrm>
              <a:off x="2195876" y="1588244"/>
              <a:ext cx="109" cy="68"/>
            </a:xfrm>
            <a:custGeom>
              <a:rect b="b" l="l" r="r" t="t"/>
              <a:pathLst>
                <a:path extrusionOk="0" h="5" w="8">
                  <a:moveTo>
                    <a:pt x="8"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4"/>
            <p:cNvSpPr/>
            <p:nvPr/>
          </p:nvSpPr>
          <p:spPr>
            <a:xfrm>
              <a:off x="2195456" y="1588108"/>
              <a:ext cx="149" cy="109"/>
            </a:xfrm>
            <a:custGeom>
              <a:rect b="b" l="l" r="r" t="t"/>
              <a:pathLst>
                <a:path extrusionOk="0" h="8" w="11">
                  <a:moveTo>
                    <a:pt x="11"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4"/>
            <p:cNvSpPr/>
            <p:nvPr/>
          </p:nvSpPr>
          <p:spPr>
            <a:xfrm>
              <a:off x="2196067" y="1588339"/>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4"/>
            <p:cNvSpPr/>
            <p:nvPr/>
          </p:nvSpPr>
          <p:spPr>
            <a:xfrm>
              <a:off x="2212658" y="1589249"/>
              <a:ext cx="299" cy="14"/>
            </a:xfrm>
            <a:custGeom>
              <a:rect b="b" l="l" r="r" t="t"/>
              <a:pathLst>
                <a:path extrusionOk="0" h="1" w="22">
                  <a:moveTo>
                    <a:pt x="22"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4"/>
            <p:cNvSpPr/>
            <p:nvPr/>
          </p:nvSpPr>
          <p:spPr>
            <a:xfrm>
              <a:off x="2196352" y="1588393"/>
              <a:ext cx="109" cy="14"/>
            </a:xfrm>
            <a:custGeom>
              <a:rect b="b" l="l" r="r" t="t"/>
              <a:pathLst>
                <a:path extrusionOk="0" h="1" w="8">
                  <a:moveTo>
                    <a:pt x="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4"/>
            <p:cNvSpPr/>
            <p:nvPr/>
          </p:nvSpPr>
          <p:spPr>
            <a:xfrm>
              <a:off x="2194641" y="1587769"/>
              <a:ext cx="258" cy="109"/>
            </a:xfrm>
            <a:custGeom>
              <a:rect b="b" l="l" r="r" t="t"/>
              <a:pathLst>
                <a:path extrusionOk="0" h="8" w="19">
                  <a:moveTo>
                    <a:pt x="1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4"/>
            <p:cNvSpPr/>
            <p:nvPr/>
          </p:nvSpPr>
          <p:spPr>
            <a:xfrm>
              <a:off x="2196976" y="1588488"/>
              <a:ext cx="149" cy="14"/>
            </a:xfrm>
            <a:custGeom>
              <a:rect b="b" l="l" r="r" t="t"/>
              <a:pathLst>
                <a:path extrusionOk="0" h="1" w="11">
                  <a:moveTo>
                    <a:pt x="1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4"/>
            <p:cNvSpPr/>
            <p:nvPr/>
          </p:nvSpPr>
          <p:spPr>
            <a:xfrm>
              <a:off x="2195075" y="158795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4"/>
            <p:cNvSpPr/>
            <p:nvPr/>
          </p:nvSpPr>
          <p:spPr>
            <a:xfrm>
              <a:off x="2197356" y="1588529"/>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4"/>
            <p:cNvSpPr/>
            <p:nvPr/>
          </p:nvSpPr>
          <p:spPr>
            <a:xfrm>
              <a:off x="2196637" y="1588434"/>
              <a:ext cx="163" cy="14"/>
            </a:xfrm>
            <a:custGeom>
              <a:rect b="b" l="l" r="r" t="t"/>
              <a:pathLst>
                <a:path extrusionOk="0" h="1" w="12">
                  <a:moveTo>
                    <a:pt x="11"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4"/>
            <p:cNvSpPr/>
            <p:nvPr/>
          </p:nvSpPr>
          <p:spPr>
            <a:xfrm>
              <a:off x="2201783" y="1588963"/>
              <a:ext cx="625" cy="54"/>
            </a:xfrm>
            <a:custGeom>
              <a:rect b="b" l="l" r="r" t="t"/>
              <a:pathLst>
                <a:path extrusionOk="0" h="4" w="46">
                  <a:moveTo>
                    <a:pt x="4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4"/>
            <p:cNvSpPr/>
            <p:nvPr/>
          </p:nvSpPr>
          <p:spPr>
            <a:xfrm>
              <a:off x="2201117" y="1588909"/>
              <a:ext cx="530" cy="68"/>
            </a:xfrm>
            <a:custGeom>
              <a:rect b="b" l="l" r="r" t="t"/>
              <a:pathLst>
                <a:path extrusionOk="0" h="5" w="39">
                  <a:moveTo>
                    <a:pt x="39"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4"/>
            <p:cNvSpPr/>
            <p:nvPr/>
          </p:nvSpPr>
          <p:spPr>
            <a:xfrm>
              <a:off x="2199868" y="1588814"/>
              <a:ext cx="394" cy="14"/>
            </a:xfrm>
            <a:custGeom>
              <a:rect b="b" l="l" r="r" t="t"/>
              <a:pathLst>
                <a:path extrusionOk="0" h="1" w="29">
                  <a:moveTo>
                    <a:pt x="29"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4"/>
            <p:cNvSpPr/>
            <p:nvPr/>
          </p:nvSpPr>
          <p:spPr>
            <a:xfrm>
              <a:off x="2200493" y="1588868"/>
              <a:ext cx="489" cy="54"/>
            </a:xfrm>
            <a:custGeom>
              <a:rect b="b" l="l" r="r" t="t"/>
              <a:pathLst>
                <a:path extrusionOk="0" h="4" w="36">
                  <a:moveTo>
                    <a:pt x="36"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4"/>
            <p:cNvSpPr/>
            <p:nvPr/>
          </p:nvSpPr>
          <p:spPr>
            <a:xfrm>
              <a:off x="2213799" y="1589154"/>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4"/>
            <p:cNvSpPr/>
            <p:nvPr/>
          </p:nvSpPr>
          <p:spPr>
            <a:xfrm>
              <a:off x="2328882" y="1660259"/>
              <a:ext cx="54" cy="149"/>
            </a:xfrm>
            <a:custGeom>
              <a:rect b="b" l="l" r="r" t="t"/>
              <a:pathLst>
                <a:path extrusionOk="0" h="11" w="4">
                  <a:moveTo>
                    <a:pt x="4"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4"/>
            <p:cNvSpPr/>
            <p:nvPr/>
          </p:nvSpPr>
          <p:spPr>
            <a:xfrm>
              <a:off x="2335860" y="1655032"/>
              <a:ext cx="1534" cy="204"/>
            </a:xfrm>
            <a:custGeom>
              <a:rect b="b" l="l" r="r" t="t"/>
              <a:pathLst>
                <a:path extrusionOk="0" h="15" w="113">
                  <a:moveTo>
                    <a:pt x="113"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4"/>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4"/>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4"/>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4"/>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4"/>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4"/>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4"/>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4"/>
            <p:cNvSpPr/>
            <p:nvPr/>
          </p:nvSpPr>
          <p:spPr>
            <a:xfrm>
              <a:off x="2341862" y="1642581"/>
              <a:ext cx="339" cy="339"/>
            </a:xfrm>
            <a:custGeom>
              <a:rect b="b" l="l" r="r" t="t"/>
              <a:pathLst>
                <a:path extrusionOk="0" h="25" w="25">
                  <a:moveTo>
                    <a:pt x="25"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4"/>
            <p:cNvSpPr/>
            <p:nvPr/>
          </p:nvSpPr>
          <p:spPr>
            <a:xfrm>
              <a:off x="2337476" y="165522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4"/>
            <p:cNvSpPr/>
            <p:nvPr/>
          </p:nvSpPr>
          <p:spPr>
            <a:xfrm>
              <a:off x="2328692" y="1659023"/>
              <a:ext cx="14" cy="149"/>
            </a:xfrm>
            <a:custGeom>
              <a:rect b="b" l="l" r="r" t="t"/>
              <a:pathLst>
                <a:path extrusionOk="0" h="11" w="1">
                  <a:moveTo>
                    <a:pt x="0"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4"/>
            <p:cNvSpPr/>
            <p:nvPr/>
          </p:nvSpPr>
          <p:spPr>
            <a:xfrm>
              <a:off x="2328787" y="1659594"/>
              <a:ext cx="14" cy="204"/>
            </a:xfrm>
            <a:custGeom>
              <a:rect b="b" l="l" r="r" t="t"/>
              <a:pathLst>
                <a:path extrusionOk="0" h="15" w="1">
                  <a:moveTo>
                    <a:pt x="0"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4"/>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4"/>
            <p:cNvSpPr/>
            <p:nvPr/>
          </p:nvSpPr>
          <p:spPr>
            <a:xfrm>
              <a:off x="2328827" y="1659919"/>
              <a:ext cx="68" cy="163"/>
            </a:xfrm>
            <a:custGeom>
              <a:rect b="b" l="l" r="r" t="t"/>
              <a:pathLst>
                <a:path extrusionOk="0" h="12" w="5">
                  <a:moveTo>
                    <a:pt x="1" y="1"/>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4"/>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4"/>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4"/>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4"/>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4"/>
            <p:cNvSpPr/>
            <p:nvPr/>
          </p:nvSpPr>
          <p:spPr>
            <a:xfrm>
              <a:off x="2283438" y="159432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4"/>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4"/>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4"/>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4"/>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4"/>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4"/>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4"/>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4"/>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4"/>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4"/>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4"/>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4"/>
            <p:cNvSpPr/>
            <p:nvPr/>
          </p:nvSpPr>
          <p:spPr>
            <a:xfrm>
              <a:off x="221166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4"/>
            <p:cNvSpPr/>
            <p:nvPr/>
          </p:nvSpPr>
          <p:spPr>
            <a:xfrm>
              <a:off x="2211898" y="1583356"/>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4"/>
            <p:cNvSpPr/>
            <p:nvPr/>
          </p:nvSpPr>
          <p:spPr>
            <a:xfrm>
              <a:off x="2211382" y="158330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4"/>
            <p:cNvSpPr/>
            <p:nvPr/>
          </p:nvSpPr>
          <p:spPr>
            <a:xfrm>
              <a:off x="2211477" y="158330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4"/>
            <p:cNvSpPr/>
            <p:nvPr/>
          </p:nvSpPr>
          <p:spPr>
            <a:xfrm>
              <a:off x="2212753" y="1583736"/>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4"/>
            <p:cNvSpPr/>
            <p:nvPr/>
          </p:nvSpPr>
          <p:spPr>
            <a:xfrm>
              <a:off x="2212427" y="1583546"/>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4"/>
            <p:cNvSpPr/>
            <p:nvPr/>
          </p:nvSpPr>
          <p:spPr>
            <a:xfrm>
              <a:off x="2212142" y="1583451"/>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4"/>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4"/>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4"/>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4"/>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4"/>
            <p:cNvSpPr/>
            <p:nvPr/>
          </p:nvSpPr>
          <p:spPr>
            <a:xfrm>
              <a:off x="2204824" y="1581116"/>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4"/>
            <p:cNvSpPr/>
            <p:nvPr/>
          </p:nvSpPr>
          <p:spPr>
            <a:xfrm>
              <a:off x="2205720" y="1581265"/>
              <a:ext cx="14" cy="0"/>
            </a:xfrm>
            <a:custGeom>
              <a:rect b="b" l="l" r="r" t="t"/>
              <a:pathLst>
                <a:path extrusionOk="0" h="0" w="1">
                  <a:moveTo>
                    <a:pt x="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4"/>
            <p:cNvSpPr/>
            <p:nvPr/>
          </p:nvSpPr>
          <p:spPr>
            <a:xfrm>
              <a:off x="2205530" y="1581211"/>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4"/>
            <p:cNvSpPr/>
            <p:nvPr/>
          </p:nvSpPr>
          <p:spPr>
            <a:xfrm>
              <a:off x="2205055" y="1581156"/>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4"/>
            <p:cNvSpPr/>
            <p:nvPr/>
          </p:nvSpPr>
          <p:spPr>
            <a:xfrm>
              <a:off x="2205299" y="1581156"/>
              <a:ext cx="149" cy="14"/>
            </a:xfrm>
            <a:custGeom>
              <a:rect b="b" l="l" r="r" t="t"/>
              <a:pathLst>
                <a:path extrusionOk="0" h="1" w="11">
                  <a:moveTo>
                    <a:pt x="0"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4"/>
            <p:cNvSpPr/>
            <p:nvPr/>
          </p:nvSpPr>
          <p:spPr>
            <a:xfrm>
              <a:off x="2213894" y="158915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4"/>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4"/>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4"/>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4"/>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4"/>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4"/>
            <p:cNvSpPr/>
            <p:nvPr/>
          </p:nvSpPr>
          <p:spPr>
            <a:xfrm>
              <a:off x="2257002" y="1519610"/>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4"/>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4"/>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4"/>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4"/>
            <p:cNvSpPr/>
            <p:nvPr/>
          </p:nvSpPr>
          <p:spPr>
            <a:xfrm>
              <a:off x="2256581" y="1520126"/>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4"/>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4"/>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4"/>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4"/>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4"/>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4"/>
            <p:cNvSpPr/>
            <p:nvPr/>
          </p:nvSpPr>
          <p:spPr>
            <a:xfrm>
              <a:off x="2254681" y="1537002"/>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4"/>
            <p:cNvSpPr/>
            <p:nvPr/>
          </p:nvSpPr>
          <p:spPr>
            <a:xfrm>
              <a:off x="2253961" y="1538048"/>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4"/>
            <p:cNvSpPr/>
            <p:nvPr/>
          </p:nvSpPr>
          <p:spPr>
            <a:xfrm>
              <a:off x="2254110" y="1537858"/>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4"/>
            <p:cNvSpPr/>
            <p:nvPr/>
          </p:nvSpPr>
          <p:spPr>
            <a:xfrm>
              <a:off x="2253825" y="153823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4"/>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4"/>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4"/>
            <p:cNvSpPr/>
            <p:nvPr/>
          </p:nvSpPr>
          <p:spPr>
            <a:xfrm>
              <a:off x="2254300" y="1537668"/>
              <a:ext cx="54" cy="68"/>
            </a:xfrm>
            <a:custGeom>
              <a:rect b="b" l="l" r="r" t="t"/>
              <a:pathLst>
                <a:path extrusionOk="0" h="5" w="4">
                  <a:moveTo>
                    <a:pt x="0"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4"/>
            <p:cNvSpPr/>
            <p:nvPr/>
          </p:nvSpPr>
          <p:spPr>
            <a:xfrm>
              <a:off x="2252820" y="1539378"/>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4"/>
            <p:cNvSpPr/>
            <p:nvPr/>
          </p:nvSpPr>
          <p:spPr>
            <a:xfrm>
              <a:off x="2254531" y="1534721"/>
              <a:ext cx="68" cy="163"/>
            </a:xfrm>
            <a:custGeom>
              <a:rect b="b" l="l" r="r" t="t"/>
              <a:pathLst>
                <a:path extrusionOk="0" h="12" w="5">
                  <a:moveTo>
                    <a:pt x="4"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4"/>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4"/>
            <p:cNvSpPr/>
            <p:nvPr/>
          </p:nvSpPr>
          <p:spPr>
            <a:xfrm>
              <a:off x="2254436" y="1537437"/>
              <a:ext cx="68" cy="109"/>
            </a:xfrm>
            <a:custGeom>
              <a:rect b="b" l="l" r="r" t="t"/>
              <a:pathLst>
                <a:path extrusionOk="0" h="8" w="5">
                  <a:moveTo>
                    <a:pt x="1"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4"/>
            <p:cNvSpPr/>
            <p:nvPr/>
          </p:nvSpPr>
          <p:spPr>
            <a:xfrm>
              <a:off x="2254871" y="1535767"/>
              <a:ext cx="14" cy="163"/>
            </a:xfrm>
            <a:custGeom>
              <a:rect b="b" l="l" r="r" t="t"/>
              <a:pathLst>
                <a:path extrusionOk="0" h="12" w="1">
                  <a:moveTo>
                    <a:pt x="0"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4"/>
            <p:cNvSpPr/>
            <p:nvPr/>
          </p:nvSpPr>
          <p:spPr>
            <a:xfrm>
              <a:off x="2254681" y="1535102"/>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4"/>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4"/>
            <p:cNvSpPr/>
            <p:nvPr/>
          </p:nvSpPr>
          <p:spPr>
            <a:xfrm>
              <a:off x="2254531" y="153719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4"/>
            <p:cNvSpPr/>
            <p:nvPr/>
          </p:nvSpPr>
          <p:spPr>
            <a:xfrm>
              <a:off x="2254776" y="1536717"/>
              <a:ext cx="54" cy="109"/>
            </a:xfrm>
            <a:custGeom>
              <a:rect b="b" l="l" r="r" t="t"/>
              <a:pathLst>
                <a:path extrusionOk="0" h="8" w="4">
                  <a:moveTo>
                    <a:pt x="0"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4"/>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4"/>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4"/>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4"/>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4"/>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4"/>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4"/>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4"/>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4"/>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4"/>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4"/>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4"/>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4"/>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4"/>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4"/>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4"/>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4"/>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4"/>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4"/>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4"/>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4"/>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4"/>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4"/>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4"/>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4"/>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4"/>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4"/>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4"/>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4"/>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4"/>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4"/>
            <p:cNvSpPr/>
            <p:nvPr/>
          </p:nvSpPr>
          <p:spPr>
            <a:xfrm>
              <a:off x="2961824" y="1601129"/>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4"/>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4"/>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4"/>
            <p:cNvSpPr/>
            <p:nvPr/>
          </p:nvSpPr>
          <p:spPr>
            <a:xfrm>
              <a:off x="2962829" y="1601509"/>
              <a:ext cx="54" cy="14"/>
            </a:xfrm>
            <a:custGeom>
              <a:rect b="b" l="l" r="r" t="t"/>
              <a:pathLst>
                <a:path extrusionOk="0" h="1" w="4">
                  <a:moveTo>
                    <a:pt x="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4"/>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4"/>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4"/>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4"/>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4"/>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4"/>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4"/>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4"/>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4"/>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4"/>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4"/>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4"/>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4"/>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4"/>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4"/>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4"/>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4"/>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4"/>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4"/>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4"/>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4"/>
            <p:cNvSpPr/>
            <p:nvPr/>
          </p:nvSpPr>
          <p:spPr>
            <a:xfrm>
              <a:off x="2593969" y="159470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4"/>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4"/>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4"/>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4"/>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4"/>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4"/>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4"/>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4"/>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4"/>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4"/>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4"/>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4"/>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4"/>
            <p:cNvSpPr/>
            <p:nvPr/>
          </p:nvSpPr>
          <p:spPr>
            <a:xfrm>
              <a:off x="2601667" y="1598318"/>
              <a:ext cx="204" cy="109"/>
            </a:xfrm>
            <a:custGeom>
              <a:rect b="b" l="l" r="r" t="t"/>
              <a:pathLst>
                <a:path extrusionOk="0" h="8" w="15">
                  <a:moveTo>
                    <a:pt x="1" y="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4"/>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4"/>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4"/>
            <p:cNvSpPr/>
            <p:nvPr/>
          </p:nvSpPr>
          <p:spPr>
            <a:xfrm>
              <a:off x="2501370" y="1605066"/>
              <a:ext cx="733" cy="109"/>
            </a:xfrm>
            <a:custGeom>
              <a:rect b="b" l="l" r="r" t="t"/>
              <a:pathLst>
                <a:path extrusionOk="0" h="8" w="54">
                  <a:moveTo>
                    <a:pt x="1" y="8"/>
                  </a:moveTo>
                  <a:lnTo>
                    <a:pt x="53"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4"/>
            <p:cNvSpPr/>
            <p:nvPr/>
          </p:nvSpPr>
          <p:spPr>
            <a:xfrm>
              <a:off x="2590398" y="159324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4"/>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4"/>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4"/>
            <p:cNvSpPr/>
            <p:nvPr/>
          </p:nvSpPr>
          <p:spPr>
            <a:xfrm>
              <a:off x="2142218" y="2087909"/>
              <a:ext cx="584" cy="339"/>
            </a:xfrm>
            <a:custGeom>
              <a:rect b="b" l="l" r="r" t="t"/>
              <a:pathLst>
                <a:path extrusionOk="0" h="25" w="43">
                  <a:moveTo>
                    <a:pt x="42" y="0"/>
                  </a:move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4"/>
            <p:cNvSpPr/>
            <p:nvPr/>
          </p:nvSpPr>
          <p:spPr>
            <a:xfrm>
              <a:off x="2143834" y="2087244"/>
              <a:ext cx="339" cy="109"/>
            </a:xfrm>
            <a:custGeom>
              <a:rect b="b" l="l" r="r" t="t"/>
              <a:pathLst>
                <a:path extrusionOk="0" h="8" w="25">
                  <a:moveTo>
                    <a:pt x="25"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4"/>
            <p:cNvSpPr/>
            <p:nvPr/>
          </p:nvSpPr>
          <p:spPr>
            <a:xfrm>
              <a:off x="2143399" y="2087380"/>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4"/>
            <p:cNvSpPr/>
            <p:nvPr/>
          </p:nvSpPr>
          <p:spPr>
            <a:xfrm>
              <a:off x="2141553" y="2088235"/>
              <a:ext cx="679" cy="448"/>
            </a:xfrm>
            <a:custGeom>
              <a:rect b="b" l="l" r="r" t="t"/>
              <a:pathLst>
                <a:path extrusionOk="0" h="33" w="50">
                  <a:moveTo>
                    <a:pt x="49" y="1"/>
                  </a:moveTo>
                  <a:lnTo>
                    <a:pt x="0" y="33"/>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4"/>
            <p:cNvSpPr/>
            <p:nvPr/>
          </p:nvSpPr>
          <p:spPr>
            <a:xfrm>
              <a:off x="2142829" y="2087624"/>
              <a:ext cx="489" cy="244"/>
            </a:xfrm>
            <a:custGeom>
              <a:rect b="b" l="l" r="r" t="t"/>
              <a:pathLst>
                <a:path extrusionOk="0" h="18" w="36">
                  <a:moveTo>
                    <a:pt x="36" y="0"/>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4"/>
            <p:cNvSpPr/>
            <p:nvPr/>
          </p:nvSpPr>
          <p:spPr>
            <a:xfrm>
              <a:off x="2144214" y="2087095"/>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4"/>
            <p:cNvSpPr/>
            <p:nvPr/>
          </p:nvSpPr>
          <p:spPr>
            <a:xfrm>
              <a:off x="2144554" y="2087054"/>
              <a:ext cx="244" cy="54"/>
            </a:xfrm>
            <a:custGeom>
              <a:rect b="b" l="l" r="r" t="t"/>
              <a:pathLst>
                <a:path extrusionOk="0" h="4" w="18">
                  <a:moveTo>
                    <a:pt x="18"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4"/>
            <p:cNvSpPr/>
            <p:nvPr/>
          </p:nvSpPr>
          <p:spPr>
            <a:xfrm>
              <a:off x="2144839" y="2087000"/>
              <a:ext cx="190" cy="68"/>
            </a:xfrm>
            <a:custGeom>
              <a:rect b="b" l="l" r="r" t="t"/>
              <a:pathLst>
                <a:path extrusionOk="0" h="5" w="14">
                  <a:moveTo>
                    <a:pt x="14"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4"/>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4"/>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4"/>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4"/>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4"/>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4"/>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4"/>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4"/>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4"/>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4"/>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4"/>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4"/>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4"/>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4"/>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4"/>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4"/>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4"/>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4"/>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4"/>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4"/>
            <p:cNvSpPr/>
            <p:nvPr/>
          </p:nvSpPr>
          <p:spPr>
            <a:xfrm>
              <a:off x="2257057" y="2062194"/>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4"/>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4"/>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4"/>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4"/>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4"/>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4"/>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4"/>
            <p:cNvSpPr/>
            <p:nvPr/>
          </p:nvSpPr>
          <p:spPr>
            <a:xfrm>
              <a:off x="2183955" y="2018651"/>
              <a:ext cx="14" cy="299"/>
            </a:xfrm>
            <a:custGeom>
              <a:rect b="b" l="l" r="r" t="t"/>
              <a:pathLst>
                <a:path extrusionOk="0" h="22" w="1">
                  <a:moveTo>
                    <a:pt x="0" y="1"/>
                  </a:moveTo>
                  <a:lnTo>
                    <a:pt x="0"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4"/>
            <p:cNvSpPr/>
            <p:nvPr/>
          </p:nvSpPr>
          <p:spPr>
            <a:xfrm>
              <a:off x="2139218" y="208154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4"/>
            <p:cNvSpPr/>
            <p:nvPr/>
          </p:nvSpPr>
          <p:spPr>
            <a:xfrm>
              <a:off x="2144404" y="2078500"/>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4"/>
            <p:cNvSpPr/>
            <p:nvPr/>
          </p:nvSpPr>
          <p:spPr>
            <a:xfrm>
              <a:off x="2143644" y="2078785"/>
              <a:ext cx="204" cy="109"/>
            </a:xfrm>
            <a:custGeom>
              <a:rect b="b" l="l" r="r" t="t"/>
              <a:pathLst>
                <a:path extrusionOk="0" h="8" w="15">
                  <a:moveTo>
                    <a:pt x="0" y="7"/>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4"/>
            <p:cNvSpPr/>
            <p:nvPr/>
          </p:nvSpPr>
          <p:spPr>
            <a:xfrm>
              <a:off x="2182910" y="2023783"/>
              <a:ext cx="149" cy="299"/>
            </a:xfrm>
            <a:custGeom>
              <a:rect b="b" l="l" r="r" t="t"/>
              <a:pathLst>
                <a:path extrusionOk="0" h="22" w="11">
                  <a:moveTo>
                    <a:pt x="0" y="22"/>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4"/>
            <p:cNvSpPr/>
            <p:nvPr/>
          </p:nvSpPr>
          <p:spPr>
            <a:xfrm>
              <a:off x="2143929" y="2078690"/>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4"/>
            <p:cNvSpPr/>
            <p:nvPr/>
          </p:nvSpPr>
          <p:spPr>
            <a:xfrm>
              <a:off x="2182720" y="2024163"/>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4"/>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4"/>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4"/>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4"/>
            <p:cNvSpPr/>
            <p:nvPr/>
          </p:nvSpPr>
          <p:spPr>
            <a:xfrm>
              <a:off x="2143359" y="2078975"/>
              <a:ext cx="149" cy="54"/>
            </a:xfrm>
            <a:custGeom>
              <a:rect b="b" l="l" r="r" t="t"/>
              <a:pathLst>
                <a:path extrusionOk="0" h="4" w="11">
                  <a:moveTo>
                    <a:pt x="0"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4"/>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4"/>
            <p:cNvSpPr/>
            <p:nvPr/>
          </p:nvSpPr>
          <p:spPr>
            <a:xfrm>
              <a:off x="2142979" y="2079111"/>
              <a:ext cx="204" cy="109"/>
            </a:xfrm>
            <a:custGeom>
              <a:rect b="b" l="l" r="r" t="t"/>
              <a:pathLst>
                <a:path extrusionOk="0" h="8" w="15">
                  <a:moveTo>
                    <a:pt x="0" y="8"/>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4"/>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4"/>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4"/>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4"/>
            <p:cNvSpPr/>
            <p:nvPr/>
          </p:nvSpPr>
          <p:spPr>
            <a:xfrm>
              <a:off x="2139462" y="2081107"/>
              <a:ext cx="394" cy="299"/>
            </a:xfrm>
            <a:custGeom>
              <a:rect b="b" l="l" r="r" t="t"/>
              <a:pathLst>
                <a:path extrusionOk="0" h="22" w="29">
                  <a:moveTo>
                    <a:pt x="0" y="22"/>
                  </a:moveTo>
                  <a:lnTo>
                    <a:pt x="2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4"/>
            <p:cNvSpPr/>
            <p:nvPr/>
          </p:nvSpPr>
          <p:spPr>
            <a:xfrm>
              <a:off x="2140127" y="2080727"/>
              <a:ext cx="339" cy="258"/>
            </a:xfrm>
            <a:custGeom>
              <a:rect b="b" l="l" r="r" t="t"/>
              <a:pathLst>
                <a:path extrusionOk="0" h="19" w="25">
                  <a:moveTo>
                    <a:pt x="0" y="18"/>
                  </a:moveTo>
                  <a:lnTo>
                    <a:pt x="2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4"/>
            <p:cNvSpPr/>
            <p:nvPr/>
          </p:nvSpPr>
          <p:spPr>
            <a:xfrm>
              <a:off x="2140697" y="2080401"/>
              <a:ext cx="299" cy="204"/>
            </a:xfrm>
            <a:custGeom>
              <a:rect b="b" l="l" r="r" t="t"/>
              <a:pathLst>
                <a:path extrusionOk="0" h="15" w="22">
                  <a:moveTo>
                    <a:pt x="0" y="14"/>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4"/>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4"/>
            <p:cNvSpPr/>
            <p:nvPr/>
          </p:nvSpPr>
          <p:spPr>
            <a:xfrm>
              <a:off x="2141213" y="2080062"/>
              <a:ext cx="299" cy="204"/>
            </a:xfrm>
            <a:custGeom>
              <a:rect b="b" l="l" r="r" t="t"/>
              <a:pathLst>
                <a:path extrusionOk="0" h="15" w="22">
                  <a:moveTo>
                    <a:pt x="1" y="15"/>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4"/>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4"/>
            <p:cNvSpPr/>
            <p:nvPr/>
          </p:nvSpPr>
          <p:spPr>
            <a:xfrm>
              <a:off x="2141743" y="2079777"/>
              <a:ext cx="244" cy="204"/>
            </a:xfrm>
            <a:custGeom>
              <a:rect b="b" l="l" r="r" t="t"/>
              <a:pathLst>
                <a:path extrusionOk="0" h="15" w="18">
                  <a:moveTo>
                    <a:pt x="0" y="15"/>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4"/>
            <p:cNvSpPr/>
            <p:nvPr/>
          </p:nvSpPr>
          <p:spPr>
            <a:xfrm>
              <a:off x="2144214" y="2078595"/>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4"/>
            <p:cNvSpPr/>
            <p:nvPr/>
          </p:nvSpPr>
          <p:spPr>
            <a:xfrm>
              <a:off x="2142164" y="2079546"/>
              <a:ext cx="258" cy="149"/>
            </a:xfrm>
            <a:custGeom>
              <a:rect b="b" l="l" r="r" t="t"/>
              <a:pathLst>
                <a:path extrusionOk="0" h="11" w="19">
                  <a:moveTo>
                    <a:pt x="1" y="11"/>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4"/>
            <p:cNvSpPr/>
            <p:nvPr/>
          </p:nvSpPr>
          <p:spPr>
            <a:xfrm>
              <a:off x="2142598" y="2079301"/>
              <a:ext cx="244" cy="163"/>
            </a:xfrm>
            <a:custGeom>
              <a:rect b="b" l="l" r="r" t="t"/>
              <a:pathLst>
                <a:path extrusionOk="0" h="12" w="18">
                  <a:moveTo>
                    <a:pt x="0" y="1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2144594" y="2078500"/>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2144744" y="2078446"/>
              <a:ext cx="95" cy="14"/>
            </a:xfrm>
            <a:custGeom>
              <a:rect b="b" l="l" r="r" t="t"/>
              <a:pathLst>
                <a:path extrusionOk="0" h="1" w="7">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2246887" y="2005399"/>
              <a:ext cx="109" cy="54"/>
            </a:xfrm>
            <a:custGeom>
              <a:rect b="b" l="l" r="r" t="t"/>
              <a:pathLst>
                <a:path extrusionOk="0" h="4" w="8">
                  <a:moveTo>
                    <a:pt x="0" y="0"/>
                  </a:moveTo>
                  <a:lnTo>
                    <a:pt x="7"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2263194" y="2009812"/>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2266235" y="201209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265665" y="2011617"/>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2265190" y="2011197"/>
              <a:ext cx="339" cy="339"/>
            </a:xfrm>
            <a:custGeom>
              <a:rect b="b" l="l" r="r" t="t"/>
              <a:pathLst>
                <a:path extrusionOk="0" h="25" w="25">
                  <a:moveTo>
                    <a:pt x="25"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2263995" y="2010287"/>
              <a:ext cx="258" cy="204"/>
            </a:xfrm>
            <a:custGeom>
              <a:rect b="b" l="l" r="r" t="t"/>
              <a:pathLst>
                <a:path extrusionOk="0" h="15" w="19">
                  <a:moveTo>
                    <a:pt x="18"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2266805" y="2012527"/>
              <a:ext cx="394" cy="394"/>
            </a:xfrm>
            <a:custGeom>
              <a:rect b="b" l="l" r="r" t="t"/>
              <a:pathLst>
                <a:path extrusionOk="0" h="29" w="29">
                  <a:moveTo>
                    <a:pt x="28" y="2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2263710" y="2010056"/>
              <a:ext cx="258" cy="149"/>
            </a:xfrm>
            <a:custGeom>
              <a:rect b="b" l="l" r="r" t="t"/>
              <a:pathLst>
                <a:path extrusionOk="0" h="11" w="19">
                  <a:moveTo>
                    <a:pt x="18"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2261429" y="201034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4"/>
            <p:cNvSpPr/>
            <p:nvPr/>
          </p:nvSpPr>
          <p:spPr>
            <a:xfrm>
              <a:off x="2264334" y="2010531"/>
              <a:ext cx="299" cy="244"/>
            </a:xfrm>
            <a:custGeom>
              <a:rect b="b" l="l" r="r" t="t"/>
              <a:pathLst>
                <a:path extrusionOk="0" h="18" w="22">
                  <a:moveTo>
                    <a:pt x="21"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4"/>
            <p:cNvSpPr/>
            <p:nvPr/>
          </p:nvSpPr>
          <p:spPr>
            <a:xfrm>
              <a:off x="2264714" y="2010857"/>
              <a:ext cx="339" cy="258"/>
            </a:xfrm>
            <a:custGeom>
              <a:rect b="b" l="l" r="r" t="t"/>
              <a:pathLst>
                <a:path extrusionOk="0" h="19" w="25">
                  <a:moveTo>
                    <a:pt x="25"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2263479" y="2009907"/>
              <a:ext cx="204" cy="163"/>
            </a:xfrm>
            <a:custGeom>
              <a:rect b="b" l="l" r="r" t="t"/>
              <a:pathLst>
                <a:path extrusionOk="0" h="12" w="15">
                  <a:moveTo>
                    <a:pt x="1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2262528" y="2009866"/>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2262814" y="2009812"/>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2268706" y="2014143"/>
              <a:ext cx="394" cy="339"/>
            </a:xfrm>
            <a:custGeom>
              <a:rect b="b" l="l" r="r" t="t"/>
              <a:pathLst>
                <a:path extrusionOk="0" h="25" w="29">
                  <a:moveTo>
                    <a:pt x="28"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2268041" y="2013613"/>
              <a:ext cx="394" cy="353"/>
            </a:xfrm>
            <a:custGeom>
              <a:rect b="b" l="l" r="r" t="t"/>
              <a:pathLst>
                <a:path extrusionOk="0" h="26" w="29">
                  <a:moveTo>
                    <a:pt x="28"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269371" y="2014754"/>
              <a:ext cx="339" cy="299"/>
            </a:xfrm>
            <a:custGeom>
              <a:rect b="b" l="l" r="r" t="t"/>
              <a:pathLst>
                <a:path extrusionOk="0" h="22" w="25">
                  <a:moveTo>
                    <a:pt x="25" y="22"/>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2270743" y="2015949"/>
              <a:ext cx="353" cy="299"/>
            </a:xfrm>
            <a:custGeom>
              <a:rect b="b" l="l" r="r" t="t"/>
              <a:pathLst>
                <a:path extrusionOk="0" h="22" w="26">
                  <a:moveTo>
                    <a:pt x="25"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2270037" y="2015324"/>
              <a:ext cx="339" cy="353"/>
            </a:xfrm>
            <a:custGeom>
              <a:rect b="b" l="l" r="r" t="t"/>
              <a:pathLst>
                <a:path extrusionOk="0" h="26" w="25">
                  <a:moveTo>
                    <a:pt x="25"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2247172" y="2005684"/>
              <a:ext cx="54" cy="54"/>
            </a:xfrm>
            <a:custGeom>
              <a:rect b="b" l="l" r="r" t="t"/>
              <a:pathLst>
                <a:path extrusionOk="0" h="4" w="4">
                  <a:moveTo>
                    <a:pt x="4"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2267416" y="2013043"/>
              <a:ext cx="394" cy="353"/>
            </a:xfrm>
            <a:custGeom>
              <a:rect b="b" l="l" r="r" t="t"/>
              <a:pathLst>
                <a:path extrusionOk="0" h="26" w="29">
                  <a:moveTo>
                    <a:pt x="2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2247362" y="2005915"/>
              <a:ext cx="54" cy="68"/>
            </a:xfrm>
            <a:custGeom>
              <a:rect b="b" l="l" r="r" t="t"/>
              <a:pathLst>
                <a:path extrusionOk="0" h="5" w="4">
                  <a:moveTo>
                    <a:pt x="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2271028" y="2020511"/>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4"/>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4"/>
            <p:cNvSpPr/>
            <p:nvPr/>
          </p:nvSpPr>
          <p:spPr>
            <a:xfrm>
              <a:off x="2270987" y="2020986"/>
              <a:ext cx="14" cy="204"/>
            </a:xfrm>
            <a:custGeom>
              <a:rect b="b" l="l" r="r" t="t"/>
              <a:pathLst>
                <a:path extrusionOk="0" h="15" w="1">
                  <a:moveTo>
                    <a:pt x="0"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4"/>
            <p:cNvSpPr/>
            <p:nvPr/>
          </p:nvSpPr>
          <p:spPr>
            <a:xfrm>
              <a:off x="2271082" y="201998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4"/>
            <p:cNvSpPr/>
            <p:nvPr/>
          </p:nvSpPr>
          <p:spPr>
            <a:xfrm>
              <a:off x="2271313" y="2017890"/>
              <a:ext cx="14" cy="204"/>
            </a:xfrm>
            <a:custGeom>
              <a:rect b="b" l="l" r="r" t="t"/>
              <a:pathLst>
                <a:path extrusionOk="0" h="15" w="1">
                  <a:moveTo>
                    <a:pt x="1"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4"/>
            <p:cNvSpPr/>
            <p:nvPr/>
          </p:nvSpPr>
          <p:spPr>
            <a:xfrm>
              <a:off x="2270933" y="2021461"/>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4"/>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4"/>
            <p:cNvSpPr/>
            <p:nvPr/>
          </p:nvSpPr>
          <p:spPr>
            <a:xfrm>
              <a:off x="2271272" y="2018325"/>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4"/>
            <p:cNvSpPr/>
            <p:nvPr/>
          </p:nvSpPr>
          <p:spPr>
            <a:xfrm>
              <a:off x="2271123" y="2019370"/>
              <a:ext cx="14" cy="204"/>
            </a:xfrm>
            <a:custGeom>
              <a:rect b="b" l="l" r="r" t="t"/>
              <a:pathLst>
                <a:path extrusionOk="0" h="15" w="1">
                  <a:moveTo>
                    <a:pt x="1"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4"/>
            <p:cNvSpPr/>
            <p:nvPr/>
          </p:nvSpPr>
          <p:spPr>
            <a:xfrm>
              <a:off x="2270892" y="2021936"/>
              <a:ext cx="14" cy="149"/>
            </a:xfrm>
            <a:custGeom>
              <a:rect b="b" l="l" r="r" t="t"/>
              <a:pathLst>
                <a:path extrusionOk="0" h="11" w="1">
                  <a:moveTo>
                    <a:pt x="0"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4"/>
            <p:cNvSpPr/>
            <p:nvPr/>
          </p:nvSpPr>
          <p:spPr>
            <a:xfrm>
              <a:off x="2271177" y="2018800"/>
              <a:ext cx="14" cy="244"/>
            </a:xfrm>
            <a:custGeom>
              <a:rect b="b" l="l" r="r" t="t"/>
              <a:pathLst>
                <a:path extrusionOk="0" h="18" w="1">
                  <a:moveTo>
                    <a:pt x="0"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4"/>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4"/>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4"/>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4"/>
            <p:cNvSpPr/>
            <p:nvPr/>
          </p:nvSpPr>
          <p:spPr>
            <a:xfrm>
              <a:off x="2263044" y="2064624"/>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4"/>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4"/>
            <p:cNvSpPr/>
            <p:nvPr/>
          </p:nvSpPr>
          <p:spPr>
            <a:xfrm>
              <a:off x="2261103" y="2064380"/>
              <a:ext cx="434" cy="109"/>
            </a:xfrm>
            <a:custGeom>
              <a:rect b="b" l="l" r="r" t="t"/>
              <a:pathLst>
                <a:path extrusionOk="0" h="8" w="32">
                  <a:moveTo>
                    <a:pt x="0" y="1"/>
                  </a:moveTo>
                  <a:lnTo>
                    <a:pt x="32"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4"/>
            <p:cNvSpPr/>
            <p:nvPr/>
          </p:nvSpPr>
          <p:spPr>
            <a:xfrm>
              <a:off x="2264904" y="2064054"/>
              <a:ext cx="149" cy="109"/>
            </a:xfrm>
            <a:custGeom>
              <a:rect b="b" l="l" r="r" t="t"/>
              <a:pathLst>
                <a:path extrusionOk="0" h="8" w="11">
                  <a:moveTo>
                    <a:pt x="0" y="7"/>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4"/>
            <p:cNvSpPr/>
            <p:nvPr/>
          </p:nvSpPr>
          <p:spPr>
            <a:xfrm>
              <a:off x="2264375" y="2064339"/>
              <a:ext cx="109" cy="54"/>
            </a:xfrm>
            <a:custGeom>
              <a:rect b="b" l="l" r="r" t="t"/>
              <a:pathLst>
                <a:path extrusionOk="0" h="4" w="8">
                  <a:moveTo>
                    <a:pt x="1" y="4"/>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4"/>
            <p:cNvSpPr/>
            <p:nvPr/>
          </p:nvSpPr>
          <p:spPr>
            <a:xfrm>
              <a:off x="2262243" y="2064570"/>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4"/>
            <p:cNvSpPr/>
            <p:nvPr/>
          </p:nvSpPr>
          <p:spPr>
            <a:xfrm>
              <a:off x="2263615" y="2064570"/>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4"/>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4"/>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4"/>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4"/>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4"/>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4"/>
            <p:cNvSpPr/>
            <p:nvPr/>
          </p:nvSpPr>
          <p:spPr>
            <a:xfrm>
              <a:off x="2344428" y="2155362"/>
              <a:ext cx="14" cy="14"/>
            </a:xfrm>
            <a:custGeom>
              <a:rect b="b" l="l" r="r" t="t"/>
              <a:pathLst>
                <a:path extrusionOk="0" h="1" w="1">
                  <a:moveTo>
                    <a:pt x="0"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4"/>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4"/>
            <p:cNvSpPr/>
            <p:nvPr/>
          </p:nvSpPr>
          <p:spPr>
            <a:xfrm>
              <a:off x="2276119" y="2212116"/>
              <a:ext cx="1059" cy="964"/>
            </a:xfrm>
            <a:custGeom>
              <a:rect b="b" l="l" r="r" t="t"/>
              <a:pathLst>
                <a:path extrusionOk="0" h="71" w="78">
                  <a:moveTo>
                    <a:pt x="77" y="0"/>
                  </a:moveTo>
                  <a:lnTo>
                    <a:pt x="0" y="7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4"/>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4"/>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4"/>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4"/>
            <p:cNvSpPr/>
            <p:nvPr/>
          </p:nvSpPr>
          <p:spPr>
            <a:xfrm>
              <a:off x="2276215" y="2216393"/>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4"/>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4"/>
            <p:cNvSpPr/>
            <p:nvPr/>
          </p:nvSpPr>
          <p:spPr>
            <a:xfrm>
              <a:off x="2281917" y="2248708"/>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4"/>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4"/>
            <p:cNvSpPr/>
            <p:nvPr/>
          </p:nvSpPr>
          <p:spPr>
            <a:xfrm>
              <a:off x="2275875" y="2215158"/>
              <a:ext cx="68" cy="109"/>
            </a:xfrm>
            <a:custGeom>
              <a:rect b="b" l="l" r="r" t="t"/>
              <a:pathLst>
                <a:path extrusionOk="0" h="8" w="5">
                  <a:moveTo>
                    <a:pt x="1" y="0"/>
                  </a:moveTo>
                  <a:lnTo>
                    <a:pt x="4"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4"/>
            <p:cNvSpPr/>
            <p:nvPr/>
          </p:nvSpPr>
          <p:spPr>
            <a:xfrm>
              <a:off x="2275780" y="221468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4"/>
            <p:cNvSpPr/>
            <p:nvPr/>
          </p:nvSpPr>
          <p:spPr>
            <a:xfrm>
              <a:off x="2276024" y="2215728"/>
              <a:ext cx="54" cy="149"/>
            </a:xfrm>
            <a:custGeom>
              <a:rect b="b" l="l" r="r" t="t"/>
              <a:pathLst>
                <a:path extrusionOk="0" h="11" w="4">
                  <a:moveTo>
                    <a:pt x="0" y="0"/>
                  </a:moveTo>
                  <a:lnTo>
                    <a:pt x="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4"/>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4"/>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4"/>
            <p:cNvSpPr/>
            <p:nvPr/>
          </p:nvSpPr>
          <p:spPr>
            <a:xfrm>
              <a:off x="2269222" y="2162721"/>
              <a:ext cx="258" cy="68"/>
            </a:xfrm>
            <a:custGeom>
              <a:rect b="b" l="l" r="r" t="t"/>
              <a:pathLst>
                <a:path extrusionOk="0" h="5" w="19">
                  <a:moveTo>
                    <a:pt x="1" y="4"/>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4"/>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4"/>
            <p:cNvSpPr/>
            <p:nvPr/>
          </p:nvSpPr>
          <p:spPr>
            <a:xfrm>
              <a:off x="2267851" y="2156693"/>
              <a:ext cx="720" cy="244"/>
            </a:xfrm>
            <a:custGeom>
              <a:rect b="b" l="l" r="r" t="t"/>
              <a:pathLst>
                <a:path extrusionOk="0" h="18" w="53">
                  <a:moveTo>
                    <a:pt x="53"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4"/>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4"/>
            <p:cNvSpPr/>
            <p:nvPr/>
          </p:nvSpPr>
          <p:spPr>
            <a:xfrm>
              <a:off x="2274164" y="2107447"/>
              <a:ext cx="258" cy="54"/>
            </a:xfrm>
            <a:custGeom>
              <a:rect b="b" l="l" r="r" t="t"/>
              <a:pathLst>
                <a:path extrusionOk="0" h="4" w="19">
                  <a:moveTo>
                    <a:pt x="1" y="0"/>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4"/>
            <p:cNvSpPr/>
            <p:nvPr/>
          </p:nvSpPr>
          <p:spPr>
            <a:xfrm>
              <a:off x="2273173" y="2107203"/>
              <a:ext cx="204" cy="14"/>
            </a:xfrm>
            <a:custGeom>
              <a:rect b="b" l="l" r="r" t="t"/>
              <a:pathLst>
                <a:path extrusionOk="0" h="1" w="15">
                  <a:moveTo>
                    <a:pt x="0" y="1"/>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4"/>
            <p:cNvSpPr/>
            <p:nvPr/>
          </p:nvSpPr>
          <p:spPr>
            <a:xfrm>
              <a:off x="2275739" y="2108058"/>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4"/>
            <p:cNvSpPr/>
            <p:nvPr/>
          </p:nvSpPr>
          <p:spPr>
            <a:xfrm>
              <a:off x="2274694" y="2107583"/>
              <a:ext cx="244" cy="109"/>
            </a:xfrm>
            <a:custGeom>
              <a:rect b="b" l="l" r="r" t="t"/>
              <a:pathLst>
                <a:path extrusionOk="0" h="8" w="18">
                  <a:moveTo>
                    <a:pt x="0" y="1"/>
                  </a:moveTo>
                  <a:lnTo>
                    <a:pt x="1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4"/>
            <p:cNvSpPr/>
            <p:nvPr/>
          </p:nvSpPr>
          <p:spPr>
            <a:xfrm>
              <a:off x="2275210" y="2107828"/>
              <a:ext cx="258" cy="109"/>
            </a:xfrm>
            <a:custGeom>
              <a:rect b="b" l="l" r="r" t="t"/>
              <a:pathLst>
                <a:path extrusionOk="0" h="8" w="19">
                  <a:moveTo>
                    <a:pt x="1" y="0"/>
                  </a:moveTo>
                  <a:lnTo>
                    <a:pt x="1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4"/>
            <p:cNvSpPr/>
            <p:nvPr/>
          </p:nvSpPr>
          <p:spPr>
            <a:xfrm>
              <a:off x="2273648" y="2107298"/>
              <a:ext cx="244" cy="68"/>
            </a:xfrm>
            <a:custGeom>
              <a:rect b="b" l="l" r="r" t="t"/>
              <a:pathLst>
                <a:path extrusionOk="0" h="5" w="18">
                  <a:moveTo>
                    <a:pt x="0" y="1"/>
                  </a:moveTo>
                  <a:lnTo>
                    <a:pt x="1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4"/>
            <p:cNvSpPr/>
            <p:nvPr/>
          </p:nvSpPr>
          <p:spPr>
            <a:xfrm>
              <a:off x="2276310" y="210834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4"/>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4"/>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4"/>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4"/>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4"/>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4"/>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4"/>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4"/>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4"/>
            <p:cNvSpPr/>
            <p:nvPr/>
          </p:nvSpPr>
          <p:spPr>
            <a:xfrm>
              <a:off x="2270227" y="2064285"/>
              <a:ext cx="14" cy="109"/>
            </a:xfrm>
            <a:custGeom>
              <a:rect b="b" l="l" r="r" t="t"/>
              <a:pathLst>
                <a:path extrusionOk="0" h="8" w="1">
                  <a:moveTo>
                    <a:pt x="0"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4"/>
            <p:cNvSpPr/>
            <p:nvPr/>
          </p:nvSpPr>
          <p:spPr>
            <a:xfrm>
              <a:off x="2270227" y="2063579"/>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4"/>
            <p:cNvSpPr/>
            <p:nvPr/>
          </p:nvSpPr>
          <p:spPr>
            <a:xfrm>
              <a:off x="2264375" y="2076314"/>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4"/>
            <p:cNvSpPr/>
            <p:nvPr/>
          </p:nvSpPr>
          <p:spPr>
            <a:xfrm>
              <a:off x="2270227" y="206390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4"/>
            <p:cNvSpPr/>
            <p:nvPr/>
          </p:nvSpPr>
          <p:spPr>
            <a:xfrm>
              <a:off x="2265380" y="2075839"/>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4"/>
            <p:cNvSpPr/>
            <p:nvPr/>
          </p:nvSpPr>
          <p:spPr>
            <a:xfrm>
              <a:off x="2265190" y="2075880"/>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4"/>
            <p:cNvSpPr/>
            <p:nvPr/>
          </p:nvSpPr>
          <p:spPr>
            <a:xfrm>
              <a:off x="2263900" y="2076599"/>
              <a:ext cx="258" cy="109"/>
            </a:xfrm>
            <a:custGeom>
              <a:rect b="b" l="l" r="r" t="t"/>
              <a:pathLst>
                <a:path extrusionOk="0" h="8" w="19">
                  <a:moveTo>
                    <a:pt x="1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4"/>
            <p:cNvSpPr/>
            <p:nvPr/>
          </p:nvSpPr>
          <p:spPr>
            <a:xfrm>
              <a:off x="2265000" y="2075975"/>
              <a:ext cx="109" cy="68"/>
            </a:xfrm>
            <a:custGeom>
              <a:rect b="b" l="l" r="r" t="t"/>
              <a:pathLst>
                <a:path extrusionOk="0" h="5" w="8">
                  <a:moveTo>
                    <a:pt x="7"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4"/>
            <p:cNvSpPr/>
            <p:nvPr/>
          </p:nvSpPr>
          <p:spPr>
            <a:xfrm>
              <a:off x="2264714" y="2076124"/>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4"/>
            <p:cNvSpPr/>
            <p:nvPr/>
          </p:nvSpPr>
          <p:spPr>
            <a:xfrm>
              <a:off x="2262949" y="2077210"/>
              <a:ext cx="163" cy="109"/>
            </a:xfrm>
            <a:custGeom>
              <a:rect b="b" l="l" r="r" t="t"/>
              <a:pathLst>
                <a:path extrusionOk="0" h="8" w="12">
                  <a:moveTo>
                    <a:pt x="1" y="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4"/>
            <p:cNvSpPr/>
            <p:nvPr/>
          </p:nvSpPr>
          <p:spPr>
            <a:xfrm>
              <a:off x="2270077" y="2062058"/>
              <a:ext cx="14" cy="204"/>
            </a:xfrm>
            <a:custGeom>
              <a:rect b="b" l="l" r="r" t="t"/>
              <a:pathLst>
                <a:path extrusionOk="0" h="15" w="1">
                  <a:moveTo>
                    <a:pt x="1" y="0"/>
                  </a:moveTo>
                  <a:lnTo>
                    <a:pt x="1"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4"/>
            <p:cNvSpPr/>
            <p:nvPr/>
          </p:nvSpPr>
          <p:spPr>
            <a:xfrm>
              <a:off x="2270132" y="2062574"/>
              <a:ext cx="14" cy="163"/>
            </a:xfrm>
            <a:custGeom>
              <a:rect b="b" l="l" r="r" t="t"/>
              <a:pathLst>
                <a:path extrusionOk="0" h="12" w="1">
                  <a:moveTo>
                    <a:pt x="0"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4"/>
            <p:cNvSpPr/>
            <p:nvPr/>
          </p:nvSpPr>
          <p:spPr>
            <a:xfrm>
              <a:off x="2263289" y="2076830"/>
              <a:ext cx="394" cy="258"/>
            </a:xfrm>
            <a:custGeom>
              <a:rect b="b" l="l" r="r" t="t"/>
              <a:pathLst>
                <a:path extrusionOk="0" h="19" w="29">
                  <a:moveTo>
                    <a:pt x="28"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4"/>
            <p:cNvSpPr/>
            <p:nvPr/>
          </p:nvSpPr>
          <p:spPr>
            <a:xfrm>
              <a:off x="2270173" y="206310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4"/>
            <p:cNvSpPr/>
            <p:nvPr/>
          </p:nvSpPr>
          <p:spPr>
            <a:xfrm>
              <a:off x="2334109" y="212622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4"/>
            <p:cNvSpPr/>
            <p:nvPr/>
          </p:nvSpPr>
          <p:spPr>
            <a:xfrm>
              <a:off x="2334204" y="2126076"/>
              <a:ext cx="14" cy="68"/>
            </a:xfrm>
            <a:custGeom>
              <a:rect b="b" l="l" r="r" t="t"/>
              <a:pathLst>
                <a:path extrusionOk="0" h="5" w="1">
                  <a:moveTo>
                    <a:pt x="0" y="1"/>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4"/>
            <p:cNvSpPr/>
            <p:nvPr/>
          </p:nvSpPr>
          <p:spPr>
            <a:xfrm>
              <a:off x="2334150" y="212613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4"/>
            <p:cNvSpPr/>
            <p:nvPr/>
          </p:nvSpPr>
          <p:spPr>
            <a:xfrm>
              <a:off x="2334204" y="212603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4"/>
            <p:cNvSpPr/>
            <p:nvPr/>
          </p:nvSpPr>
          <p:spPr>
            <a:xfrm>
              <a:off x="2334055" y="212632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4"/>
            <p:cNvSpPr/>
            <p:nvPr/>
          </p:nvSpPr>
          <p:spPr>
            <a:xfrm>
              <a:off x="2334109" y="212626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4"/>
            <p:cNvSpPr/>
            <p:nvPr/>
          </p:nvSpPr>
          <p:spPr>
            <a:xfrm>
              <a:off x="2336580" y="2124365"/>
              <a:ext cx="204" cy="163"/>
            </a:xfrm>
            <a:custGeom>
              <a:rect b="b" l="l" r="r" t="t"/>
              <a:pathLst>
                <a:path extrusionOk="0" h="12" w="15">
                  <a:moveTo>
                    <a:pt x="14"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4"/>
            <p:cNvSpPr/>
            <p:nvPr/>
          </p:nvSpPr>
          <p:spPr>
            <a:xfrm>
              <a:off x="2304306" y="2129782"/>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4"/>
            <p:cNvSpPr/>
            <p:nvPr/>
          </p:nvSpPr>
          <p:spPr>
            <a:xfrm>
              <a:off x="2337245" y="212398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4"/>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4"/>
            <p:cNvSpPr/>
            <p:nvPr/>
          </p:nvSpPr>
          <p:spPr>
            <a:xfrm>
              <a:off x="2304687" y="2129782"/>
              <a:ext cx="204" cy="14"/>
            </a:xfrm>
            <a:custGeom>
              <a:rect b="b" l="l" r="r" t="t"/>
              <a:pathLst>
                <a:path extrusionOk="0" h="1" w="15">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4"/>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4"/>
            <p:cNvSpPr/>
            <p:nvPr/>
          </p:nvSpPr>
          <p:spPr>
            <a:xfrm>
              <a:off x="2336241" y="2124555"/>
              <a:ext cx="258" cy="109"/>
            </a:xfrm>
            <a:custGeom>
              <a:rect b="b" l="l" r="r" t="t"/>
              <a:pathLst>
                <a:path extrusionOk="0" h="8" w="19">
                  <a:moveTo>
                    <a:pt x="18"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4"/>
            <p:cNvSpPr/>
            <p:nvPr/>
          </p:nvSpPr>
          <p:spPr>
            <a:xfrm>
              <a:off x="2336010" y="2124704"/>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4"/>
            <p:cNvSpPr/>
            <p:nvPr/>
          </p:nvSpPr>
          <p:spPr>
            <a:xfrm>
              <a:off x="2335725" y="2124895"/>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4"/>
            <p:cNvSpPr/>
            <p:nvPr/>
          </p:nvSpPr>
          <p:spPr>
            <a:xfrm>
              <a:off x="2341237" y="2121989"/>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4"/>
            <p:cNvSpPr/>
            <p:nvPr/>
          </p:nvSpPr>
          <p:spPr>
            <a:xfrm>
              <a:off x="2336865" y="2124229"/>
              <a:ext cx="299" cy="109"/>
            </a:xfrm>
            <a:custGeom>
              <a:rect b="b" l="l" r="r" t="t"/>
              <a:pathLst>
                <a:path extrusionOk="0" h="8" w="22">
                  <a:moveTo>
                    <a:pt x="2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4"/>
            <p:cNvSpPr/>
            <p:nvPr/>
          </p:nvSpPr>
          <p:spPr>
            <a:xfrm>
              <a:off x="2339472" y="2122844"/>
              <a:ext cx="448" cy="204"/>
            </a:xfrm>
            <a:custGeom>
              <a:rect b="b" l="l" r="r" t="t"/>
              <a:pathLst>
                <a:path extrusionOk="0" h="15" w="33">
                  <a:moveTo>
                    <a:pt x="32"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4"/>
            <p:cNvSpPr/>
            <p:nvPr/>
          </p:nvSpPr>
          <p:spPr>
            <a:xfrm>
              <a:off x="2301876" y="2129457"/>
              <a:ext cx="679" cy="109"/>
            </a:xfrm>
            <a:custGeom>
              <a:rect b="b" l="l" r="r" t="t"/>
              <a:pathLst>
                <a:path extrusionOk="0" h="8" w="50">
                  <a:moveTo>
                    <a:pt x="1" y="0"/>
                  </a:moveTo>
                  <a:lnTo>
                    <a:pt x="5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4"/>
            <p:cNvSpPr/>
            <p:nvPr/>
          </p:nvSpPr>
          <p:spPr>
            <a:xfrm>
              <a:off x="2340572" y="2122274"/>
              <a:ext cx="530" cy="258"/>
            </a:xfrm>
            <a:custGeom>
              <a:rect b="b" l="l" r="r" t="t"/>
              <a:pathLst>
                <a:path extrusionOk="0" h="19" w="39">
                  <a:moveTo>
                    <a:pt x="39"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4"/>
            <p:cNvSpPr/>
            <p:nvPr/>
          </p:nvSpPr>
          <p:spPr>
            <a:xfrm>
              <a:off x="2334340" y="2125886"/>
              <a:ext cx="68" cy="68"/>
            </a:xfrm>
            <a:custGeom>
              <a:rect b="b" l="l" r="r" t="t"/>
              <a:pathLst>
                <a:path extrusionOk="0" h="5" w="5">
                  <a:moveTo>
                    <a:pt x="1" y="4"/>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4"/>
            <p:cNvSpPr/>
            <p:nvPr/>
          </p:nvSpPr>
          <p:spPr>
            <a:xfrm>
              <a:off x="2338956" y="2123129"/>
              <a:ext cx="394" cy="163"/>
            </a:xfrm>
            <a:custGeom>
              <a:rect b="b" l="l" r="r" t="t"/>
              <a:pathLst>
                <a:path extrusionOk="0" h="12" w="29">
                  <a:moveTo>
                    <a:pt x="28"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4"/>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4"/>
            <p:cNvSpPr/>
            <p:nvPr/>
          </p:nvSpPr>
          <p:spPr>
            <a:xfrm>
              <a:off x="2338481" y="2123374"/>
              <a:ext cx="339" cy="149"/>
            </a:xfrm>
            <a:custGeom>
              <a:rect b="b" l="l" r="r" t="t"/>
              <a:pathLst>
                <a:path extrusionOk="0" h="11" w="25">
                  <a:moveTo>
                    <a:pt x="25"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4"/>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4"/>
            <p:cNvSpPr/>
            <p:nvPr/>
          </p:nvSpPr>
          <p:spPr>
            <a:xfrm>
              <a:off x="2302691" y="2129592"/>
              <a:ext cx="489" cy="68"/>
            </a:xfrm>
            <a:custGeom>
              <a:rect b="b" l="l" r="r" t="t"/>
              <a:pathLst>
                <a:path extrusionOk="0" h="5" w="36">
                  <a:moveTo>
                    <a:pt x="35"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4"/>
            <p:cNvSpPr/>
            <p:nvPr/>
          </p:nvSpPr>
          <p:spPr>
            <a:xfrm>
              <a:off x="2334245" y="2125981"/>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4"/>
            <p:cNvSpPr/>
            <p:nvPr/>
          </p:nvSpPr>
          <p:spPr>
            <a:xfrm>
              <a:off x="2334489" y="2125750"/>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4"/>
            <p:cNvSpPr/>
            <p:nvPr/>
          </p:nvSpPr>
          <p:spPr>
            <a:xfrm>
              <a:off x="2303302" y="2129647"/>
              <a:ext cx="394" cy="54"/>
            </a:xfrm>
            <a:custGeom>
              <a:rect b="b" l="l" r="r" t="t"/>
              <a:pathLst>
                <a:path extrusionOk="0" h="4" w="29">
                  <a:moveTo>
                    <a:pt x="29"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4"/>
            <p:cNvSpPr/>
            <p:nvPr/>
          </p:nvSpPr>
          <p:spPr>
            <a:xfrm>
              <a:off x="2333294" y="212645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4"/>
            <p:cNvSpPr/>
            <p:nvPr/>
          </p:nvSpPr>
          <p:spPr>
            <a:xfrm>
              <a:off x="2334394" y="2125845"/>
              <a:ext cx="54" cy="54"/>
            </a:xfrm>
            <a:custGeom>
              <a:rect b="b" l="l" r="r" t="t"/>
              <a:pathLst>
                <a:path extrusionOk="0" h="4" w="4">
                  <a:moveTo>
                    <a:pt x="4"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4"/>
            <p:cNvSpPr/>
            <p:nvPr/>
          </p:nvSpPr>
          <p:spPr>
            <a:xfrm>
              <a:off x="2340002" y="2122559"/>
              <a:ext cx="489" cy="258"/>
            </a:xfrm>
            <a:custGeom>
              <a:rect b="b" l="l" r="r" t="t"/>
              <a:pathLst>
                <a:path extrusionOk="0" h="19" w="36">
                  <a:moveTo>
                    <a:pt x="35" y="1"/>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4"/>
            <p:cNvSpPr/>
            <p:nvPr/>
          </p:nvSpPr>
          <p:spPr>
            <a:xfrm>
              <a:off x="2334530" y="212565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4"/>
            <p:cNvSpPr/>
            <p:nvPr/>
          </p:nvSpPr>
          <p:spPr>
            <a:xfrm>
              <a:off x="2305202" y="2129837"/>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4"/>
            <p:cNvSpPr/>
            <p:nvPr/>
          </p:nvSpPr>
          <p:spPr>
            <a:xfrm>
              <a:off x="2335100" y="2125275"/>
              <a:ext cx="163" cy="109"/>
            </a:xfrm>
            <a:custGeom>
              <a:rect b="b" l="l" r="r" t="t"/>
              <a:pathLst>
                <a:path extrusionOk="0" h="8" w="12">
                  <a:moveTo>
                    <a:pt x="11"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4"/>
            <p:cNvSpPr/>
            <p:nvPr/>
          </p:nvSpPr>
          <p:spPr>
            <a:xfrm>
              <a:off x="2334964" y="212537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4"/>
            <p:cNvSpPr/>
            <p:nvPr/>
          </p:nvSpPr>
          <p:spPr>
            <a:xfrm>
              <a:off x="2335535" y="2124990"/>
              <a:ext cx="149" cy="109"/>
            </a:xfrm>
            <a:custGeom>
              <a:rect b="b" l="l" r="r" t="t"/>
              <a:pathLst>
                <a:path extrusionOk="0" h="8" w="11">
                  <a:moveTo>
                    <a:pt x="11"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4"/>
            <p:cNvSpPr/>
            <p:nvPr/>
          </p:nvSpPr>
          <p:spPr>
            <a:xfrm>
              <a:off x="2338046" y="2123605"/>
              <a:ext cx="299" cy="163"/>
            </a:xfrm>
            <a:custGeom>
              <a:rect b="b" l="l" r="r" t="t"/>
              <a:pathLst>
                <a:path extrusionOk="0" h="12" w="22">
                  <a:moveTo>
                    <a:pt x="22"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4"/>
            <p:cNvSpPr/>
            <p:nvPr/>
          </p:nvSpPr>
          <p:spPr>
            <a:xfrm>
              <a:off x="2303831" y="2129742"/>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4"/>
            <p:cNvSpPr/>
            <p:nvPr/>
          </p:nvSpPr>
          <p:spPr>
            <a:xfrm>
              <a:off x="2335290" y="2125125"/>
              <a:ext cx="163" cy="109"/>
            </a:xfrm>
            <a:custGeom>
              <a:rect b="b" l="l" r="r" t="t"/>
              <a:pathLst>
                <a:path extrusionOk="0" h="8" w="12">
                  <a:moveTo>
                    <a:pt x="11"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4"/>
            <p:cNvSpPr/>
            <p:nvPr/>
          </p:nvSpPr>
          <p:spPr>
            <a:xfrm>
              <a:off x="2334679" y="2125560"/>
              <a:ext cx="109" cy="109"/>
            </a:xfrm>
            <a:custGeom>
              <a:rect b="b" l="l" r="r" t="t"/>
              <a:pathLst>
                <a:path extrusionOk="0" h="8" w="8">
                  <a:moveTo>
                    <a:pt x="7"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4"/>
            <p:cNvSpPr/>
            <p:nvPr/>
          </p:nvSpPr>
          <p:spPr>
            <a:xfrm>
              <a:off x="2337626" y="2123795"/>
              <a:ext cx="299" cy="163"/>
            </a:xfrm>
            <a:custGeom>
              <a:rect b="b" l="l" r="r" t="t"/>
              <a:pathLst>
                <a:path extrusionOk="0" h="12" w="22">
                  <a:moveTo>
                    <a:pt x="21" y="1"/>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4"/>
            <p:cNvSpPr/>
            <p:nvPr/>
          </p:nvSpPr>
          <p:spPr>
            <a:xfrm>
              <a:off x="2334815" y="2125465"/>
              <a:ext cx="109" cy="109"/>
            </a:xfrm>
            <a:custGeom>
              <a:rect b="b" l="l" r="r" t="t"/>
              <a:pathLst>
                <a:path extrusionOk="0" h="8" w="8">
                  <a:moveTo>
                    <a:pt x="8"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4"/>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4"/>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4"/>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4"/>
            <p:cNvSpPr/>
            <p:nvPr/>
          </p:nvSpPr>
          <p:spPr>
            <a:xfrm>
              <a:off x="2292942" y="2120903"/>
              <a:ext cx="68" cy="149"/>
            </a:xfrm>
            <a:custGeom>
              <a:rect b="b" l="l" r="r" t="t"/>
              <a:pathLst>
                <a:path extrusionOk="0" h="11" w="5">
                  <a:moveTo>
                    <a:pt x="4"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4"/>
            <p:cNvSpPr/>
            <p:nvPr/>
          </p:nvSpPr>
          <p:spPr>
            <a:xfrm>
              <a:off x="2292711" y="2120183"/>
              <a:ext cx="109" cy="353"/>
            </a:xfrm>
            <a:custGeom>
              <a:rect b="b" l="l" r="r" t="t"/>
              <a:pathLst>
                <a:path extrusionOk="0" h="26" w="8">
                  <a:moveTo>
                    <a:pt x="7" y="2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4"/>
            <p:cNvSpPr/>
            <p:nvPr/>
          </p:nvSpPr>
          <p:spPr>
            <a:xfrm>
              <a:off x="2293376" y="2122464"/>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4"/>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4"/>
            <p:cNvSpPr/>
            <p:nvPr/>
          </p:nvSpPr>
          <p:spPr>
            <a:xfrm>
              <a:off x="2293281" y="2122043"/>
              <a:ext cx="14" cy="54"/>
            </a:xfrm>
            <a:custGeom>
              <a:rect b="b" l="l" r="r" t="t"/>
              <a:pathLst>
                <a:path extrusionOk="0" h="4" w="1">
                  <a:moveTo>
                    <a:pt x="0"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4"/>
            <p:cNvSpPr/>
            <p:nvPr/>
          </p:nvSpPr>
          <p:spPr>
            <a:xfrm>
              <a:off x="2287769" y="2147800"/>
              <a:ext cx="54" cy="163"/>
            </a:xfrm>
            <a:custGeom>
              <a:rect b="b" l="l" r="r" t="t"/>
              <a:pathLst>
                <a:path extrusionOk="0" h="12" w="4">
                  <a:moveTo>
                    <a:pt x="4"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4"/>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4"/>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4"/>
            <p:cNvSpPr/>
            <p:nvPr/>
          </p:nvSpPr>
          <p:spPr>
            <a:xfrm>
              <a:off x="2288760" y="2148709"/>
              <a:ext cx="299" cy="299"/>
            </a:xfrm>
            <a:custGeom>
              <a:rect b="b" l="l" r="r" t="t"/>
              <a:pathLst>
                <a:path extrusionOk="0" h="22" w="22">
                  <a:moveTo>
                    <a:pt x="22" y="2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4"/>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4"/>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4"/>
            <p:cNvSpPr/>
            <p:nvPr/>
          </p:nvSpPr>
          <p:spPr>
            <a:xfrm>
              <a:off x="2293227" y="2151126"/>
              <a:ext cx="638" cy="204"/>
            </a:xfrm>
            <a:custGeom>
              <a:rect b="b" l="l" r="r" t="t"/>
              <a:pathLst>
                <a:path extrusionOk="0" h="15" w="47">
                  <a:moveTo>
                    <a:pt x="46"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4"/>
            <p:cNvSpPr/>
            <p:nvPr/>
          </p:nvSpPr>
          <p:spPr>
            <a:xfrm>
              <a:off x="2296703" y="2150800"/>
              <a:ext cx="204" cy="14"/>
            </a:xfrm>
            <a:custGeom>
              <a:rect b="b" l="l" r="r" t="t"/>
              <a:pathLst>
                <a:path extrusionOk="0" h="1" w="15">
                  <a:moveTo>
                    <a:pt x="14"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4"/>
            <p:cNvSpPr/>
            <p:nvPr/>
          </p:nvSpPr>
          <p:spPr>
            <a:xfrm>
              <a:off x="2289195" y="2149130"/>
              <a:ext cx="489" cy="394"/>
            </a:xfrm>
            <a:custGeom>
              <a:rect b="b" l="l" r="r" t="t"/>
              <a:pathLst>
                <a:path extrusionOk="0" h="29" w="36">
                  <a:moveTo>
                    <a:pt x="35" y="29"/>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4"/>
            <p:cNvSpPr/>
            <p:nvPr/>
          </p:nvSpPr>
          <p:spPr>
            <a:xfrm>
              <a:off x="2297273" y="2150895"/>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4"/>
            <p:cNvSpPr/>
            <p:nvPr/>
          </p:nvSpPr>
          <p:spPr>
            <a:xfrm>
              <a:off x="2293987" y="2150936"/>
              <a:ext cx="543" cy="163"/>
            </a:xfrm>
            <a:custGeom>
              <a:rect b="b" l="l" r="r" t="t"/>
              <a:pathLst>
                <a:path extrusionOk="0" h="12" w="40">
                  <a:moveTo>
                    <a:pt x="39"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4"/>
            <p:cNvSpPr/>
            <p:nvPr/>
          </p:nvSpPr>
          <p:spPr>
            <a:xfrm>
              <a:off x="2306913" y="2152701"/>
              <a:ext cx="258" cy="299"/>
            </a:xfrm>
            <a:custGeom>
              <a:rect b="b" l="l" r="r" t="t"/>
              <a:pathLst>
                <a:path extrusionOk="0" h="22" w="19">
                  <a:moveTo>
                    <a:pt x="1" y="0"/>
                  </a:moveTo>
                  <a:lnTo>
                    <a:pt x="18" y="2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4"/>
            <p:cNvSpPr/>
            <p:nvPr/>
          </p:nvSpPr>
          <p:spPr>
            <a:xfrm>
              <a:off x="2307293" y="2153081"/>
              <a:ext cx="299" cy="339"/>
            </a:xfrm>
            <a:custGeom>
              <a:rect b="b" l="l" r="r" t="t"/>
              <a:pathLst>
                <a:path extrusionOk="0" h="25" w="22">
                  <a:moveTo>
                    <a:pt x="1" y="0"/>
                  </a:moveTo>
                  <a:lnTo>
                    <a:pt x="22"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4"/>
            <p:cNvSpPr/>
            <p:nvPr/>
          </p:nvSpPr>
          <p:spPr>
            <a:xfrm>
              <a:off x="2305352" y="2151126"/>
              <a:ext cx="530" cy="543"/>
            </a:xfrm>
            <a:custGeom>
              <a:rect b="b" l="l" r="r" t="t"/>
              <a:pathLst>
                <a:path extrusionOk="0" h="40" w="39">
                  <a:moveTo>
                    <a:pt x="0" y="1"/>
                  </a:moveTo>
                  <a:lnTo>
                    <a:pt x="39" y="39"/>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4"/>
            <p:cNvSpPr/>
            <p:nvPr/>
          </p:nvSpPr>
          <p:spPr>
            <a:xfrm>
              <a:off x="2305922" y="2151697"/>
              <a:ext cx="434" cy="448"/>
            </a:xfrm>
            <a:custGeom>
              <a:rect b="b" l="l" r="r" t="t"/>
              <a:pathLst>
                <a:path extrusionOk="0" h="33" w="32">
                  <a:moveTo>
                    <a:pt x="0" y="1"/>
                  </a:moveTo>
                  <a:lnTo>
                    <a:pt x="32"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4"/>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4"/>
            <p:cNvSpPr/>
            <p:nvPr/>
          </p:nvSpPr>
          <p:spPr>
            <a:xfrm>
              <a:off x="2306492" y="2152267"/>
              <a:ext cx="299" cy="299"/>
            </a:xfrm>
            <a:custGeom>
              <a:rect b="b" l="l" r="r" t="t"/>
              <a:pathLst>
                <a:path extrusionOk="0" h="22" w="22">
                  <a:moveTo>
                    <a:pt x="0" y="1"/>
                  </a:moveTo>
                  <a:lnTo>
                    <a:pt x="21"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4"/>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4"/>
            <p:cNvSpPr/>
            <p:nvPr/>
          </p:nvSpPr>
          <p:spPr>
            <a:xfrm>
              <a:off x="2304727" y="2150610"/>
              <a:ext cx="489" cy="434"/>
            </a:xfrm>
            <a:custGeom>
              <a:rect b="b" l="l" r="r" t="t"/>
              <a:pathLst>
                <a:path extrusionOk="0" h="32" w="36">
                  <a:moveTo>
                    <a:pt x="1" y="0"/>
                  </a:moveTo>
                  <a:lnTo>
                    <a:pt x="36" y="3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4"/>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4"/>
            <p:cNvSpPr/>
            <p:nvPr/>
          </p:nvSpPr>
          <p:spPr>
            <a:xfrm>
              <a:off x="2291951" y="2116436"/>
              <a:ext cx="14" cy="0"/>
            </a:xfrm>
            <a:custGeom>
              <a:rect b="b" l="l" r="r" t="t"/>
              <a:pathLst>
                <a:path extrusionOk="0" h="0"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4"/>
            <p:cNvSpPr/>
            <p:nvPr/>
          </p:nvSpPr>
          <p:spPr>
            <a:xfrm>
              <a:off x="229256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4"/>
            <p:cNvSpPr/>
            <p:nvPr/>
          </p:nvSpPr>
          <p:spPr>
            <a:xfrm>
              <a:off x="2291095" y="211647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4"/>
            <p:cNvSpPr/>
            <p:nvPr/>
          </p:nvSpPr>
          <p:spPr>
            <a:xfrm>
              <a:off x="2293132" y="2116436"/>
              <a:ext cx="14" cy="0"/>
            </a:xfrm>
            <a:custGeom>
              <a:rect b="b" l="l" r="r" t="t"/>
              <a:pathLst>
                <a:path extrusionOk="0" h="0"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4"/>
            <p:cNvSpPr/>
            <p:nvPr/>
          </p:nvSpPr>
          <p:spPr>
            <a:xfrm>
              <a:off x="2291326" y="2116476"/>
              <a:ext cx="448" cy="14"/>
            </a:xfrm>
            <a:custGeom>
              <a:rect b="b" l="l" r="r" t="t"/>
              <a:pathLst>
                <a:path extrusionOk="0" h="1" w="33">
                  <a:moveTo>
                    <a:pt x="1" y="1"/>
                  </a:moveTo>
                  <a:lnTo>
                    <a:pt x="3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4"/>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4"/>
            <p:cNvSpPr/>
            <p:nvPr/>
          </p:nvSpPr>
          <p:spPr>
            <a:xfrm>
              <a:off x="258574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4"/>
            <p:cNvSpPr/>
            <p:nvPr/>
          </p:nvSpPr>
          <p:spPr>
            <a:xfrm>
              <a:off x="2587696" y="1734365"/>
              <a:ext cx="299" cy="14"/>
            </a:xfrm>
            <a:custGeom>
              <a:rect b="b" l="l" r="r" t="t"/>
              <a:pathLst>
                <a:path extrusionOk="0" h="1" w="22">
                  <a:moveTo>
                    <a:pt x="0" y="0"/>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4"/>
            <p:cNvSpPr/>
            <p:nvPr/>
          </p:nvSpPr>
          <p:spPr>
            <a:xfrm>
              <a:off x="2588782" y="1734365"/>
              <a:ext cx="489" cy="14"/>
            </a:xfrm>
            <a:custGeom>
              <a:rect b="b" l="l" r="r" t="t"/>
              <a:pathLst>
                <a:path extrusionOk="0" h="1" w="36">
                  <a:moveTo>
                    <a:pt x="1" y="0"/>
                  </a:moveTo>
                  <a:lnTo>
                    <a:pt x="3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4"/>
            <p:cNvSpPr/>
            <p:nvPr/>
          </p:nvSpPr>
          <p:spPr>
            <a:xfrm>
              <a:off x="2587221" y="1734365"/>
              <a:ext cx="204" cy="14"/>
            </a:xfrm>
            <a:custGeom>
              <a:rect b="b" l="l" r="r" t="t"/>
              <a:pathLst>
                <a:path extrusionOk="0" h="1" w="15">
                  <a:moveTo>
                    <a:pt x="0" y="0"/>
                  </a:moveTo>
                  <a:lnTo>
                    <a:pt x="1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4"/>
            <p:cNvSpPr/>
            <p:nvPr/>
          </p:nvSpPr>
          <p:spPr>
            <a:xfrm>
              <a:off x="2586786" y="1734270"/>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4"/>
            <p:cNvSpPr/>
            <p:nvPr/>
          </p:nvSpPr>
          <p:spPr>
            <a:xfrm>
              <a:off x="2588646" y="173436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4"/>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4"/>
            <p:cNvSpPr/>
            <p:nvPr/>
          </p:nvSpPr>
          <p:spPr>
            <a:xfrm>
              <a:off x="2586121" y="1734080"/>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4"/>
            <p:cNvSpPr/>
            <p:nvPr/>
          </p:nvSpPr>
          <p:spPr>
            <a:xfrm>
              <a:off x="2585075" y="1734080"/>
              <a:ext cx="258" cy="14"/>
            </a:xfrm>
            <a:custGeom>
              <a:rect b="b" l="l" r="r" t="t"/>
              <a:pathLst>
                <a:path extrusionOk="0" h="1" w="19">
                  <a:moveTo>
                    <a:pt x="1" y="0"/>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4"/>
            <p:cNvSpPr/>
            <p:nvPr/>
          </p:nvSpPr>
          <p:spPr>
            <a:xfrm>
              <a:off x="2553752" y="174913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4"/>
            <p:cNvSpPr/>
            <p:nvPr/>
          </p:nvSpPr>
          <p:spPr>
            <a:xfrm>
              <a:off x="2553997" y="1748716"/>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4"/>
            <p:cNvSpPr/>
            <p:nvPr/>
          </p:nvSpPr>
          <p:spPr>
            <a:xfrm>
              <a:off x="2555612" y="1746720"/>
              <a:ext cx="244" cy="204"/>
            </a:xfrm>
            <a:custGeom>
              <a:rect b="b" l="l" r="r" t="t"/>
              <a:pathLst>
                <a:path extrusionOk="0" h="15" w="18">
                  <a:moveTo>
                    <a:pt x="18" y="0"/>
                  </a:moveTo>
                  <a:lnTo>
                    <a:pt x="0"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4"/>
            <p:cNvSpPr/>
            <p:nvPr/>
          </p:nvSpPr>
          <p:spPr>
            <a:xfrm>
              <a:off x="2554893" y="1747426"/>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4"/>
            <p:cNvSpPr/>
            <p:nvPr/>
          </p:nvSpPr>
          <p:spPr>
            <a:xfrm>
              <a:off x="2554187" y="1748377"/>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4"/>
            <p:cNvSpPr/>
            <p:nvPr/>
          </p:nvSpPr>
          <p:spPr>
            <a:xfrm>
              <a:off x="2555368" y="1746951"/>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4"/>
            <p:cNvSpPr/>
            <p:nvPr/>
          </p:nvSpPr>
          <p:spPr>
            <a:xfrm>
              <a:off x="2554417" y="1747997"/>
              <a:ext cx="163" cy="204"/>
            </a:xfrm>
            <a:custGeom>
              <a:rect b="b" l="l" r="r" t="t"/>
              <a:pathLst>
                <a:path extrusionOk="0" h="15" w="12">
                  <a:moveTo>
                    <a:pt x="11" y="1"/>
                  </a:moveTo>
                  <a:lnTo>
                    <a:pt x="1"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4"/>
            <p:cNvSpPr/>
            <p:nvPr/>
          </p:nvSpPr>
          <p:spPr>
            <a:xfrm>
              <a:off x="2553616" y="1749572"/>
              <a:ext cx="109" cy="244"/>
            </a:xfrm>
            <a:custGeom>
              <a:rect b="b" l="l" r="r" t="t"/>
              <a:pathLst>
                <a:path extrusionOk="0" h="18" w="8">
                  <a:moveTo>
                    <a:pt x="7" y="0"/>
                  </a:moveTo>
                  <a:lnTo>
                    <a:pt x="0"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4"/>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4"/>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4"/>
            <p:cNvSpPr/>
            <p:nvPr/>
          </p:nvSpPr>
          <p:spPr>
            <a:xfrm>
              <a:off x="2553087" y="1753143"/>
              <a:ext cx="14" cy="149"/>
            </a:xfrm>
            <a:custGeom>
              <a:rect b="b" l="l" r="r" t="t"/>
              <a:pathLst>
                <a:path extrusionOk="0" h="11" w="1">
                  <a:moveTo>
                    <a:pt x="1"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4"/>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4"/>
            <p:cNvSpPr/>
            <p:nvPr/>
          </p:nvSpPr>
          <p:spPr>
            <a:xfrm>
              <a:off x="2555137" y="1747196"/>
              <a:ext cx="149" cy="149"/>
            </a:xfrm>
            <a:custGeom>
              <a:rect b="b" l="l" r="r" t="t"/>
              <a:pathLst>
                <a:path extrusionOk="0" h="11" w="11">
                  <a:moveTo>
                    <a:pt x="0" y="11"/>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4"/>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4"/>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4"/>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4"/>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4"/>
            <p:cNvSpPr/>
            <p:nvPr/>
          </p:nvSpPr>
          <p:spPr>
            <a:xfrm>
              <a:off x="2554662" y="1747712"/>
              <a:ext cx="149" cy="204"/>
            </a:xfrm>
            <a:custGeom>
              <a:rect b="b" l="l" r="r" t="t"/>
              <a:pathLst>
                <a:path extrusionOk="0" h="15" w="11">
                  <a:moveTo>
                    <a:pt x="11"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4"/>
            <p:cNvSpPr/>
            <p:nvPr/>
          </p:nvSpPr>
          <p:spPr>
            <a:xfrm>
              <a:off x="2572014" y="1722675"/>
              <a:ext cx="109" cy="190"/>
            </a:xfrm>
            <a:custGeom>
              <a:rect b="b" l="l" r="r" t="t"/>
              <a:pathLst>
                <a:path extrusionOk="0" h="14" w="8">
                  <a:moveTo>
                    <a:pt x="0" y="14"/>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4"/>
            <p:cNvSpPr/>
            <p:nvPr/>
          </p:nvSpPr>
          <p:spPr>
            <a:xfrm>
              <a:off x="2572489" y="1721616"/>
              <a:ext cx="54" cy="163"/>
            </a:xfrm>
            <a:custGeom>
              <a:rect b="b" l="l" r="r" t="t"/>
              <a:pathLst>
                <a:path extrusionOk="0" h="12" w="4">
                  <a:moveTo>
                    <a:pt x="0" y="1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4"/>
            <p:cNvSpPr/>
            <p:nvPr/>
          </p:nvSpPr>
          <p:spPr>
            <a:xfrm>
              <a:off x="2572299" y="1722050"/>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4"/>
            <p:cNvSpPr/>
            <p:nvPr/>
          </p:nvSpPr>
          <p:spPr>
            <a:xfrm>
              <a:off x="2571824" y="1723001"/>
              <a:ext cx="109" cy="204"/>
            </a:xfrm>
            <a:custGeom>
              <a:rect b="b" l="l" r="r" t="t"/>
              <a:pathLst>
                <a:path extrusionOk="0" h="15" w="8">
                  <a:moveTo>
                    <a:pt x="0" y="15"/>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4"/>
            <p:cNvSpPr/>
            <p:nvPr/>
          </p:nvSpPr>
          <p:spPr>
            <a:xfrm>
              <a:off x="2572394" y="1721860"/>
              <a:ext cx="54" cy="109"/>
            </a:xfrm>
            <a:custGeom>
              <a:rect b="b" l="l" r="r" t="t"/>
              <a:pathLst>
                <a:path extrusionOk="0" h="8" w="4">
                  <a:moveTo>
                    <a:pt x="0" y="7"/>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4"/>
            <p:cNvSpPr/>
            <p:nvPr/>
          </p:nvSpPr>
          <p:spPr>
            <a:xfrm>
              <a:off x="2572150" y="1722335"/>
              <a:ext cx="109" cy="204"/>
            </a:xfrm>
            <a:custGeom>
              <a:rect b="b" l="l" r="r" t="t"/>
              <a:pathLst>
                <a:path extrusionOk="0" h="15" w="8">
                  <a:moveTo>
                    <a:pt x="1" y="15"/>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4"/>
            <p:cNvSpPr/>
            <p:nvPr/>
          </p:nvSpPr>
          <p:spPr>
            <a:xfrm>
              <a:off x="2570914" y="1724671"/>
              <a:ext cx="109" cy="244"/>
            </a:xfrm>
            <a:custGeom>
              <a:rect b="b" l="l" r="r" t="t"/>
              <a:pathLst>
                <a:path extrusionOk="0" h="18" w="8">
                  <a:moveTo>
                    <a:pt x="1" y="18"/>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4"/>
            <p:cNvSpPr/>
            <p:nvPr/>
          </p:nvSpPr>
          <p:spPr>
            <a:xfrm>
              <a:off x="2570588" y="1725187"/>
              <a:ext cx="149" cy="258"/>
            </a:xfrm>
            <a:custGeom>
              <a:rect b="b" l="l" r="r" t="t"/>
              <a:pathLst>
                <a:path extrusionOk="0" h="19" w="11">
                  <a:moveTo>
                    <a:pt x="0"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4"/>
            <p:cNvSpPr/>
            <p:nvPr/>
          </p:nvSpPr>
          <p:spPr>
            <a:xfrm>
              <a:off x="2571634" y="1723381"/>
              <a:ext cx="149" cy="204"/>
            </a:xfrm>
            <a:custGeom>
              <a:rect b="b" l="l" r="r" t="t"/>
              <a:pathLst>
                <a:path extrusionOk="0" h="15" w="11">
                  <a:moveTo>
                    <a:pt x="0" y="15"/>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4"/>
            <p:cNvSpPr/>
            <p:nvPr/>
          </p:nvSpPr>
          <p:spPr>
            <a:xfrm>
              <a:off x="2571159" y="1724195"/>
              <a:ext cx="149" cy="244"/>
            </a:xfrm>
            <a:custGeom>
              <a:rect b="b" l="l" r="r" t="t"/>
              <a:pathLst>
                <a:path extrusionOk="0" h="18" w="11">
                  <a:moveTo>
                    <a:pt x="0" y="18"/>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4"/>
            <p:cNvSpPr/>
            <p:nvPr/>
          </p:nvSpPr>
          <p:spPr>
            <a:xfrm>
              <a:off x="2571389" y="1723761"/>
              <a:ext cx="163" cy="258"/>
            </a:xfrm>
            <a:custGeom>
              <a:rect b="b" l="l" r="r" t="t"/>
              <a:pathLst>
                <a:path extrusionOk="0" h="19" w="12">
                  <a:moveTo>
                    <a:pt x="1" y="18"/>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4"/>
            <p:cNvSpPr/>
            <p:nvPr/>
          </p:nvSpPr>
          <p:spPr>
            <a:xfrm>
              <a:off x="2572679" y="1721140"/>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4"/>
            <p:cNvSpPr/>
            <p:nvPr/>
          </p:nvSpPr>
          <p:spPr>
            <a:xfrm>
              <a:off x="2572584" y="1721426"/>
              <a:ext cx="14" cy="109"/>
            </a:xfrm>
            <a:custGeom>
              <a:rect b="b" l="l" r="r" t="t"/>
              <a:pathLst>
                <a:path extrusionOk="0" h="8" w="1">
                  <a:moveTo>
                    <a:pt x="0"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4"/>
            <p:cNvSpPr/>
            <p:nvPr/>
          </p:nvSpPr>
          <p:spPr>
            <a:xfrm>
              <a:off x="2572625" y="1721235"/>
              <a:ext cx="14" cy="163"/>
            </a:xfrm>
            <a:custGeom>
              <a:rect b="b" l="l" r="r" t="t"/>
              <a:pathLst>
                <a:path extrusionOk="0" h="12" w="1">
                  <a:moveTo>
                    <a:pt x="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4"/>
            <p:cNvSpPr/>
            <p:nvPr/>
          </p:nvSpPr>
          <p:spPr>
            <a:xfrm>
              <a:off x="2604994" y="1750237"/>
              <a:ext cx="14" cy="149"/>
            </a:xfrm>
            <a:custGeom>
              <a:rect b="b" l="l" r="r" t="t"/>
              <a:pathLst>
                <a:path extrusionOk="0" h="11" w="1">
                  <a:moveTo>
                    <a:pt x="1"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4"/>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4"/>
            <p:cNvSpPr/>
            <p:nvPr/>
          </p:nvSpPr>
          <p:spPr>
            <a:xfrm>
              <a:off x="2605048" y="1750807"/>
              <a:ext cx="54" cy="244"/>
            </a:xfrm>
            <a:custGeom>
              <a:rect b="b" l="l" r="r" t="t"/>
              <a:pathLst>
                <a:path extrusionOk="0" h="18" w="4">
                  <a:moveTo>
                    <a:pt x="0" y="1"/>
                  </a:moveTo>
                  <a:lnTo>
                    <a:pt x="4"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4"/>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4"/>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4"/>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4"/>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4"/>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4"/>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4"/>
            <p:cNvSpPr/>
            <p:nvPr/>
          </p:nvSpPr>
          <p:spPr>
            <a:xfrm>
              <a:off x="2376321" y="1716673"/>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4"/>
            <p:cNvSpPr/>
            <p:nvPr/>
          </p:nvSpPr>
          <p:spPr>
            <a:xfrm>
              <a:off x="2377122" y="1716728"/>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4"/>
            <p:cNvSpPr/>
            <p:nvPr/>
          </p:nvSpPr>
          <p:spPr>
            <a:xfrm>
              <a:off x="2378833" y="1717013"/>
              <a:ext cx="543" cy="109"/>
            </a:xfrm>
            <a:custGeom>
              <a:rect b="b" l="l" r="r" t="t"/>
              <a:pathLst>
                <a:path extrusionOk="0" h="8" w="40">
                  <a:moveTo>
                    <a:pt x="1" y="0"/>
                  </a:moveTo>
                  <a:lnTo>
                    <a:pt x="39"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4"/>
            <p:cNvSpPr/>
            <p:nvPr/>
          </p:nvSpPr>
          <p:spPr>
            <a:xfrm>
              <a:off x="2377937" y="1716864"/>
              <a:ext cx="584" cy="68"/>
            </a:xfrm>
            <a:custGeom>
              <a:rect b="b" l="l" r="r" t="t"/>
              <a:pathLst>
                <a:path extrusionOk="0" h="5" w="43">
                  <a:moveTo>
                    <a:pt x="0" y="1"/>
                  </a:moveTo>
                  <a:lnTo>
                    <a:pt x="42"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4"/>
            <p:cNvSpPr/>
            <p:nvPr/>
          </p:nvSpPr>
          <p:spPr>
            <a:xfrm>
              <a:off x="2375561" y="1716633"/>
              <a:ext cx="584" cy="14"/>
            </a:xfrm>
            <a:custGeom>
              <a:rect b="b" l="l" r="r" t="t"/>
              <a:pathLst>
                <a:path extrusionOk="0" h="1" w="43">
                  <a:moveTo>
                    <a:pt x="0" y="0"/>
                  </a:moveTo>
                  <a:lnTo>
                    <a:pt x="4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4"/>
            <p:cNvSpPr/>
            <p:nvPr/>
          </p:nvSpPr>
          <p:spPr>
            <a:xfrm>
              <a:off x="2379784" y="1717203"/>
              <a:ext cx="299" cy="54"/>
            </a:xfrm>
            <a:custGeom>
              <a:rect b="b" l="l" r="r" t="t"/>
              <a:pathLst>
                <a:path extrusionOk="0" h="4" w="22">
                  <a:moveTo>
                    <a:pt x="22"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4"/>
            <p:cNvSpPr/>
            <p:nvPr/>
          </p:nvSpPr>
          <p:spPr>
            <a:xfrm>
              <a:off x="2368134" y="1717773"/>
              <a:ext cx="828" cy="149"/>
            </a:xfrm>
            <a:custGeom>
              <a:rect b="b" l="l" r="r" t="t"/>
              <a:pathLst>
                <a:path extrusionOk="0" h="11" w="61">
                  <a:moveTo>
                    <a:pt x="1" y="11"/>
                  </a:moveTo>
                  <a:lnTo>
                    <a:pt x="6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4"/>
            <p:cNvSpPr/>
            <p:nvPr/>
          </p:nvSpPr>
          <p:spPr>
            <a:xfrm>
              <a:off x="2374896" y="1716633"/>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4"/>
            <p:cNvSpPr/>
            <p:nvPr/>
          </p:nvSpPr>
          <p:spPr>
            <a:xfrm>
              <a:off x="2369234" y="1717488"/>
              <a:ext cx="964" cy="244"/>
            </a:xfrm>
            <a:custGeom>
              <a:rect b="b" l="l" r="r" t="t"/>
              <a:pathLst>
                <a:path extrusionOk="0" h="18" w="71">
                  <a:moveTo>
                    <a:pt x="0" y="18"/>
                  </a:moveTo>
                  <a:lnTo>
                    <a:pt x="7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4"/>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4"/>
            <p:cNvSpPr/>
            <p:nvPr/>
          </p:nvSpPr>
          <p:spPr>
            <a:xfrm>
              <a:off x="2374611" y="1725051"/>
              <a:ext cx="149" cy="109"/>
            </a:xfrm>
            <a:custGeom>
              <a:rect b="b" l="l" r="r" t="t"/>
              <a:pathLst>
                <a:path extrusionOk="0" h="8" w="11">
                  <a:moveTo>
                    <a:pt x="0" y="0"/>
                  </a:moveTo>
                  <a:lnTo>
                    <a:pt x="1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4"/>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4"/>
            <p:cNvSpPr/>
            <p:nvPr/>
          </p:nvSpPr>
          <p:spPr>
            <a:xfrm>
              <a:off x="2374461" y="1724901"/>
              <a:ext cx="163" cy="109"/>
            </a:xfrm>
            <a:custGeom>
              <a:rect b="b" l="l" r="r" t="t"/>
              <a:pathLst>
                <a:path extrusionOk="0" h="8" w="12">
                  <a:moveTo>
                    <a:pt x="11"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4"/>
            <p:cNvSpPr/>
            <p:nvPr/>
          </p:nvSpPr>
          <p:spPr>
            <a:xfrm>
              <a:off x="2374896" y="1725377"/>
              <a:ext cx="149" cy="258"/>
            </a:xfrm>
            <a:custGeom>
              <a:rect b="b" l="l" r="r" t="t"/>
              <a:pathLst>
                <a:path extrusionOk="0" h="19" w="11">
                  <a:moveTo>
                    <a:pt x="11" y="1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4"/>
            <p:cNvSpPr/>
            <p:nvPr/>
          </p:nvSpPr>
          <p:spPr>
            <a:xfrm>
              <a:off x="2374746" y="1725187"/>
              <a:ext cx="163" cy="163"/>
            </a:xfrm>
            <a:custGeom>
              <a:rect b="b" l="l" r="r" t="t"/>
              <a:pathLst>
                <a:path extrusionOk="0" h="12" w="12">
                  <a:moveTo>
                    <a:pt x="11"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4"/>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4"/>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4"/>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4"/>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4"/>
            <p:cNvSpPr/>
            <p:nvPr/>
          </p:nvSpPr>
          <p:spPr>
            <a:xfrm>
              <a:off x="2376702" y="1727617"/>
              <a:ext cx="339" cy="109"/>
            </a:xfrm>
            <a:custGeom>
              <a:rect b="b" l="l" r="r" t="t"/>
              <a:pathLst>
                <a:path extrusionOk="0" h="8" w="25">
                  <a:moveTo>
                    <a:pt x="25"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4"/>
            <p:cNvSpPr/>
            <p:nvPr/>
          </p:nvSpPr>
          <p:spPr>
            <a:xfrm>
              <a:off x="2377177" y="1727753"/>
              <a:ext cx="244" cy="163"/>
            </a:xfrm>
            <a:custGeom>
              <a:rect b="b" l="l" r="r" t="t"/>
              <a:pathLst>
                <a:path extrusionOk="0" h="12" w="18">
                  <a:moveTo>
                    <a:pt x="18" y="1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4"/>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4"/>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4"/>
            <p:cNvSpPr/>
            <p:nvPr/>
          </p:nvSpPr>
          <p:spPr>
            <a:xfrm>
              <a:off x="2377937" y="172832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4"/>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4"/>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4"/>
            <p:cNvSpPr/>
            <p:nvPr/>
          </p:nvSpPr>
          <p:spPr>
            <a:xfrm>
              <a:off x="2389668" y="1712682"/>
              <a:ext cx="109" cy="109"/>
            </a:xfrm>
            <a:custGeom>
              <a:rect b="b" l="l" r="r" t="t"/>
              <a:pathLst>
                <a:path extrusionOk="0" h="8" w="8">
                  <a:moveTo>
                    <a:pt x="1" y="8"/>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4"/>
            <p:cNvSpPr/>
            <p:nvPr/>
          </p:nvSpPr>
          <p:spPr>
            <a:xfrm>
              <a:off x="2389953" y="1712111"/>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4"/>
            <p:cNvSpPr/>
            <p:nvPr/>
          </p:nvSpPr>
          <p:spPr>
            <a:xfrm>
              <a:off x="2389532" y="1713021"/>
              <a:ext cx="54" cy="54"/>
            </a:xfrm>
            <a:custGeom>
              <a:rect b="b" l="l" r="r" t="t"/>
              <a:pathLst>
                <a:path extrusionOk="0" h="4" w="4">
                  <a:moveTo>
                    <a:pt x="0" y="4"/>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4"/>
            <p:cNvSpPr/>
            <p:nvPr/>
          </p:nvSpPr>
          <p:spPr>
            <a:xfrm>
              <a:off x="2389573" y="1712872"/>
              <a:ext cx="68" cy="109"/>
            </a:xfrm>
            <a:custGeom>
              <a:rect b="b" l="l" r="r" t="t"/>
              <a:pathLst>
                <a:path extrusionOk="0" h="8" w="5">
                  <a:moveTo>
                    <a:pt x="1" y="8"/>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4"/>
            <p:cNvSpPr/>
            <p:nvPr/>
          </p:nvSpPr>
          <p:spPr>
            <a:xfrm>
              <a:off x="2389763" y="1712397"/>
              <a:ext cx="204" cy="258"/>
            </a:xfrm>
            <a:custGeom>
              <a:rect b="b" l="l" r="r" t="t"/>
              <a:pathLst>
                <a:path extrusionOk="0" h="19" w="15">
                  <a:moveTo>
                    <a:pt x="1" y="18"/>
                  </a:moveTo>
                  <a:lnTo>
                    <a:pt x="1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4"/>
            <p:cNvSpPr/>
            <p:nvPr/>
          </p:nvSpPr>
          <p:spPr>
            <a:xfrm>
              <a:off x="2389478" y="1713116"/>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4"/>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4"/>
            <p:cNvSpPr/>
            <p:nvPr/>
          </p:nvSpPr>
          <p:spPr>
            <a:xfrm>
              <a:off x="2381114" y="1715248"/>
              <a:ext cx="109" cy="14"/>
            </a:xfrm>
            <a:custGeom>
              <a:rect b="b" l="l" r="r" t="t"/>
              <a:pathLst>
                <a:path extrusionOk="0" h="1" w="8">
                  <a:moveTo>
                    <a:pt x="1" y="1"/>
                  </a:moveTo>
                  <a:lnTo>
                    <a:pt x="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4"/>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4"/>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4"/>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4"/>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4"/>
            <p:cNvSpPr/>
            <p:nvPr/>
          </p:nvSpPr>
          <p:spPr>
            <a:xfrm>
              <a:off x="2403748" y="1738262"/>
              <a:ext cx="339" cy="244"/>
            </a:xfrm>
            <a:custGeom>
              <a:rect b="b" l="l" r="r" t="t"/>
              <a:pathLst>
                <a:path extrusionOk="0" h="18" w="25">
                  <a:moveTo>
                    <a:pt x="25" y="18"/>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4"/>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4"/>
            <p:cNvSpPr/>
            <p:nvPr/>
          </p:nvSpPr>
          <p:spPr>
            <a:xfrm>
              <a:off x="2403273" y="1737922"/>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4"/>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4"/>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4"/>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4"/>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4"/>
            <p:cNvSpPr/>
            <p:nvPr/>
          </p:nvSpPr>
          <p:spPr>
            <a:xfrm>
              <a:off x="2402933" y="1737596"/>
              <a:ext cx="258" cy="204"/>
            </a:xfrm>
            <a:custGeom>
              <a:rect b="b" l="l" r="r" t="t"/>
              <a:pathLst>
                <a:path extrusionOk="0" h="15" w="19">
                  <a:moveTo>
                    <a:pt x="18"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4"/>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4"/>
            <p:cNvSpPr/>
            <p:nvPr/>
          </p:nvSpPr>
          <p:spPr>
            <a:xfrm>
              <a:off x="2380069" y="1732695"/>
              <a:ext cx="204" cy="163"/>
            </a:xfrm>
            <a:custGeom>
              <a:rect b="b" l="l" r="r" t="t"/>
              <a:pathLst>
                <a:path extrusionOk="0" h="12" w="15">
                  <a:moveTo>
                    <a:pt x="15" y="1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4"/>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4"/>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4"/>
            <p:cNvSpPr/>
            <p:nvPr/>
          </p:nvSpPr>
          <p:spPr>
            <a:xfrm>
              <a:off x="2404264" y="1738588"/>
              <a:ext cx="543" cy="353"/>
            </a:xfrm>
            <a:custGeom>
              <a:rect b="b" l="l" r="r" t="t"/>
              <a:pathLst>
                <a:path extrusionOk="0" h="26" w="40">
                  <a:moveTo>
                    <a:pt x="39"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4"/>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4"/>
            <p:cNvSpPr/>
            <p:nvPr/>
          </p:nvSpPr>
          <p:spPr>
            <a:xfrm>
              <a:off x="2405364" y="1714447"/>
              <a:ext cx="244" cy="204"/>
            </a:xfrm>
            <a:custGeom>
              <a:rect b="b" l="l" r="r" t="t"/>
              <a:pathLst>
                <a:path extrusionOk="0" h="15" w="18">
                  <a:moveTo>
                    <a:pt x="0" y="14"/>
                  </a:move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4"/>
            <p:cNvSpPr/>
            <p:nvPr/>
          </p:nvSpPr>
          <p:spPr>
            <a:xfrm>
              <a:off x="2400612" y="1717298"/>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4"/>
            <p:cNvSpPr/>
            <p:nvPr/>
          </p:nvSpPr>
          <p:spPr>
            <a:xfrm>
              <a:off x="2403884" y="1715153"/>
              <a:ext cx="299" cy="109"/>
            </a:xfrm>
            <a:custGeom>
              <a:rect b="b" l="l" r="r" t="t"/>
              <a:pathLst>
                <a:path extrusionOk="0" h="8" w="22">
                  <a:moveTo>
                    <a:pt x="1" y="8"/>
                  </a:moveTo>
                  <a:lnTo>
                    <a:pt x="2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4"/>
            <p:cNvSpPr/>
            <p:nvPr/>
          </p:nvSpPr>
          <p:spPr>
            <a:xfrm>
              <a:off x="2404603" y="1714868"/>
              <a:ext cx="299" cy="109"/>
            </a:xfrm>
            <a:custGeom>
              <a:rect b="b" l="l" r="r" t="t"/>
              <a:pathLst>
                <a:path extrusionOk="0" h="8" w="22">
                  <a:moveTo>
                    <a:pt x="0" y="8"/>
                  </a:moveTo>
                  <a:lnTo>
                    <a:pt x="2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4"/>
            <p:cNvSpPr/>
            <p:nvPr/>
          </p:nvSpPr>
          <p:spPr>
            <a:xfrm>
              <a:off x="2403504" y="1715302"/>
              <a:ext cx="299" cy="109"/>
            </a:xfrm>
            <a:custGeom>
              <a:rect b="b" l="l" r="r" t="t"/>
              <a:pathLst>
                <a:path extrusionOk="0" h="8" w="22">
                  <a:moveTo>
                    <a:pt x="1" y="7"/>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4"/>
            <p:cNvSpPr/>
            <p:nvPr/>
          </p:nvSpPr>
          <p:spPr>
            <a:xfrm>
              <a:off x="2404929" y="1714637"/>
              <a:ext cx="353" cy="204"/>
            </a:xfrm>
            <a:custGeom>
              <a:rect b="b" l="l" r="r" t="t"/>
              <a:pathLst>
                <a:path extrusionOk="0" h="15" w="26">
                  <a:moveTo>
                    <a:pt x="1" y="14"/>
                  </a:move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4"/>
            <p:cNvSpPr/>
            <p:nvPr/>
          </p:nvSpPr>
          <p:spPr>
            <a:xfrm>
              <a:off x="2404223" y="1715017"/>
              <a:ext cx="299" cy="149"/>
            </a:xfrm>
            <a:custGeom>
              <a:rect b="b" l="l" r="r" t="t"/>
              <a:pathLst>
                <a:path extrusionOk="0" h="11" w="22">
                  <a:moveTo>
                    <a:pt x="0" y="11"/>
                  </a:moveTo>
                  <a:lnTo>
                    <a:pt x="2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4"/>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4"/>
            <p:cNvSpPr/>
            <p:nvPr/>
          </p:nvSpPr>
          <p:spPr>
            <a:xfrm>
              <a:off x="2390958" y="1712261"/>
              <a:ext cx="394" cy="149"/>
            </a:xfrm>
            <a:custGeom>
              <a:rect b="b" l="l" r="r" t="t"/>
              <a:pathLst>
                <a:path extrusionOk="0" h="11" w="29">
                  <a:moveTo>
                    <a:pt x="0" y="0"/>
                  </a:moveTo>
                  <a:lnTo>
                    <a:pt x="2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4"/>
            <p:cNvSpPr/>
            <p:nvPr/>
          </p:nvSpPr>
          <p:spPr>
            <a:xfrm>
              <a:off x="2391664" y="1712492"/>
              <a:ext cx="204" cy="68"/>
            </a:xfrm>
            <a:custGeom>
              <a:rect b="b" l="l" r="r" t="t"/>
              <a:pathLst>
                <a:path extrusionOk="0" h="5" w="15">
                  <a:moveTo>
                    <a:pt x="1" y="1"/>
                  </a:moveTo>
                  <a:lnTo>
                    <a:pt x="15"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4"/>
            <p:cNvSpPr/>
            <p:nvPr/>
          </p:nvSpPr>
          <p:spPr>
            <a:xfrm>
              <a:off x="2400136" y="1717244"/>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4"/>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4"/>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4"/>
            <p:cNvSpPr/>
            <p:nvPr/>
          </p:nvSpPr>
          <p:spPr>
            <a:xfrm>
              <a:off x="2399702" y="171710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4"/>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4"/>
            <p:cNvSpPr/>
            <p:nvPr/>
          </p:nvSpPr>
          <p:spPr>
            <a:xfrm>
              <a:off x="2400747" y="1717244"/>
              <a:ext cx="163" cy="14"/>
            </a:xfrm>
            <a:custGeom>
              <a:rect b="b" l="l" r="r" t="t"/>
              <a:pathLst>
                <a:path extrusionOk="0" h="1" w="12">
                  <a:moveTo>
                    <a:pt x="1" y="1"/>
                  </a:move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4"/>
            <p:cNvSpPr/>
            <p:nvPr/>
          </p:nvSpPr>
          <p:spPr>
            <a:xfrm>
              <a:off x="2399322" y="1716959"/>
              <a:ext cx="109" cy="68"/>
            </a:xfrm>
            <a:custGeom>
              <a:rect b="b" l="l" r="r" t="t"/>
              <a:pathLst>
                <a:path extrusionOk="0" h="5" w="8">
                  <a:moveTo>
                    <a:pt x="1" y="1"/>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4"/>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4"/>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4"/>
            <p:cNvSpPr/>
            <p:nvPr/>
          </p:nvSpPr>
          <p:spPr>
            <a:xfrm>
              <a:off x="2390958" y="1732790"/>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4"/>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4"/>
            <p:cNvSpPr/>
            <p:nvPr/>
          </p:nvSpPr>
          <p:spPr>
            <a:xfrm>
              <a:off x="2391243" y="1733550"/>
              <a:ext cx="149" cy="353"/>
            </a:xfrm>
            <a:custGeom>
              <a:rect b="b" l="l" r="r" t="t"/>
              <a:pathLst>
                <a:path extrusionOk="0" h="26" w="11">
                  <a:moveTo>
                    <a:pt x="0" y="1"/>
                  </a:moveTo>
                  <a:lnTo>
                    <a:pt x="11"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4"/>
            <p:cNvSpPr/>
            <p:nvPr/>
          </p:nvSpPr>
          <p:spPr>
            <a:xfrm>
              <a:off x="2391813"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4"/>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4"/>
            <p:cNvSpPr/>
            <p:nvPr/>
          </p:nvSpPr>
          <p:spPr>
            <a:xfrm>
              <a:off x="2390904" y="1732559"/>
              <a:ext cx="14" cy="149"/>
            </a:xfrm>
            <a:custGeom>
              <a:rect b="b" l="l" r="r" t="t"/>
              <a:pathLst>
                <a:path extrusionOk="0" h="11" w="1">
                  <a:moveTo>
                    <a:pt x="1"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4"/>
            <p:cNvSpPr/>
            <p:nvPr/>
          </p:nvSpPr>
          <p:spPr>
            <a:xfrm>
              <a:off x="2391094" y="1733170"/>
              <a:ext cx="109" cy="258"/>
            </a:xfrm>
            <a:custGeom>
              <a:rect b="b" l="l" r="r" t="t"/>
              <a:pathLst>
                <a:path extrusionOk="0" h="19"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4"/>
            <p:cNvSpPr/>
            <p:nvPr/>
          </p:nvSpPr>
          <p:spPr>
            <a:xfrm>
              <a:off x="2384726" y="1733930"/>
              <a:ext cx="109" cy="109"/>
            </a:xfrm>
            <a:custGeom>
              <a:rect b="b" l="l" r="r" t="t"/>
              <a:pathLst>
                <a:path extrusionOk="0" h="8" w="8">
                  <a:moveTo>
                    <a:pt x="8"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4"/>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4"/>
            <p:cNvSpPr/>
            <p:nvPr/>
          </p:nvSpPr>
          <p:spPr>
            <a:xfrm>
              <a:off x="2385350" y="1734691"/>
              <a:ext cx="14" cy="68"/>
            </a:xfrm>
            <a:custGeom>
              <a:rect b="b" l="l" r="r" t="t"/>
              <a:pathLst>
                <a:path extrusionOk="0" h="5" w="1">
                  <a:moveTo>
                    <a:pt x="0"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4"/>
            <p:cNvSpPr/>
            <p:nvPr/>
          </p:nvSpPr>
          <p:spPr>
            <a:xfrm>
              <a:off x="2379784" y="1731744"/>
              <a:ext cx="543" cy="299"/>
            </a:xfrm>
            <a:custGeom>
              <a:rect b="b" l="l" r="r" t="t"/>
              <a:pathLst>
                <a:path extrusionOk="0" h="22" w="40">
                  <a:moveTo>
                    <a:pt x="39"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4"/>
            <p:cNvSpPr/>
            <p:nvPr/>
          </p:nvSpPr>
          <p:spPr>
            <a:xfrm>
              <a:off x="2385826" y="173579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4"/>
            <p:cNvSpPr/>
            <p:nvPr/>
          </p:nvSpPr>
          <p:spPr>
            <a:xfrm>
              <a:off x="2385676" y="1735220"/>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4"/>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4"/>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4"/>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4"/>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4"/>
            <p:cNvSpPr/>
            <p:nvPr/>
          </p:nvSpPr>
          <p:spPr>
            <a:xfrm>
              <a:off x="2595449" y="1751378"/>
              <a:ext cx="0" cy="14"/>
            </a:xfrm>
            <a:custGeom>
              <a:rect b="b" l="l" r="r" t="t"/>
              <a:pathLst>
                <a:path extrusionOk="0" h="1" w="0">
                  <a:moveTo>
                    <a:pt x="0"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4"/>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4"/>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4"/>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4"/>
            <p:cNvSpPr/>
            <p:nvPr/>
          </p:nvSpPr>
          <p:spPr>
            <a:xfrm>
              <a:off x="2549950" y="1753523"/>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4"/>
            <p:cNvSpPr/>
            <p:nvPr/>
          </p:nvSpPr>
          <p:spPr>
            <a:xfrm>
              <a:off x="2550236" y="1753618"/>
              <a:ext cx="109" cy="54"/>
            </a:xfrm>
            <a:custGeom>
              <a:rect b="b" l="l" r="r" t="t"/>
              <a:pathLst>
                <a:path extrusionOk="0" h="4" w="8">
                  <a:moveTo>
                    <a:pt x="8"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4"/>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4"/>
            <p:cNvSpPr/>
            <p:nvPr/>
          </p:nvSpPr>
          <p:spPr>
            <a:xfrm>
              <a:off x="2550480" y="1753754"/>
              <a:ext cx="149" cy="68"/>
            </a:xfrm>
            <a:custGeom>
              <a:rect b="b" l="l" r="r" t="t"/>
              <a:pathLst>
                <a:path extrusionOk="0" h="5" w="11">
                  <a:moveTo>
                    <a:pt x="11"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4"/>
            <p:cNvSpPr/>
            <p:nvPr/>
          </p:nvSpPr>
          <p:spPr>
            <a:xfrm>
              <a:off x="2550711" y="1753903"/>
              <a:ext cx="204" cy="109"/>
            </a:xfrm>
            <a:custGeom>
              <a:rect b="b" l="l" r="r" t="t"/>
              <a:pathLst>
                <a:path extrusionOk="0" h="8" w="15">
                  <a:moveTo>
                    <a:pt x="15"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4"/>
            <p:cNvSpPr/>
            <p:nvPr/>
          </p:nvSpPr>
          <p:spPr>
            <a:xfrm>
              <a:off x="2549625" y="1753373"/>
              <a:ext cx="109" cy="14"/>
            </a:xfrm>
            <a:custGeom>
              <a:rect b="b" l="l" r="r" t="t"/>
              <a:pathLst>
                <a:path extrusionOk="0" h="1" w="8">
                  <a:moveTo>
                    <a:pt x="7"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4"/>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4"/>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4"/>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4"/>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4"/>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4"/>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4"/>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4"/>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4"/>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4"/>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4"/>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4"/>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4"/>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4"/>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4"/>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4"/>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4"/>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4"/>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4"/>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4"/>
            <p:cNvSpPr/>
            <p:nvPr/>
          </p:nvSpPr>
          <p:spPr>
            <a:xfrm>
              <a:off x="2579848" y="1757895"/>
              <a:ext cx="68" cy="14"/>
            </a:xfrm>
            <a:custGeom>
              <a:rect b="b" l="l" r="r" t="t"/>
              <a:pathLst>
                <a:path extrusionOk="0" h="1" w="5">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4"/>
            <p:cNvSpPr/>
            <p:nvPr/>
          </p:nvSpPr>
          <p:spPr>
            <a:xfrm>
              <a:off x="2583419" y="1758221"/>
              <a:ext cx="204" cy="68"/>
            </a:xfrm>
            <a:custGeom>
              <a:rect b="b" l="l" r="r" t="t"/>
              <a:pathLst>
                <a:path extrusionOk="0" h="5" w="15">
                  <a:moveTo>
                    <a:pt x="0" y="4"/>
                  </a:moveTo>
                  <a:lnTo>
                    <a:pt x="1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4"/>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4"/>
            <p:cNvSpPr/>
            <p:nvPr/>
          </p:nvSpPr>
          <p:spPr>
            <a:xfrm>
              <a:off x="2582319" y="1758465"/>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4"/>
            <p:cNvSpPr/>
            <p:nvPr/>
          </p:nvSpPr>
          <p:spPr>
            <a:xfrm>
              <a:off x="2584030" y="1758126"/>
              <a:ext cx="68" cy="14"/>
            </a:xfrm>
            <a:custGeom>
              <a:rect b="b" l="l" r="r" t="t"/>
              <a:pathLst>
                <a:path extrusionOk="0" h="1" w="5">
                  <a:moveTo>
                    <a:pt x="4"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4"/>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4"/>
            <p:cNvSpPr/>
            <p:nvPr/>
          </p:nvSpPr>
          <p:spPr>
            <a:xfrm>
              <a:off x="2582890" y="1758370"/>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4"/>
            <p:cNvSpPr/>
            <p:nvPr/>
          </p:nvSpPr>
          <p:spPr>
            <a:xfrm>
              <a:off x="2581803" y="175850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4"/>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4"/>
            <p:cNvSpPr/>
            <p:nvPr/>
          </p:nvSpPr>
          <p:spPr>
            <a:xfrm>
              <a:off x="2600147" y="1753618"/>
              <a:ext cx="163" cy="14"/>
            </a:xfrm>
            <a:custGeom>
              <a:rect b="b" l="l" r="r" t="t"/>
              <a:pathLst>
                <a:path extrusionOk="0" h="1" w="12">
                  <a:moveTo>
                    <a:pt x="1"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4"/>
            <p:cNvSpPr/>
            <p:nvPr/>
          </p:nvSpPr>
          <p:spPr>
            <a:xfrm>
              <a:off x="2596250" y="1752097"/>
              <a:ext cx="54" cy="54"/>
            </a:xfrm>
            <a:custGeom>
              <a:rect b="b" l="l" r="r" t="t"/>
              <a:pathLst>
                <a:path extrusionOk="0" h="4" w="4">
                  <a:moveTo>
                    <a:pt x="1" y="0"/>
                  </a:moveTo>
                  <a:lnTo>
                    <a:pt x="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4"/>
            <p:cNvSpPr/>
            <p:nvPr/>
          </p:nvSpPr>
          <p:spPr>
            <a:xfrm>
              <a:off x="2599536" y="1753563"/>
              <a:ext cx="244" cy="14"/>
            </a:xfrm>
            <a:custGeom>
              <a:rect b="b" l="l" r="r" t="t"/>
              <a:pathLst>
                <a:path extrusionOk="0" h="1" w="18">
                  <a:moveTo>
                    <a:pt x="0"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4"/>
            <p:cNvSpPr/>
            <p:nvPr/>
          </p:nvSpPr>
          <p:spPr>
            <a:xfrm>
              <a:off x="2595639" y="1751473"/>
              <a:ext cx="190" cy="163"/>
            </a:xfrm>
            <a:custGeom>
              <a:rect b="b" l="l" r="r" t="t"/>
              <a:pathLst>
                <a:path extrusionOk="0" h="12" w="14">
                  <a:moveTo>
                    <a:pt x="0" y="1"/>
                  </a:moveTo>
                  <a:lnTo>
                    <a:pt x="14"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4"/>
            <p:cNvSpPr/>
            <p:nvPr/>
          </p:nvSpPr>
          <p:spPr>
            <a:xfrm>
              <a:off x="2595965" y="1751758"/>
              <a:ext cx="149" cy="109"/>
            </a:xfrm>
            <a:custGeom>
              <a:rect b="b" l="l" r="r" t="t"/>
              <a:pathLst>
                <a:path extrusionOk="0" h="8" w="11">
                  <a:moveTo>
                    <a:pt x="1" y="1"/>
                  </a:moveTo>
                  <a:lnTo>
                    <a:pt x="1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4"/>
            <p:cNvSpPr/>
            <p:nvPr/>
          </p:nvSpPr>
          <p:spPr>
            <a:xfrm>
              <a:off x="2600812" y="1753754"/>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4"/>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4"/>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4"/>
            <p:cNvSpPr/>
            <p:nvPr/>
          </p:nvSpPr>
          <p:spPr>
            <a:xfrm>
              <a:off x="2556033" y="1755138"/>
              <a:ext cx="68" cy="54"/>
            </a:xfrm>
            <a:custGeom>
              <a:rect b="b" l="l" r="r" t="t"/>
              <a:pathLst>
                <a:path extrusionOk="0" h="4" w="5">
                  <a:moveTo>
                    <a:pt x="4"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4"/>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4"/>
            <p:cNvSpPr/>
            <p:nvPr/>
          </p:nvSpPr>
          <p:spPr>
            <a:xfrm>
              <a:off x="2552951" y="1755274"/>
              <a:ext cx="204" cy="68"/>
            </a:xfrm>
            <a:custGeom>
              <a:rect b="b" l="l" r="r" t="t"/>
              <a:pathLst>
                <a:path extrusionOk="0" h="5" w="15">
                  <a:moveTo>
                    <a:pt x="0" y="1"/>
                  </a:moveTo>
                  <a:lnTo>
                    <a:pt x="14"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4"/>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4"/>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4"/>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4"/>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4"/>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4"/>
            <p:cNvSpPr/>
            <p:nvPr/>
          </p:nvSpPr>
          <p:spPr>
            <a:xfrm>
              <a:off x="2580663" y="1829951"/>
              <a:ext cx="204" cy="109"/>
            </a:xfrm>
            <a:custGeom>
              <a:rect b="b" l="l" r="r" t="t"/>
              <a:pathLst>
                <a:path extrusionOk="0" h="8" w="15">
                  <a:moveTo>
                    <a:pt x="14"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4"/>
            <p:cNvSpPr/>
            <p:nvPr/>
          </p:nvSpPr>
          <p:spPr>
            <a:xfrm>
              <a:off x="2555273" y="1862360"/>
              <a:ext cx="68" cy="68"/>
            </a:xfrm>
            <a:custGeom>
              <a:rect b="b" l="l" r="r" t="t"/>
              <a:pathLst>
                <a:path extrusionOk="0" h="5" w="5">
                  <a:moveTo>
                    <a:pt x="4" y="1"/>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4"/>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4"/>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4"/>
            <p:cNvSpPr/>
            <p:nvPr/>
          </p:nvSpPr>
          <p:spPr>
            <a:xfrm>
              <a:off x="2620255" y="1767725"/>
              <a:ext cx="530" cy="258"/>
            </a:xfrm>
            <a:custGeom>
              <a:rect b="b" l="l" r="r" t="t"/>
              <a:pathLst>
                <a:path extrusionOk="0" h="19" w="39">
                  <a:moveTo>
                    <a:pt x="0" y="1"/>
                  </a:moveTo>
                  <a:lnTo>
                    <a:pt x="39"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4"/>
            <p:cNvSpPr/>
            <p:nvPr/>
          </p:nvSpPr>
          <p:spPr>
            <a:xfrm>
              <a:off x="2619589" y="1767345"/>
              <a:ext cx="434" cy="258"/>
            </a:xfrm>
            <a:custGeom>
              <a:rect b="b" l="l" r="r" t="t"/>
              <a:pathLst>
                <a:path extrusionOk="0" h="19" w="32">
                  <a:moveTo>
                    <a:pt x="0"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4"/>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4"/>
            <p:cNvSpPr/>
            <p:nvPr/>
          </p:nvSpPr>
          <p:spPr>
            <a:xfrm>
              <a:off x="2620920" y="1768064"/>
              <a:ext cx="530" cy="339"/>
            </a:xfrm>
            <a:custGeom>
              <a:rect b="b" l="l" r="r" t="t"/>
              <a:pathLst>
                <a:path extrusionOk="0" h="25" w="39">
                  <a:moveTo>
                    <a:pt x="39" y="25"/>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4"/>
            <p:cNvSpPr/>
            <p:nvPr/>
          </p:nvSpPr>
          <p:spPr>
            <a:xfrm>
              <a:off x="2618870" y="1766964"/>
              <a:ext cx="448" cy="258"/>
            </a:xfrm>
            <a:custGeom>
              <a:rect b="b" l="l" r="r" t="t"/>
              <a:pathLst>
                <a:path extrusionOk="0" h="19" w="33">
                  <a:moveTo>
                    <a:pt x="1" y="1"/>
                  </a:moveTo>
                  <a:lnTo>
                    <a:pt x="32"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4"/>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4"/>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4"/>
            <p:cNvSpPr/>
            <p:nvPr/>
          </p:nvSpPr>
          <p:spPr>
            <a:xfrm>
              <a:off x="2616358" y="1765783"/>
              <a:ext cx="720" cy="339"/>
            </a:xfrm>
            <a:custGeom>
              <a:rect b="b" l="l" r="r" t="t"/>
              <a:pathLst>
                <a:path extrusionOk="0" h="25" w="53">
                  <a:moveTo>
                    <a:pt x="0" y="0"/>
                  </a:moveTo>
                  <a:lnTo>
                    <a:pt x="53"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4"/>
            <p:cNvSpPr/>
            <p:nvPr/>
          </p:nvSpPr>
          <p:spPr>
            <a:xfrm>
              <a:off x="2618164" y="1766639"/>
              <a:ext cx="394" cy="204"/>
            </a:xfrm>
            <a:custGeom>
              <a:rect b="b" l="l" r="r" t="t"/>
              <a:pathLst>
                <a:path extrusionOk="0" h="15" w="29">
                  <a:moveTo>
                    <a:pt x="0" y="0"/>
                  </a:moveTo>
                  <a:lnTo>
                    <a:pt x="28"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4"/>
            <p:cNvSpPr/>
            <p:nvPr/>
          </p:nvSpPr>
          <p:spPr>
            <a:xfrm>
              <a:off x="2607465" y="1755940"/>
              <a:ext cx="1208" cy="828"/>
            </a:xfrm>
            <a:custGeom>
              <a:rect b="b" l="l" r="r" t="t"/>
              <a:pathLst>
                <a:path extrusionOk="0" h="61" w="89">
                  <a:moveTo>
                    <a:pt x="1" y="1"/>
                  </a:moveTo>
                  <a:lnTo>
                    <a:pt x="88" y="6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4"/>
            <p:cNvSpPr/>
            <p:nvPr/>
          </p:nvSpPr>
          <p:spPr>
            <a:xfrm>
              <a:off x="2617349" y="1766258"/>
              <a:ext cx="489" cy="204"/>
            </a:xfrm>
            <a:custGeom>
              <a:rect b="b" l="l" r="r" t="t"/>
              <a:pathLst>
                <a:path extrusionOk="0" h="15" w="36">
                  <a:moveTo>
                    <a:pt x="1" y="0"/>
                  </a:moveTo>
                  <a:lnTo>
                    <a:pt x="36"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4"/>
            <p:cNvSpPr/>
            <p:nvPr/>
          </p:nvSpPr>
          <p:spPr>
            <a:xfrm>
              <a:off x="2514350" y="1832802"/>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4"/>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4"/>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4"/>
            <p:cNvSpPr/>
            <p:nvPr/>
          </p:nvSpPr>
          <p:spPr>
            <a:xfrm>
              <a:off x="2517772" y="1837839"/>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4"/>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4"/>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4"/>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4"/>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4"/>
            <p:cNvSpPr/>
            <p:nvPr/>
          </p:nvSpPr>
          <p:spPr>
            <a:xfrm>
              <a:off x="2514500" y="183337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4"/>
            <p:cNvSpPr/>
            <p:nvPr/>
          </p:nvSpPr>
          <p:spPr>
            <a:xfrm>
              <a:off x="2503556" y="1818831"/>
              <a:ext cx="14" cy="54"/>
            </a:xfrm>
            <a:custGeom>
              <a:rect b="b" l="l" r="r" t="t"/>
              <a:pathLst>
                <a:path extrusionOk="0" h="4" w="1">
                  <a:moveTo>
                    <a:pt x="1"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4"/>
            <p:cNvSpPr/>
            <p:nvPr/>
          </p:nvSpPr>
          <p:spPr>
            <a:xfrm>
              <a:off x="2514310" y="1832422"/>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4"/>
            <p:cNvSpPr/>
            <p:nvPr/>
          </p:nvSpPr>
          <p:spPr>
            <a:xfrm>
              <a:off x="2505606" y="185043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4"/>
            <p:cNvSpPr/>
            <p:nvPr/>
          </p:nvSpPr>
          <p:spPr>
            <a:xfrm>
              <a:off x="2503801" y="1819251"/>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4"/>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4"/>
            <p:cNvSpPr/>
            <p:nvPr/>
          </p:nvSpPr>
          <p:spPr>
            <a:xfrm>
              <a:off x="2514405" y="1833087"/>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4"/>
            <p:cNvSpPr/>
            <p:nvPr/>
          </p:nvSpPr>
          <p:spPr>
            <a:xfrm>
              <a:off x="2514255" y="1832136"/>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4"/>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4"/>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4"/>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4"/>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4"/>
            <p:cNvSpPr/>
            <p:nvPr/>
          </p:nvSpPr>
          <p:spPr>
            <a:xfrm>
              <a:off x="2599196" y="175637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4"/>
            <p:cNvSpPr/>
            <p:nvPr/>
          </p:nvSpPr>
          <p:spPr>
            <a:xfrm>
              <a:off x="2502796" y="1817215"/>
              <a:ext cx="964" cy="109"/>
            </a:xfrm>
            <a:custGeom>
              <a:rect b="b" l="l" r="r" t="t"/>
              <a:pathLst>
                <a:path extrusionOk="0" h="8" w="71">
                  <a:moveTo>
                    <a:pt x="71"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4"/>
            <p:cNvSpPr/>
            <p:nvPr/>
          </p:nvSpPr>
          <p:spPr>
            <a:xfrm>
              <a:off x="2513264"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4"/>
            <p:cNvSpPr/>
            <p:nvPr/>
          </p:nvSpPr>
          <p:spPr>
            <a:xfrm>
              <a:off x="2516020" y="181830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4"/>
            <p:cNvSpPr/>
            <p:nvPr/>
          </p:nvSpPr>
          <p:spPr>
            <a:xfrm>
              <a:off x="2514119" y="1818396"/>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4"/>
            <p:cNvSpPr/>
            <p:nvPr/>
          </p:nvSpPr>
          <p:spPr>
            <a:xfrm>
              <a:off x="2596725" y="1756849"/>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4"/>
            <p:cNvSpPr/>
            <p:nvPr/>
          </p:nvSpPr>
          <p:spPr>
            <a:xfrm>
              <a:off x="2599766" y="1756184"/>
              <a:ext cx="299" cy="109"/>
            </a:xfrm>
            <a:custGeom>
              <a:rect b="b" l="l" r="r" t="t"/>
              <a:pathLst>
                <a:path extrusionOk="0" h="8" w="22">
                  <a:moveTo>
                    <a:pt x="22"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4"/>
            <p:cNvSpPr/>
            <p:nvPr/>
          </p:nvSpPr>
          <p:spPr>
            <a:xfrm>
              <a:off x="2502131" y="1817161"/>
              <a:ext cx="258" cy="14"/>
            </a:xfrm>
            <a:custGeom>
              <a:rect b="b" l="l" r="r" t="t"/>
              <a:pathLst>
                <a:path extrusionOk="0" h="1" w="19">
                  <a:moveTo>
                    <a:pt x="1" y="1"/>
                  </a:moveTo>
                  <a:lnTo>
                    <a:pt x="18"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4"/>
            <p:cNvSpPr/>
            <p:nvPr/>
          </p:nvSpPr>
          <p:spPr>
            <a:xfrm>
              <a:off x="2595109" y="1756659"/>
              <a:ext cx="149" cy="54"/>
            </a:xfrm>
            <a:custGeom>
              <a:rect b="b" l="l" r="r" t="t"/>
              <a:pathLst>
                <a:path extrusionOk="0" h="4" w="11">
                  <a:moveTo>
                    <a:pt x="11"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4"/>
            <p:cNvSpPr/>
            <p:nvPr/>
          </p:nvSpPr>
          <p:spPr>
            <a:xfrm>
              <a:off x="2602672" y="1754568"/>
              <a:ext cx="109" cy="54"/>
            </a:xfrm>
            <a:custGeom>
              <a:rect b="b" l="l" r="r" t="t"/>
              <a:pathLst>
                <a:path extrusionOk="0" h="4" w="8">
                  <a:moveTo>
                    <a:pt x="7" y="0"/>
                  </a:moveTo>
                  <a:lnTo>
                    <a:pt x="0"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4"/>
            <p:cNvSpPr/>
            <p:nvPr/>
          </p:nvSpPr>
          <p:spPr>
            <a:xfrm>
              <a:off x="2595544" y="1756795"/>
              <a:ext cx="190" cy="14"/>
            </a:xfrm>
            <a:custGeom>
              <a:rect b="b" l="l" r="r" t="t"/>
              <a:pathLst>
                <a:path extrusionOk="0" h="1" w="14">
                  <a:moveTo>
                    <a:pt x="14"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4"/>
            <p:cNvSpPr/>
            <p:nvPr/>
          </p:nvSpPr>
          <p:spPr>
            <a:xfrm>
              <a:off x="2595965" y="1756849"/>
              <a:ext cx="244" cy="14"/>
            </a:xfrm>
            <a:custGeom>
              <a:rect b="b" l="l" r="r" t="t"/>
              <a:pathLst>
                <a:path extrusionOk="0" h="1" w="18">
                  <a:moveTo>
                    <a:pt x="18"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4"/>
            <p:cNvSpPr/>
            <p:nvPr/>
          </p:nvSpPr>
          <p:spPr>
            <a:xfrm>
              <a:off x="2602047" y="1754948"/>
              <a:ext cx="204" cy="149"/>
            </a:xfrm>
            <a:custGeom>
              <a:rect b="b" l="l" r="r" t="t"/>
              <a:pathLst>
                <a:path extrusionOk="0" h="11" w="15">
                  <a:moveTo>
                    <a:pt x="15"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4"/>
            <p:cNvSpPr/>
            <p:nvPr/>
          </p:nvSpPr>
          <p:spPr>
            <a:xfrm>
              <a:off x="2507127" y="1817690"/>
              <a:ext cx="1005" cy="109"/>
            </a:xfrm>
            <a:custGeom>
              <a:rect b="b" l="l" r="r" t="t"/>
              <a:pathLst>
                <a:path extrusionOk="0" h="8" w="74">
                  <a:moveTo>
                    <a:pt x="74"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4"/>
            <p:cNvSpPr/>
            <p:nvPr/>
          </p:nvSpPr>
          <p:spPr>
            <a:xfrm>
              <a:off x="2526665" y="181721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4"/>
            <p:cNvSpPr/>
            <p:nvPr/>
          </p:nvSpPr>
          <p:spPr>
            <a:xfrm>
              <a:off x="2597010" y="1756795"/>
              <a:ext cx="258" cy="14"/>
            </a:xfrm>
            <a:custGeom>
              <a:rect b="b" l="l" r="r" t="t"/>
              <a:pathLst>
                <a:path extrusionOk="0" h="1" w="19">
                  <a:moveTo>
                    <a:pt x="18" y="1"/>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4"/>
            <p:cNvSpPr/>
            <p:nvPr/>
          </p:nvSpPr>
          <p:spPr>
            <a:xfrm>
              <a:off x="2527330" y="181712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4"/>
            <p:cNvSpPr/>
            <p:nvPr/>
          </p:nvSpPr>
          <p:spPr>
            <a:xfrm>
              <a:off x="2598626" y="175656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4"/>
            <p:cNvSpPr/>
            <p:nvPr/>
          </p:nvSpPr>
          <p:spPr>
            <a:xfrm>
              <a:off x="2600337" y="1755940"/>
              <a:ext cx="299" cy="109"/>
            </a:xfrm>
            <a:custGeom>
              <a:rect b="b" l="l" r="r" t="t"/>
              <a:pathLst>
                <a:path extrusionOk="0" h="8" w="22">
                  <a:moveTo>
                    <a:pt x="22"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4"/>
            <p:cNvSpPr/>
            <p:nvPr/>
          </p:nvSpPr>
          <p:spPr>
            <a:xfrm>
              <a:off x="2598056" y="1756659"/>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4"/>
            <p:cNvSpPr/>
            <p:nvPr/>
          </p:nvSpPr>
          <p:spPr>
            <a:xfrm>
              <a:off x="2597485" y="1756754"/>
              <a:ext cx="299" cy="54"/>
            </a:xfrm>
            <a:custGeom>
              <a:rect b="b" l="l" r="r" t="t"/>
              <a:pathLst>
                <a:path extrusionOk="0" h="4" w="22">
                  <a:moveTo>
                    <a:pt x="22" y="0"/>
                  </a:moveTo>
                  <a:lnTo>
                    <a:pt x="1"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4"/>
            <p:cNvSpPr/>
            <p:nvPr/>
          </p:nvSpPr>
          <p:spPr>
            <a:xfrm>
              <a:off x="2601477" y="1755329"/>
              <a:ext cx="258" cy="149"/>
            </a:xfrm>
            <a:custGeom>
              <a:rect b="b" l="l" r="r" t="t"/>
              <a:pathLst>
                <a:path extrusionOk="0" h="11" w="19">
                  <a:moveTo>
                    <a:pt x="18" y="0"/>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4"/>
            <p:cNvSpPr/>
            <p:nvPr/>
          </p:nvSpPr>
          <p:spPr>
            <a:xfrm>
              <a:off x="2508498" y="1817880"/>
              <a:ext cx="923" cy="109"/>
            </a:xfrm>
            <a:custGeom>
              <a:rect b="b" l="l" r="r" t="t"/>
              <a:pathLst>
                <a:path extrusionOk="0" h="8" w="68">
                  <a:moveTo>
                    <a:pt x="67"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4"/>
            <p:cNvSpPr/>
            <p:nvPr/>
          </p:nvSpPr>
          <p:spPr>
            <a:xfrm>
              <a:off x="2600907" y="1755654"/>
              <a:ext cx="258" cy="163"/>
            </a:xfrm>
            <a:custGeom>
              <a:rect b="b" l="l" r="r" t="t"/>
              <a:pathLst>
                <a:path extrusionOk="0" h="12" w="19">
                  <a:moveTo>
                    <a:pt x="18"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4"/>
            <p:cNvSpPr/>
            <p:nvPr/>
          </p:nvSpPr>
          <p:spPr>
            <a:xfrm>
              <a:off x="2504181" y="1817310"/>
              <a:ext cx="1195" cy="149"/>
            </a:xfrm>
            <a:custGeom>
              <a:rect b="b" l="l" r="r" t="t"/>
              <a:pathLst>
                <a:path extrusionOk="0" h="11" w="88">
                  <a:moveTo>
                    <a:pt x="88"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4"/>
            <p:cNvSpPr/>
            <p:nvPr/>
          </p:nvSpPr>
          <p:spPr>
            <a:xfrm>
              <a:off x="2512640" y="1818396"/>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4"/>
            <p:cNvSpPr/>
            <p:nvPr/>
          </p:nvSpPr>
          <p:spPr>
            <a:xfrm>
              <a:off x="2505457" y="1817446"/>
              <a:ext cx="1344" cy="204"/>
            </a:xfrm>
            <a:custGeom>
              <a:rect b="b" l="l" r="r" t="t"/>
              <a:pathLst>
                <a:path extrusionOk="0" h="15" w="99">
                  <a:moveTo>
                    <a:pt x="99" y="1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4"/>
            <p:cNvSpPr/>
            <p:nvPr/>
          </p:nvSpPr>
          <p:spPr>
            <a:xfrm>
              <a:off x="2509788" y="1818070"/>
              <a:ext cx="1195" cy="204"/>
            </a:xfrm>
            <a:custGeom>
              <a:rect b="b" l="l" r="r" t="t"/>
              <a:pathLst>
                <a:path extrusionOk="0" h="15" w="88">
                  <a:moveTo>
                    <a:pt x="88" y="1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4"/>
            <p:cNvSpPr/>
            <p:nvPr/>
          </p:nvSpPr>
          <p:spPr>
            <a:xfrm>
              <a:off x="2511404" y="1818355"/>
              <a:ext cx="149" cy="14"/>
            </a:xfrm>
            <a:custGeom>
              <a:rect b="b" l="l" r="r" t="t"/>
              <a:pathLst>
                <a:path extrusionOk="0" h="1" w="11">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4"/>
            <p:cNvSpPr/>
            <p:nvPr/>
          </p:nvSpPr>
          <p:spPr>
            <a:xfrm>
              <a:off x="2512029" y="181835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4"/>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4"/>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4"/>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4"/>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4"/>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4"/>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4"/>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4"/>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4"/>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4"/>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4"/>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4"/>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4"/>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4"/>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4"/>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4"/>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4"/>
            <p:cNvSpPr/>
            <p:nvPr/>
          </p:nvSpPr>
          <p:spPr>
            <a:xfrm>
              <a:off x="2859015" y="2039003"/>
              <a:ext cx="109" cy="14"/>
            </a:xfrm>
            <a:custGeom>
              <a:rect b="b" l="l" r="r" t="t"/>
              <a:pathLst>
                <a:path extrusionOk="0" h="1" w="8">
                  <a:moveTo>
                    <a:pt x="0" y="0"/>
                  </a:moveTo>
                  <a:lnTo>
                    <a:pt x="7"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4"/>
            <p:cNvSpPr/>
            <p:nvPr/>
          </p:nvSpPr>
          <p:spPr>
            <a:xfrm>
              <a:off x="2860481" y="2039098"/>
              <a:ext cx="163" cy="54"/>
            </a:xfrm>
            <a:custGeom>
              <a:rect b="b" l="l" r="r" t="t"/>
              <a:pathLst>
                <a:path extrusionOk="0" h="4" w="12">
                  <a:moveTo>
                    <a:pt x="1" y="4"/>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4"/>
            <p:cNvSpPr/>
            <p:nvPr/>
          </p:nvSpPr>
          <p:spPr>
            <a:xfrm>
              <a:off x="2860156" y="2039193"/>
              <a:ext cx="149" cy="14"/>
            </a:xfrm>
            <a:custGeom>
              <a:rect b="b" l="l" r="r" t="t"/>
              <a:pathLst>
                <a:path extrusionOk="0" h="1" w="11">
                  <a:moveTo>
                    <a:pt x="0" y="0"/>
                  </a:moveTo>
                  <a:lnTo>
                    <a:pt x="1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4"/>
            <p:cNvSpPr/>
            <p:nvPr/>
          </p:nvSpPr>
          <p:spPr>
            <a:xfrm>
              <a:off x="2858160" y="2038569"/>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4"/>
            <p:cNvSpPr/>
            <p:nvPr/>
          </p:nvSpPr>
          <p:spPr>
            <a:xfrm>
              <a:off x="2858581" y="203875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4"/>
            <p:cNvSpPr/>
            <p:nvPr/>
          </p:nvSpPr>
          <p:spPr>
            <a:xfrm>
              <a:off x="2860821" y="2038949"/>
              <a:ext cx="109" cy="68"/>
            </a:xfrm>
            <a:custGeom>
              <a:rect b="b" l="l" r="r" t="t"/>
              <a:pathLst>
                <a:path extrusionOk="0" h="5" w="8">
                  <a:moveTo>
                    <a:pt x="0" y="4"/>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4"/>
            <p:cNvSpPr/>
            <p:nvPr/>
          </p:nvSpPr>
          <p:spPr>
            <a:xfrm>
              <a:off x="2852457" y="203377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4"/>
            <p:cNvSpPr/>
            <p:nvPr/>
          </p:nvSpPr>
          <p:spPr>
            <a:xfrm>
              <a:off x="2852267" y="2033301"/>
              <a:ext cx="109" cy="244"/>
            </a:xfrm>
            <a:custGeom>
              <a:rect b="b" l="l" r="r" t="t"/>
              <a:pathLst>
                <a:path extrusionOk="0" h="18" w="8">
                  <a:moveTo>
                    <a:pt x="0" y="0"/>
                  </a:moveTo>
                  <a:lnTo>
                    <a:pt x="7"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4"/>
            <p:cNvSpPr/>
            <p:nvPr/>
          </p:nvSpPr>
          <p:spPr>
            <a:xfrm>
              <a:off x="2852647" y="2034156"/>
              <a:ext cx="109" cy="204"/>
            </a:xfrm>
            <a:custGeom>
              <a:rect b="b" l="l" r="r" t="t"/>
              <a:pathLst>
                <a:path extrusionOk="0" h="15" w="8">
                  <a:moveTo>
                    <a:pt x="0" y="0"/>
                  </a:moveTo>
                  <a:lnTo>
                    <a:pt x="7" y="1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4"/>
            <p:cNvSpPr/>
            <p:nvPr/>
          </p:nvSpPr>
          <p:spPr>
            <a:xfrm>
              <a:off x="2852118" y="2032826"/>
              <a:ext cx="109" cy="244"/>
            </a:xfrm>
            <a:custGeom>
              <a:rect b="b" l="l" r="r" t="t"/>
              <a:pathLst>
                <a:path extrusionOk="0" h="18" w="8">
                  <a:moveTo>
                    <a:pt x="1" y="0"/>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4"/>
            <p:cNvSpPr/>
            <p:nvPr/>
          </p:nvSpPr>
          <p:spPr>
            <a:xfrm>
              <a:off x="2851602" y="2031060"/>
              <a:ext cx="109" cy="339"/>
            </a:xfrm>
            <a:custGeom>
              <a:rect b="b" l="l" r="r" t="t"/>
              <a:pathLst>
                <a:path extrusionOk="0" h="25" w="8">
                  <a:moveTo>
                    <a:pt x="0" y="0"/>
                  </a:moveTo>
                  <a:lnTo>
                    <a:pt x="7" y="2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4"/>
            <p:cNvSpPr/>
            <p:nvPr/>
          </p:nvSpPr>
          <p:spPr>
            <a:xfrm>
              <a:off x="2851928" y="2032296"/>
              <a:ext cx="109" cy="244"/>
            </a:xfrm>
            <a:custGeom>
              <a:rect b="b" l="l" r="r" t="t"/>
              <a:pathLst>
                <a:path extrusionOk="0" h="18" w="8">
                  <a:moveTo>
                    <a:pt x="1" y="1"/>
                  </a:moveTo>
                  <a:lnTo>
                    <a:pt x="8"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4"/>
            <p:cNvSpPr/>
            <p:nvPr/>
          </p:nvSpPr>
          <p:spPr>
            <a:xfrm>
              <a:off x="2857725" y="2038189"/>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4"/>
            <p:cNvSpPr/>
            <p:nvPr/>
          </p:nvSpPr>
          <p:spPr>
            <a:xfrm>
              <a:off x="2851792" y="2031671"/>
              <a:ext cx="109" cy="299"/>
            </a:xfrm>
            <a:custGeom>
              <a:rect b="b" l="l" r="r" t="t"/>
              <a:pathLst>
                <a:path extrusionOk="0" h="22" w="8">
                  <a:moveTo>
                    <a:pt x="0" y="1"/>
                  </a:moveTo>
                  <a:lnTo>
                    <a:pt x="7" y="22"/>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4"/>
            <p:cNvSpPr/>
            <p:nvPr/>
          </p:nvSpPr>
          <p:spPr>
            <a:xfrm>
              <a:off x="2852837" y="2034482"/>
              <a:ext cx="54" cy="204"/>
            </a:xfrm>
            <a:custGeom>
              <a:rect b="b" l="l" r="r" t="t"/>
              <a:pathLst>
                <a:path extrusionOk="0" h="15" w="4">
                  <a:moveTo>
                    <a:pt x="0" y="1"/>
                  </a:moveTo>
                  <a:lnTo>
                    <a:pt x="4"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4"/>
            <p:cNvSpPr/>
            <p:nvPr/>
          </p:nvSpPr>
          <p:spPr>
            <a:xfrm>
              <a:off x="2856870" y="2037523"/>
              <a:ext cx="109" cy="109"/>
            </a:xfrm>
            <a:custGeom>
              <a:rect b="b" l="l" r="r" t="t"/>
              <a:pathLst>
                <a:path extrusionOk="0" h="8" w="8">
                  <a:moveTo>
                    <a:pt x="1" y="1"/>
                  </a:moveTo>
                  <a:lnTo>
                    <a:pt x="8"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4"/>
            <p:cNvSpPr/>
            <p:nvPr/>
          </p:nvSpPr>
          <p:spPr>
            <a:xfrm>
              <a:off x="2852973" y="2034821"/>
              <a:ext cx="109" cy="149"/>
            </a:xfrm>
            <a:custGeom>
              <a:rect b="b" l="l" r="r" t="t"/>
              <a:pathLst>
                <a:path extrusionOk="0" h="11" w="8">
                  <a:moveTo>
                    <a:pt x="1" y="0"/>
                  </a:moveTo>
                  <a:lnTo>
                    <a:pt x="8"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4"/>
            <p:cNvSpPr/>
            <p:nvPr/>
          </p:nvSpPr>
          <p:spPr>
            <a:xfrm>
              <a:off x="2854019" y="2035772"/>
              <a:ext cx="109" cy="54"/>
            </a:xfrm>
            <a:custGeom>
              <a:rect b="b" l="l" r="r" t="t"/>
              <a:pathLst>
                <a:path extrusionOk="0" h="4" w="8">
                  <a:moveTo>
                    <a:pt x="1" y="0"/>
                  </a:moveTo>
                  <a:lnTo>
                    <a:pt x="8" y="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4"/>
            <p:cNvSpPr/>
            <p:nvPr/>
          </p:nvSpPr>
          <p:spPr>
            <a:xfrm>
              <a:off x="2857304" y="203790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4"/>
            <p:cNvSpPr/>
            <p:nvPr/>
          </p:nvSpPr>
          <p:spPr>
            <a:xfrm>
              <a:off x="2854263" y="2035813"/>
              <a:ext cx="54" cy="14"/>
            </a:xfrm>
            <a:custGeom>
              <a:rect b="b" l="l" r="r" t="t"/>
              <a:pathLst>
                <a:path extrusionOk="0" h="1" w="4">
                  <a:moveTo>
                    <a:pt x="0" y="1"/>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4"/>
            <p:cNvSpPr/>
            <p:nvPr/>
          </p:nvSpPr>
          <p:spPr>
            <a:xfrm>
              <a:off x="2853163" y="2035107"/>
              <a:ext cx="109" cy="109"/>
            </a:xfrm>
            <a:custGeom>
              <a:rect b="b" l="l" r="r" t="t"/>
              <a:pathLst>
                <a:path extrusionOk="0" h="8" w="8">
                  <a:moveTo>
                    <a:pt x="1" y="0"/>
                  </a:moveTo>
                  <a:lnTo>
                    <a:pt x="8"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4"/>
            <p:cNvSpPr/>
            <p:nvPr/>
          </p:nvSpPr>
          <p:spPr>
            <a:xfrm>
              <a:off x="2853598" y="2035487"/>
              <a:ext cx="109" cy="109"/>
            </a:xfrm>
            <a:custGeom>
              <a:rect b="b" l="l" r="r" t="t"/>
              <a:pathLst>
                <a:path extrusionOk="0" h="8" w="8">
                  <a:moveTo>
                    <a:pt x="0" y="0"/>
                  </a:moveTo>
                  <a:lnTo>
                    <a:pt x="7"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4"/>
            <p:cNvSpPr/>
            <p:nvPr/>
          </p:nvSpPr>
          <p:spPr>
            <a:xfrm>
              <a:off x="2853788" y="2035622"/>
              <a:ext cx="109" cy="109"/>
            </a:xfrm>
            <a:custGeom>
              <a:rect b="b" l="l" r="r" t="t"/>
              <a:pathLst>
                <a:path extrusionOk="0" h="8" w="8">
                  <a:moveTo>
                    <a:pt x="0" y="1"/>
                  </a:moveTo>
                  <a:lnTo>
                    <a:pt x="7"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4"/>
            <p:cNvSpPr/>
            <p:nvPr/>
          </p:nvSpPr>
          <p:spPr>
            <a:xfrm>
              <a:off x="2859490" y="2039139"/>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4"/>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4"/>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4"/>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4"/>
            <p:cNvSpPr/>
            <p:nvPr/>
          </p:nvSpPr>
          <p:spPr>
            <a:xfrm>
              <a:off x="2853353" y="2035297"/>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4"/>
            <p:cNvSpPr/>
            <p:nvPr/>
          </p:nvSpPr>
          <p:spPr>
            <a:xfrm>
              <a:off x="2860006" y="2039193"/>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4"/>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4"/>
            <p:cNvSpPr/>
            <p:nvPr/>
          </p:nvSpPr>
          <p:spPr>
            <a:xfrm>
              <a:off x="2909971" y="2013518"/>
              <a:ext cx="109" cy="14"/>
            </a:xfrm>
            <a:custGeom>
              <a:rect b="b" l="l" r="r" t="t"/>
              <a:pathLst>
                <a:path extrusionOk="0" h="1" w="8">
                  <a:moveTo>
                    <a:pt x="0" y="1"/>
                  </a:moveTo>
                  <a:lnTo>
                    <a:pt x="7"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4"/>
            <p:cNvSpPr/>
            <p:nvPr/>
          </p:nvSpPr>
          <p:spPr>
            <a:xfrm>
              <a:off x="2909632" y="2013478"/>
              <a:ext cx="109" cy="14"/>
            </a:xfrm>
            <a:custGeom>
              <a:rect b="b" l="l" r="r" t="t"/>
              <a:pathLst>
                <a:path extrusionOk="0" h="1" w="8">
                  <a:moveTo>
                    <a:pt x="1" y="0"/>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4"/>
            <p:cNvSpPr/>
            <p:nvPr/>
          </p:nvSpPr>
          <p:spPr>
            <a:xfrm>
              <a:off x="2910392" y="2013668"/>
              <a:ext cx="68" cy="14"/>
            </a:xfrm>
            <a:custGeom>
              <a:rect b="b" l="l" r="r" t="t"/>
              <a:pathLst>
                <a:path extrusionOk="0" h="1" w="5">
                  <a:moveTo>
                    <a:pt x="1" y="0"/>
                  </a:moveTo>
                  <a:lnTo>
                    <a:pt x="4"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4"/>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4"/>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4"/>
            <p:cNvSpPr/>
            <p:nvPr/>
          </p:nvSpPr>
          <p:spPr>
            <a:xfrm>
              <a:off x="2962679" y="2114861"/>
              <a:ext cx="54" cy="14"/>
            </a:xfrm>
            <a:custGeom>
              <a:rect b="b" l="l" r="r" t="t"/>
              <a:pathLst>
                <a:path extrusionOk="0" h="1" w="4">
                  <a:moveTo>
                    <a:pt x="4"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4"/>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4"/>
            <p:cNvSpPr/>
            <p:nvPr/>
          </p:nvSpPr>
          <p:spPr>
            <a:xfrm>
              <a:off x="2962544" y="2114806"/>
              <a:ext cx="0" cy="14"/>
            </a:xfrm>
            <a:custGeom>
              <a:rect b="b" l="l" r="r" t="t"/>
              <a:pathLst>
                <a:path extrusionOk="0" h="1" w="0">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4"/>
            <p:cNvSpPr/>
            <p:nvPr/>
          </p:nvSpPr>
          <p:spPr>
            <a:xfrm>
              <a:off x="2962924" y="2114711"/>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4"/>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4"/>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4"/>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4"/>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4"/>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4"/>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4"/>
            <p:cNvSpPr/>
            <p:nvPr/>
          </p:nvSpPr>
          <p:spPr>
            <a:xfrm>
              <a:off x="2142734" y="1667061"/>
              <a:ext cx="923" cy="149"/>
            </a:xfrm>
            <a:custGeom>
              <a:rect b="b" l="l" r="r" t="t"/>
              <a:pathLst>
                <a:path extrusionOk="0" h="11" w="68">
                  <a:moveTo>
                    <a:pt x="67" y="11"/>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4"/>
            <p:cNvSpPr/>
            <p:nvPr/>
          </p:nvSpPr>
          <p:spPr>
            <a:xfrm>
              <a:off x="2105477" y="1674515"/>
              <a:ext cx="299" cy="14"/>
            </a:xfrm>
            <a:custGeom>
              <a:rect b="b" l="l" r="r" t="t"/>
              <a:pathLst>
                <a:path extrusionOk="0" h="1" w="22">
                  <a:moveTo>
                    <a:pt x="21"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4"/>
            <p:cNvSpPr/>
            <p:nvPr/>
          </p:nvSpPr>
          <p:spPr>
            <a:xfrm>
              <a:off x="2105097" y="1674570"/>
              <a:ext cx="299" cy="14"/>
            </a:xfrm>
            <a:custGeom>
              <a:rect b="b" l="l" r="r" t="t"/>
              <a:pathLst>
                <a:path extrusionOk="0" h="1" w="22">
                  <a:moveTo>
                    <a:pt x="21"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4"/>
            <p:cNvSpPr/>
            <p:nvPr/>
          </p:nvSpPr>
          <p:spPr>
            <a:xfrm>
              <a:off x="2101866" y="1674610"/>
              <a:ext cx="2770" cy="204"/>
            </a:xfrm>
            <a:custGeom>
              <a:rect b="b" l="l" r="r" t="t"/>
              <a:pathLst>
                <a:path extrusionOk="0" h="15" w="204">
                  <a:moveTo>
                    <a:pt x="203" y="1"/>
                  </a:moveTo>
                  <a:lnTo>
                    <a:pt x="0" y="1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4"/>
            <p:cNvSpPr/>
            <p:nvPr/>
          </p:nvSpPr>
          <p:spPr>
            <a:xfrm>
              <a:off x="2104622" y="1674570"/>
              <a:ext cx="394" cy="14"/>
            </a:xfrm>
            <a:custGeom>
              <a:rect b="b" l="l" r="r" t="t"/>
              <a:pathLst>
                <a:path extrusionOk="0" h="1" w="29">
                  <a:moveTo>
                    <a:pt x="28" y="0"/>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4"/>
            <p:cNvSpPr/>
            <p:nvPr/>
          </p:nvSpPr>
          <p:spPr>
            <a:xfrm>
              <a:off x="2101526" y="1674855"/>
              <a:ext cx="299" cy="14"/>
            </a:xfrm>
            <a:custGeom>
              <a:rect b="b" l="l" r="r" t="t"/>
              <a:pathLst>
                <a:path extrusionOk="0" h="1" w="22">
                  <a:moveTo>
                    <a:pt x="1" y="0"/>
                  </a:moveTo>
                  <a:lnTo>
                    <a:pt x="22"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4"/>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4"/>
            <p:cNvSpPr/>
            <p:nvPr/>
          </p:nvSpPr>
          <p:spPr>
            <a:xfrm>
              <a:off x="2106903" y="1674475"/>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4"/>
            <p:cNvSpPr/>
            <p:nvPr/>
          </p:nvSpPr>
          <p:spPr>
            <a:xfrm>
              <a:off x="2106659"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4"/>
            <p:cNvSpPr/>
            <p:nvPr/>
          </p:nvSpPr>
          <p:spPr>
            <a:xfrm>
              <a:off x="2105858" y="1674515"/>
              <a:ext cx="244" cy="14"/>
            </a:xfrm>
            <a:custGeom>
              <a:rect b="b" l="l" r="r" t="t"/>
              <a:pathLst>
                <a:path extrusionOk="0" h="1" w="18">
                  <a:moveTo>
                    <a:pt x="18" y="1"/>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4"/>
            <p:cNvSpPr/>
            <p:nvPr/>
          </p:nvSpPr>
          <p:spPr>
            <a:xfrm>
              <a:off x="2107134" y="1674475"/>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4"/>
            <p:cNvSpPr/>
            <p:nvPr/>
          </p:nvSpPr>
          <p:spPr>
            <a:xfrm>
              <a:off x="2106183" y="1674475"/>
              <a:ext cx="204" cy="14"/>
            </a:xfrm>
            <a:custGeom>
              <a:rect b="b" l="l" r="r" t="t"/>
              <a:pathLst>
                <a:path extrusionOk="0" h="1" w="15">
                  <a:moveTo>
                    <a:pt x="15"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4"/>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4"/>
            <p:cNvSpPr/>
            <p:nvPr/>
          </p:nvSpPr>
          <p:spPr>
            <a:xfrm>
              <a:off x="2101771" y="1676416"/>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4"/>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4"/>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4"/>
            <p:cNvSpPr/>
            <p:nvPr/>
          </p:nvSpPr>
          <p:spPr>
            <a:xfrm>
              <a:off x="2101676" y="1676280"/>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4"/>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4"/>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4"/>
            <p:cNvSpPr/>
            <p:nvPr/>
          </p:nvSpPr>
          <p:spPr>
            <a:xfrm>
              <a:off x="2143304" y="1674760"/>
              <a:ext cx="14" cy="489"/>
            </a:xfrm>
            <a:custGeom>
              <a:rect b="b" l="l" r="r" t="t"/>
              <a:pathLst>
                <a:path extrusionOk="0" h="36" w="1">
                  <a:moveTo>
                    <a:pt x="1" y="0"/>
                  </a:moveTo>
                  <a:lnTo>
                    <a:pt x="1"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4"/>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4"/>
            <p:cNvSpPr/>
            <p:nvPr/>
          </p:nvSpPr>
          <p:spPr>
            <a:xfrm>
              <a:off x="2143304" y="1672044"/>
              <a:ext cx="14" cy="258"/>
            </a:xfrm>
            <a:custGeom>
              <a:rect b="b" l="l" r="r" t="t"/>
              <a:pathLst>
                <a:path extrusionOk="0" h="19" w="1">
                  <a:moveTo>
                    <a:pt x="1" y="1"/>
                  </a:moveTo>
                  <a:lnTo>
                    <a:pt x="1" y="1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4"/>
            <p:cNvSpPr/>
            <p:nvPr/>
          </p:nvSpPr>
          <p:spPr>
            <a:xfrm>
              <a:off x="2143304" y="1673524"/>
              <a:ext cx="14" cy="394"/>
            </a:xfrm>
            <a:custGeom>
              <a:rect b="b" l="l" r="r" t="t"/>
              <a:pathLst>
                <a:path extrusionOk="0" h="29" w="1">
                  <a:moveTo>
                    <a:pt x="1"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4"/>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4"/>
            <p:cNvSpPr/>
            <p:nvPr/>
          </p:nvSpPr>
          <p:spPr>
            <a:xfrm>
              <a:off x="2143589" y="1667251"/>
              <a:ext cx="68" cy="394"/>
            </a:xfrm>
            <a:custGeom>
              <a:rect b="b" l="l" r="r" t="t"/>
              <a:pathLst>
                <a:path extrusionOk="0" h="29" w="5">
                  <a:moveTo>
                    <a:pt x="4" y="0"/>
                  </a:moveTo>
                  <a:lnTo>
                    <a:pt x="1" y="2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4"/>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4"/>
            <p:cNvSpPr/>
            <p:nvPr/>
          </p:nvSpPr>
          <p:spPr>
            <a:xfrm>
              <a:off x="2184336" y="1702281"/>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4"/>
            <p:cNvSpPr/>
            <p:nvPr/>
          </p:nvSpPr>
          <p:spPr>
            <a:xfrm>
              <a:off x="2184376" y="1702661"/>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4"/>
            <p:cNvSpPr/>
            <p:nvPr/>
          </p:nvSpPr>
          <p:spPr>
            <a:xfrm>
              <a:off x="2184376" y="1702417"/>
              <a:ext cx="14" cy="14"/>
            </a:xfrm>
            <a:custGeom>
              <a:rect b="b" l="l" r="r" t="t"/>
              <a:pathLst>
                <a:path extrusionOk="0" h="1" w="1">
                  <a:moveTo>
                    <a:pt x="1"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4"/>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4"/>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4"/>
            <p:cNvSpPr/>
            <p:nvPr/>
          </p:nvSpPr>
          <p:spPr>
            <a:xfrm>
              <a:off x="2184241" y="1703558"/>
              <a:ext cx="14" cy="204"/>
            </a:xfrm>
            <a:custGeom>
              <a:rect b="b" l="l" r="r" t="t"/>
              <a:pathLst>
                <a:path extrusionOk="0" h="15" w="1">
                  <a:moveTo>
                    <a:pt x="0"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4"/>
            <p:cNvSpPr/>
            <p:nvPr/>
          </p:nvSpPr>
          <p:spPr>
            <a:xfrm>
              <a:off x="2184145" y="1704033"/>
              <a:ext cx="54" cy="204"/>
            </a:xfrm>
            <a:custGeom>
              <a:rect b="b" l="l" r="r" t="t"/>
              <a:pathLst>
                <a:path extrusionOk="0" h="15" w="4">
                  <a:moveTo>
                    <a:pt x="0" y="15"/>
                  </a:moveTo>
                  <a:lnTo>
                    <a:pt x="4"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4"/>
            <p:cNvSpPr/>
            <p:nvPr/>
          </p:nvSpPr>
          <p:spPr>
            <a:xfrm>
              <a:off x="2185422" y="1699525"/>
              <a:ext cx="109" cy="149"/>
            </a:xfrm>
            <a:custGeom>
              <a:rect b="b" l="l" r="r" t="t"/>
              <a:pathLst>
                <a:path extrusionOk="0" h="11" w="8">
                  <a:moveTo>
                    <a:pt x="1" y="11"/>
                  </a:moveTo>
                  <a:lnTo>
                    <a:pt x="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4"/>
            <p:cNvSpPr/>
            <p:nvPr/>
          </p:nvSpPr>
          <p:spPr>
            <a:xfrm>
              <a:off x="2184336" y="1702987"/>
              <a:ext cx="14" cy="14"/>
            </a:xfrm>
            <a:custGeom>
              <a:rect b="b" l="l" r="r" t="t"/>
              <a:pathLst>
                <a:path extrusionOk="0" h="1" w="1">
                  <a:moveTo>
                    <a:pt x="0" y="1"/>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4"/>
            <p:cNvSpPr/>
            <p:nvPr/>
          </p:nvSpPr>
          <p:spPr>
            <a:xfrm>
              <a:off x="2184336" y="1703232"/>
              <a:ext cx="14" cy="109"/>
            </a:xfrm>
            <a:custGeom>
              <a:rect b="b" l="l" r="r" t="t"/>
              <a:pathLst>
                <a:path extrusionOk="0" h="8" w="1">
                  <a:moveTo>
                    <a:pt x="0" y="7"/>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4"/>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4"/>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4"/>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4"/>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4"/>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4"/>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4"/>
            <p:cNvSpPr/>
            <p:nvPr/>
          </p:nvSpPr>
          <p:spPr>
            <a:xfrm>
              <a:off x="2190649" y="1692628"/>
              <a:ext cx="14" cy="14"/>
            </a:xfrm>
            <a:custGeom>
              <a:rect b="b" l="l" r="r" t="t"/>
              <a:pathLst>
                <a:path extrusionOk="0" h="1" w="1">
                  <a:moveTo>
                    <a:pt x="1"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4"/>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4"/>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4"/>
            <p:cNvSpPr/>
            <p:nvPr/>
          </p:nvSpPr>
          <p:spPr>
            <a:xfrm>
              <a:off x="2186331" y="1673334"/>
              <a:ext cx="14" cy="109"/>
            </a:xfrm>
            <a:custGeom>
              <a:rect b="b" l="l" r="r" t="t"/>
              <a:pathLst>
                <a:path extrusionOk="0" h="8" w="1">
                  <a:moveTo>
                    <a:pt x="0" y="0"/>
                  </a:moveTo>
                  <a:lnTo>
                    <a:pt x="0"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4"/>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4"/>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4"/>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4"/>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4"/>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4"/>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4"/>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4"/>
            <p:cNvSpPr/>
            <p:nvPr/>
          </p:nvSpPr>
          <p:spPr>
            <a:xfrm>
              <a:off x="2190989" y="1685119"/>
              <a:ext cx="14" cy="14"/>
            </a:xfrm>
            <a:custGeom>
              <a:rect b="b" l="l" r="r" t="t"/>
              <a:pathLst>
                <a:path extrusionOk="0" h="1" w="1">
                  <a:moveTo>
                    <a:pt x="0" y="0"/>
                  </a:move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4"/>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4"/>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4"/>
            <p:cNvSpPr/>
            <p:nvPr/>
          </p:nvSpPr>
          <p:spPr>
            <a:xfrm>
              <a:off x="2192740" y="1702512"/>
              <a:ext cx="163" cy="68"/>
            </a:xfrm>
            <a:custGeom>
              <a:rect b="b" l="l" r="r" t="t"/>
              <a:pathLst>
                <a:path extrusionOk="0" h="5" w="12">
                  <a:moveTo>
                    <a:pt x="1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4"/>
            <p:cNvSpPr/>
            <p:nvPr/>
          </p:nvSpPr>
          <p:spPr>
            <a:xfrm>
              <a:off x="2194546" y="1703272"/>
              <a:ext cx="679" cy="353"/>
            </a:xfrm>
            <a:custGeom>
              <a:rect b="b" l="l" r="r" t="t"/>
              <a:pathLst>
                <a:path extrusionOk="0" h="26" w="50">
                  <a:moveTo>
                    <a:pt x="50"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4"/>
            <p:cNvSpPr/>
            <p:nvPr/>
          </p:nvSpPr>
          <p:spPr>
            <a:xfrm>
              <a:off x="2193270" y="1702661"/>
              <a:ext cx="299" cy="149"/>
            </a:xfrm>
            <a:custGeom>
              <a:rect b="b" l="l" r="r" t="t"/>
              <a:pathLst>
                <a:path extrusionOk="0" h="11" w="22">
                  <a:moveTo>
                    <a:pt x="21" y="11"/>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4"/>
            <p:cNvSpPr/>
            <p:nvPr/>
          </p:nvSpPr>
          <p:spPr>
            <a:xfrm>
              <a:off x="2195646" y="1703843"/>
              <a:ext cx="299" cy="204"/>
            </a:xfrm>
            <a:custGeom>
              <a:rect b="b" l="l" r="r" t="t"/>
              <a:pathLst>
                <a:path extrusionOk="0" h="15" w="22">
                  <a:moveTo>
                    <a:pt x="21" y="15"/>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4"/>
            <p:cNvSpPr/>
            <p:nvPr/>
          </p:nvSpPr>
          <p:spPr>
            <a:xfrm>
              <a:off x="2196067" y="1672098"/>
              <a:ext cx="204" cy="54"/>
            </a:xfrm>
            <a:custGeom>
              <a:rect b="b" l="l" r="r" t="t"/>
              <a:pathLst>
                <a:path extrusionOk="0" h="4" w="15">
                  <a:moveTo>
                    <a:pt x="15" y="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4"/>
            <p:cNvSpPr/>
            <p:nvPr/>
          </p:nvSpPr>
          <p:spPr>
            <a:xfrm>
              <a:off x="2197017" y="1672289"/>
              <a:ext cx="163" cy="14"/>
            </a:xfrm>
            <a:custGeom>
              <a:rect b="b" l="l" r="r" t="t"/>
              <a:pathLst>
                <a:path extrusionOk="0" h="1" w="12">
                  <a:moveTo>
                    <a:pt x="11" y="0"/>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4"/>
            <p:cNvSpPr/>
            <p:nvPr/>
          </p:nvSpPr>
          <p:spPr>
            <a:xfrm>
              <a:off x="2196596" y="1672194"/>
              <a:ext cx="244" cy="54"/>
            </a:xfrm>
            <a:custGeom>
              <a:rect b="b" l="l" r="r" t="t"/>
              <a:pathLst>
                <a:path extrusionOk="0" h="4" w="18">
                  <a:moveTo>
                    <a:pt x="18" y="4"/>
                  </a:moveTo>
                  <a:lnTo>
                    <a:pt x="0"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4"/>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4"/>
            <p:cNvSpPr/>
            <p:nvPr/>
          </p:nvSpPr>
          <p:spPr>
            <a:xfrm>
              <a:off x="2196311" y="1672139"/>
              <a:ext cx="204" cy="68"/>
            </a:xfrm>
            <a:custGeom>
              <a:rect b="b" l="l" r="r" t="t"/>
              <a:pathLst>
                <a:path extrusionOk="0" h="5" w="15">
                  <a:moveTo>
                    <a:pt x="14" y="4"/>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4"/>
            <p:cNvSpPr/>
            <p:nvPr/>
          </p:nvSpPr>
          <p:spPr>
            <a:xfrm>
              <a:off x="2197397" y="1672614"/>
              <a:ext cx="68" cy="109"/>
            </a:xfrm>
            <a:custGeom>
              <a:rect b="b" l="l" r="r" t="t"/>
              <a:pathLst>
                <a:path extrusionOk="0" h="8" w="5">
                  <a:moveTo>
                    <a:pt x="4" y="8"/>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4"/>
            <p:cNvSpPr/>
            <p:nvPr/>
          </p:nvSpPr>
          <p:spPr>
            <a:xfrm>
              <a:off x="2197546" y="1672900"/>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4"/>
            <p:cNvSpPr/>
            <p:nvPr/>
          </p:nvSpPr>
          <p:spPr>
            <a:xfrm>
              <a:off x="2197302" y="1672329"/>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4"/>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4"/>
            <p:cNvSpPr/>
            <p:nvPr/>
          </p:nvSpPr>
          <p:spPr>
            <a:xfrm>
              <a:off x="2198253" y="1673904"/>
              <a:ext cx="109" cy="109"/>
            </a:xfrm>
            <a:custGeom>
              <a:rect b="b" l="l" r="r" t="t"/>
              <a:pathLst>
                <a:path extrusionOk="0" h="8" w="8">
                  <a:moveTo>
                    <a:pt x="8" y="7"/>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4"/>
            <p:cNvSpPr/>
            <p:nvPr/>
          </p:nvSpPr>
          <p:spPr>
            <a:xfrm>
              <a:off x="2198022" y="1673565"/>
              <a:ext cx="54" cy="109"/>
            </a:xfrm>
            <a:custGeom>
              <a:rect b="b" l="l" r="r" t="t"/>
              <a:pathLst>
                <a:path extrusionOk="0" h="8" w="4">
                  <a:moveTo>
                    <a:pt x="4" y="8"/>
                  </a:moveTo>
                  <a:lnTo>
                    <a:pt x="0"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4"/>
            <p:cNvSpPr/>
            <p:nvPr/>
          </p:nvSpPr>
          <p:spPr>
            <a:xfrm>
              <a:off x="2197777" y="1673280"/>
              <a:ext cx="14" cy="68"/>
            </a:xfrm>
            <a:custGeom>
              <a:rect b="b" l="l" r="r" t="t"/>
              <a:pathLst>
                <a:path extrusionOk="0" h="5" w="1">
                  <a:moveTo>
                    <a:pt x="1" y="4"/>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4"/>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4"/>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4"/>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4"/>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4"/>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4"/>
            <p:cNvSpPr/>
            <p:nvPr/>
          </p:nvSpPr>
          <p:spPr>
            <a:xfrm>
              <a:off x="2200208" y="1705703"/>
              <a:ext cx="2444" cy="489"/>
            </a:xfrm>
            <a:custGeom>
              <a:rect b="b" l="l" r="r" t="t"/>
              <a:pathLst>
                <a:path extrusionOk="0" h="36" w="180">
                  <a:moveTo>
                    <a:pt x="179" y="0"/>
                  </a:moveTo>
                  <a:lnTo>
                    <a:pt x="0" y="35"/>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4"/>
            <p:cNvSpPr/>
            <p:nvPr/>
          </p:nvSpPr>
          <p:spPr>
            <a:xfrm>
              <a:off x="2207906" y="1704657"/>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4"/>
            <p:cNvSpPr/>
            <p:nvPr/>
          </p:nvSpPr>
          <p:spPr>
            <a:xfrm>
              <a:off x="2208857" y="1704467"/>
              <a:ext cx="543" cy="109"/>
            </a:xfrm>
            <a:custGeom>
              <a:rect b="b" l="l" r="r" t="t"/>
              <a:pathLst>
                <a:path extrusionOk="0" h="8" w="40">
                  <a:moveTo>
                    <a:pt x="39"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4"/>
            <p:cNvSpPr/>
            <p:nvPr/>
          </p:nvSpPr>
          <p:spPr>
            <a:xfrm>
              <a:off x="2206100" y="1704942"/>
              <a:ext cx="584" cy="109"/>
            </a:xfrm>
            <a:custGeom>
              <a:rect b="b" l="l" r="r" t="t"/>
              <a:pathLst>
                <a:path extrusionOk="0" h="8" w="43">
                  <a:moveTo>
                    <a:pt x="43"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4"/>
            <p:cNvSpPr/>
            <p:nvPr/>
          </p:nvSpPr>
          <p:spPr>
            <a:xfrm>
              <a:off x="2209766" y="1704318"/>
              <a:ext cx="489" cy="109"/>
            </a:xfrm>
            <a:custGeom>
              <a:rect b="b" l="l" r="r" t="t"/>
              <a:pathLst>
                <a:path extrusionOk="0" h="8" w="36">
                  <a:moveTo>
                    <a:pt x="35"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4"/>
            <p:cNvSpPr/>
            <p:nvPr/>
          </p:nvSpPr>
          <p:spPr>
            <a:xfrm>
              <a:off x="2203493" y="1705418"/>
              <a:ext cx="625" cy="149"/>
            </a:xfrm>
            <a:custGeom>
              <a:rect b="b" l="l" r="r" t="t"/>
              <a:pathLst>
                <a:path extrusionOk="0" h="11" w="46">
                  <a:moveTo>
                    <a:pt x="46" y="0"/>
                  </a:moveTo>
                  <a:lnTo>
                    <a:pt x="0"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4"/>
            <p:cNvSpPr/>
            <p:nvPr/>
          </p:nvSpPr>
          <p:spPr>
            <a:xfrm>
              <a:off x="2210662" y="1704182"/>
              <a:ext cx="489" cy="109"/>
            </a:xfrm>
            <a:custGeom>
              <a:rect b="b" l="l" r="r" t="t"/>
              <a:pathLst>
                <a:path extrusionOk="0" h="8" w="36">
                  <a:moveTo>
                    <a:pt x="36" y="0"/>
                  </a:moveTo>
                  <a:lnTo>
                    <a:pt x="1" y="7"/>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4"/>
            <p:cNvSpPr/>
            <p:nvPr/>
          </p:nvSpPr>
          <p:spPr>
            <a:xfrm>
              <a:off x="2205150" y="1705078"/>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4"/>
            <p:cNvSpPr/>
            <p:nvPr/>
          </p:nvSpPr>
          <p:spPr>
            <a:xfrm>
              <a:off x="2202679" y="1705553"/>
              <a:ext cx="679" cy="163"/>
            </a:xfrm>
            <a:custGeom>
              <a:rect b="b" l="l" r="r" t="t"/>
              <a:pathLst>
                <a:path extrusionOk="0" h="12" w="50">
                  <a:moveTo>
                    <a:pt x="50" y="1"/>
                  </a:moveTo>
                  <a:lnTo>
                    <a:pt x="1" y="1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4"/>
            <p:cNvSpPr/>
            <p:nvPr/>
          </p:nvSpPr>
          <p:spPr>
            <a:xfrm>
              <a:off x="2204295" y="1705268"/>
              <a:ext cx="679" cy="109"/>
            </a:xfrm>
            <a:custGeom>
              <a:rect b="b" l="l" r="r" t="t"/>
              <a:pathLst>
                <a:path extrusionOk="0" h="8" w="50">
                  <a:moveTo>
                    <a:pt x="50" y="1"/>
                  </a:moveTo>
                  <a:lnTo>
                    <a:pt x="1"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4"/>
            <p:cNvSpPr/>
            <p:nvPr/>
          </p:nvSpPr>
          <p:spPr>
            <a:xfrm>
              <a:off x="2207010" y="1704793"/>
              <a:ext cx="584" cy="109"/>
            </a:xfrm>
            <a:custGeom>
              <a:rect b="b" l="l" r="r" t="t"/>
              <a:pathLst>
                <a:path extrusionOk="0" h="8" w="43">
                  <a:moveTo>
                    <a:pt x="42" y="1"/>
                  </a:moveTo>
                  <a:lnTo>
                    <a:pt x="0" y="8"/>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4"/>
            <p:cNvSpPr/>
            <p:nvPr/>
          </p:nvSpPr>
          <p:spPr>
            <a:xfrm>
              <a:off x="2189604" y="1699050"/>
              <a:ext cx="299" cy="339"/>
            </a:xfrm>
            <a:custGeom>
              <a:rect b="b" l="l" r="r" t="t"/>
              <a:pathLst>
                <a:path extrusionOk="0" h="25" w="22">
                  <a:moveTo>
                    <a:pt x="22" y="25"/>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4"/>
            <p:cNvSpPr/>
            <p:nvPr/>
          </p:nvSpPr>
          <p:spPr>
            <a:xfrm>
              <a:off x="2190364" y="1699946"/>
              <a:ext cx="353" cy="394"/>
            </a:xfrm>
            <a:custGeom>
              <a:rect b="b" l="l" r="r" t="t"/>
              <a:pathLst>
                <a:path extrusionOk="0" h="29" w="26">
                  <a:moveTo>
                    <a:pt x="25" y="29"/>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4"/>
            <p:cNvSpPr/>
            <p:nvPr/>
          </p:nvSpPr>
          <p:spPr>
            <a:xfrm>
              <a:off x="2191314" y="1701046"/>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4"/>
            <p:cNvSpPr/>
            <p:nvPr/>
          </p:nvSpPr>
          <p:spPr>
            <a:xfrm>
              <a:off x="2188178" y="1697475"/>
              <a:ext cx="258" cy="299"/>
            </a:xfrm>
            <a:custGeom>
              <a:rect b="b" l="l" r="r" t="t"/>
              <a:pathLst>
                <a:path extrusionOk="0" h="22" w="19">
                  <a:moveTo>
                    <a:pt x="18" y="22"/>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4"/>
            <p:cNvSpPr/>
            <p:nvPr/>
          </p:nvSpPr>
          <p:spPr>
            <a:xfrm>
              <a:off x="2188843" y="1698235"/>
              <a:ext cx="299" cy="353"/>
            </a:xfrm>
            <a:custGeom>
              <a:rect b="b" l="l" r="r" t="t"/>
              <a:pathLst>
                <a:path extrusionOk="0" h="26" w="22">
                  <a:moveTo>
                    <a:pt x="22" y="25"/>
                  </a:moveTo>
                  <a:lnTo>
                    <a:pt x="1" y="1"/>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4"/>
            <p:cNvSpPr/>
            <p:nvPr/>
          </p:nvSpPr>
          <p:spPr>
            <a:xfrm>
              <a:off x="2191980" y="1701901"/>
              <a:ext cx="299" cy="394"/>
            </a:xfrm>
            <a:custGeom>
              <a:rect b="b" l="l" r="r" t="t"/>
              <a:pathLst>
                <a:path extrusionOk="0" h="29" w="22">
                  <a:moveTo>
                    <a:pt x="22" y="28"/>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4"/>
            <p:cNvSpPr/>
            <p:nvPr/>
          </p:nvSpPr>
          <p:spPr>
            <a:xfrm>
              <a:off x="2187513" y="1696769"/>
              <a:ext cx="204" cy="204"/>
            </a:xfrm>
            <a:custGeom>
              <a:rect b="b" l="l" r="r" t="t"/>
              <a:pathLst>
                <a:path extrusionOk="0" h="15" w="15">
                  <a:moveTo>
                    <a:pt x="15" y="14"/>
                  </a:moveTo>
                  <a:lnTo>
                    <a:pt x="1" y="0"/>
                  </a:lnTo>
                  <a:close/>
                </a:path>
              </a:pathLst>
            </a:custGeom>
            <a:no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7" name="Google Shape;7757;p54"/>
          <p:cNvGrpSpPr/>
          <p:nvPr/>
        </p:nvGrpSpPr>
        <p:grpSpPr>
          <a:xfrm>
            <a:off x="3450485" y="919691"/>
            <a:ext cx="2310381" cy="1488888"/>
            <a:chOff x="229225" y="549050"/>
            <a:chExt cx="7161750" cy="4615275"/>
          </a:xfrm>
        </p:grpSpPr>
        <p:sp>
          <p:nvSpPr>
            <p:cNvPr id="7758" name="Google Shape;7758;p54"/>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4"/>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4"/>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4"/>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4"/>
            <p:cNvSpPr/>
            <p:nvPr/>
          </p:nvSpPr>
          <p:spPr>
            <a:xfrm>
              <a:off x="485900" y="2399275"/>
              <a:ext cx="75" cy="175"/>
            </a:xfrm>
            <a:custGeom>
              <a:rect b="b" l="l" r="r" t="t"/>
              <a:pathLst>
                <a:path extrusionOk="0" fill="none" h="7" w="3">
                  <a:moveTo>
                    <a:pt x="0" y="6"/>
                  </a:moveTo>
                  <a:cubicBezTo>
                    <a:pt x="3" y="6"/>
                    <a:pt x="3" y="0"/>
                    <a:pt x="0" y="0"/>
                  </a:cubicBez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4"/>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4"/>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4"/>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4"/>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4"/>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4"/>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4"/>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4"/>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4"/>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4"/>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4"/>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4"/>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4"/>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4"/>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4"/>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4"/>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4"/>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4"/>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4"/>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4"/>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4"/>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4"/>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4"/>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4"/>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4"/>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4"/>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4"/>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4"/>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4"/>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4"/>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4"/>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4"/>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4"/>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4"/>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4"/>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4"/>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4"/>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4"/>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4"/>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4"/>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4"/>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4"/>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4"/>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4"/>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4"/>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4"/>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4"/>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4"/>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4"/>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4"/>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4"/>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4"/>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4"/>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4"/>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4"/>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4"/>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4"/>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4"/>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4"/>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4"/>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4"/>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4"/>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4"/>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4"/>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4"/>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4"/>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4"/>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4"/>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4"/>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4"/>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4"/>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4"/>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4"/>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4"/>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4"/>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4"/>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4"/>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4"/>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4"/>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4"/>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4"/>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4"/>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4"/>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4"/>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4"/>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4"/>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4"/>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4"/>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4"/>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4"/>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4"/>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4"/>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4"/>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4"/>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4"/>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4"/>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4"/>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4"/>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4"/>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4"/>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4"/>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4"/>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4"/>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4"/>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4"/>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4"/>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4"/>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4"/>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4"/>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4"/>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4"/>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4"/>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5" name="Google Shape;7875;p54"/>
          <p:cNvGrpSpPr/>
          <p:nvPr/>
        </p:nvGrpSpPr>
        <p:grpSpPr>
          <a:xfrm>
            <a:off x="3548403" y="2849588"/>
            <a:ext cx="2310282" cy="1374222"/>
            <a:chOff x="238125" y="732525"/>
            <a:chExt cx="7130500" cy="4241425"/>
          </a:xfrm>
        </p:grpSpPr>
        <p:sp>
          <p:nvSpPr>
            <p:cNvPr id="7876" name="Google Shape;7876;p54"/>
            <p:cNvSpPr/>
            <p:nvPr/>
          </p:nvSpPr>
          <p:spPr>
            <a:xfrm>
              <a:off x="3175800" y="1003350"/>
              <a:ext cx="3741725" cy="3331975"/>
            </a:xfrm>
            <a:custGeom>
              <a:rect b="b" l="l" r="r" t="t"/>
              <a:pathLst>
                <a:path extrusionOk="0" h="133279" w="149669">
                  <a:moveTo>
                    <a:pt x="81445" y="1"/>
                  </a:moveTo>
                  <a:lnTo>
                    <a:pt x="79450" y="1466"/>
                  </a:lnTo>
                  <a:lnTo>
                    <a:pt x="78288" y="3145"/>
                  </a:lnTo>
                  <a:lnTo>
                    <a:pt x="77341" y="834"/>
                  </a:lnTo>
                  <a:lnTo>
                    <a:pt x="75131" y="834"/>
                  </a:lnTo>
                  <a:lnTo>
                    <a:pt x="73868" y="2413"/>
                  </a:lnTo>
                  <a:lnTo>
                    <a:pt x="73161" y="4888"/>
                  </a:lnTo>
                  <a:lnTo>
                    <a:pt x="69891" y="7325"/>
                  </a:lnTo>
                  <a:lnTo>
                    <a:pt x="68313" y="10330"/>
                  </a:lnTo>
                  <a:lnTo>
                    <a:pt x="69474" y="11466"/>
                  </a:lnTo>
                  <a:lnTo>
                    <a:pt x="66318" y="13247"/>
                  </a:lnTo>
                  <a:lnTo>
                    <a:pt x="67782" y="14825"/>
                  </a:lnTo>
                  <a:lnTo>
                    <a:pt x="69790" y="15873"/>
                  </a:lnTo>
                  <a:lnTo>
                    <a:pt x="68729" y="16504"/>
                  </a:lnTo>
                  <a:lnTo>
                    <a:pt x="65888" y="14812"/>
                  </a:lnTo>
                  <a:lnTo>
                    <a:pt x="65257" y="16605"/>
                  </a:lnTo>
                  <a:lnTo>
                    <a:pt x="63994" y="17439"/>
                  </a:lnTo>
                  <a:lnTo>
                    <a:pt x="65358" y="21644"/>
                  </a:lnTo>
                  <a:lnTo>
                    <a:pt x="67050" y="21959"/>
                  </a:lnTo>
                  <a:lnTo>
                    <a:pt x="68199" y="22906"/>
                  </a:lnTo>
                  <a:cubicBezTo>
                    <a:pt x="67252" y="23336"/>
                    <a:pt x="65674" y="23651"/>
                    <a:pt x="65674" y="23651"/>
                  </a:cubicBezTo>
                  <a:lnTo>
                    <a:pt x="66419" y="25230"/>
                  </a:lnTo>
                  <a:lnTo>
                    <a:pt x="65358" y="26593"/>
                  </a:lnTo>
                  <a:lnTo>
                    <a:pt x="63577" y="25962"/>
                  </a:lnTo>
                  <a:lnTo>
                    <a:pt x="64625" y="23967"/>
                  </a:lnTo>
                  <a:lnTo>
                    <a:pt x="63262" y="20394"/>
                  </a:lnTo>
                  <a:lnTo>
                    <a:pt x="62214" y="17439"/>
                  </a:lnTo>
                  <a:lnTo>
                    <a:pt x="61368" y="15343"/>
                  </a:lnTo>
                  <a:lnTo>
                    <a:pt x="59688" y="14711"/>
                  </a:lnTo>
                  <a:lnTo>
                    <a:pt x="58842" y="18386"/>
                  </a:lnTo>
                  <a:lnTo>
                    <a:pt x="58792" y="21012"/>
                  </a:lnTo>
                  <a:lnTo>
                    <a:pt x="60951" y="22906"/>
                  </a:lnTo>
                  <a:lnTo>
                    <a:pt x="60951" y="24485"/>
                  </a:lnTo>
                  <a:lnTo>
                    <a:pt x="58009" y="23020"/>
                  </a:lnTo>
                  <a:lnTo>
                    <a:pt x="55319" y="22389"/>
                  </a:lnTo>
                  <a:lnTo>
                    <a:pt x="54978" y="23437"/>
                  </a:lnTo>
                  <a:lnTo>
                    <a:pt x="55547" y="24598"/>
                  </a:lnTo>
                  <a:lnTo>
                    <a:pt x="52516" y="25230"/>
                  </a:lnTo>
                  <a:lnTo>
                    <a:pt x="48526" y="27326"/>
                  </a:lnTo>
                  <a:lnTo>
                    <a:pt x="46632" y="29535"/>
                  </a:lnTo>
                  <a:lnTo>
                    <a:pt x="46114" y="26909"/>
                  </a:lnTo>
                  <a:lnTo>
                    <a:pt x="44852" y="26391"/>
                  </a:lnTo>
                  <a:lnTo>
                    <a:pt x="44536" y="29119"/>
                  </a:lnTo>
                  <a:lnTo>
                    <a:pt x="42326" y="30381"/>
                  </a:lnTo>
                  <a:lnTo>
                    <a:pt x="43488" y="32162"/>
                  </a:lnTo>
                  <a:lnTo>
                    <a:pt x="41379" y="32061"/>
                  </a:lnTo>
                  <a:lnTo>
                    <a:pt x="40647" y="33223"/>
                  </a:lnTo>
                  <a:lnTo>
                    <a:pt x="39169" y="30381"/>
                  </a:lnTo>
                  <a:lnTo>
                    <a:pt x="37490" y="29119"/>
                  </a:lnTo>
                  <a:lnTo>
                    <a:pt x="37490" y="29119"/>
                  </a:lnTo>
                  <a:lnTo>
                    <a:pt x="40748" y="29750"/>
                  </a:lnTo>
                  <a:lnTo>
                    <a:pt x="42225" y="28803"/>
                  </a:lnTo>
                  <a:lnTo>
                    <a:pt x="41379" y="26593"/>
                  </a:lnTo>
                  <a:lnTo>
                    <a:pt x="37806" y="24699"/>
                  </a:lnTo>
                  <a:lnTo>
                    <a:pt x="35078" y="23538"/>
                  </a:lnTo>
                  <a:lnTo>
                    <a:pt x="32654" y="22906"/>
                  </a:lnTo>
                  <a:lnTo>
                    <a:pt x="29181" y="24068"/>
                  </a:lnTo>
                  <a:lnTo>
                    <a:pt x="25292" y="28172"/>
                  </a:lnTo>
                  <a:lnTo>
                    <a:pt x="22767" y="31745"/>
                  </a:lnTo>
                  <a:lnTo>
                    <a:pt x="21403" y="34586"/>
                  </a:lnTo>
                  <a:lnTo>
                    <a:pt x="18878" y="37112"/>
                  </a:lnTo>
                  <a:lnTo>
                    <a:pt x="18082" y="38892"/>
                  </a:lnTo>
                  <a:lnTo>
                    <a:pt x="19130" y="42680"/>
                  </a:lnTo>
                  <a:lnTo>
                    <a:pt x="20923" y="42364"/>
                  </a:lnTo>
                  <a:lnTo>
                    <a:pt x="22186" y="40786"/>
                  </a:lnTo>
                  <a:lnTo>
                    <a:pt x="23651" y="43311"/>
                  </a:lnTo>
                  <a:lnTo>
                    <a:pt x="23449" y="44776"/>
                  </a:lnTo>
                  <a:lnTo>
                    <a:pt x="26441" y="45092"/>
                  </a:lnTo>
                  <a:cubicBezTo>
                    <a:pt x="26441" y="45092"/>
                    <a:pt x="28058" y="42882"/>
                    <a:pt x="28058" y="42566"/>
                  </a:cubicBezTo>
                  <a:cubicBezTo>
                    <a:pt x="28058" y="42251"/>
                    <a:pt x="28487" y="40256"/>
                    <a:pt x="28487" y="40256"/>
                  </a:cubicBezTo>
                  <a:lnTo>
                    <a:pt x="26909" y="37932"/>
                  </a:lnTo>
                  <a:lnTo>
                    <a:pt x="27111" y="35622"/>
                  </a:lnTo>
                  <a:lnTo>
                    <a:pt x="28904" y="34157"/>
                  </a:lnTo>
                  <a:lnTo>
                    <a:pt x="29535" y="32364"/>
                  </a:lnTo>
                  <a:lnTo>
                    <a:pt x="30899" y="31202"/>
                  </a:lnTo>
                  <a:lnTo>
                    <a:pt x="32376" y="32263"/>
                  </a:lnTo>
                  <a:lnTo>
                    <a:pt x="29535" y="35836"/>
                  </a:lnTo>
                  <a:lnTo>
                    <a:pt x="30684" y="39309"/>
                  </a:lnTo>
                  <a:lnTo>
                    <a:pt x="32477" y="39523"/>
                  </a:lnTo>
                  <a:lnTo>
                    <a:pt x="35002" y="38778"/>
                  </a:lnTo>
                  <a:lnTo>
                    <a:pt x="36467" y="39725"/>
                  </a:lnTo>
                  <a:lnTo>
                    <a:pt x="34257" y="41089"/>
                  </a:lnTo>
                  <a:lnTo>
                    <a:pt x="31416" y="41203"/>
                  </a:lnTo>
                  <a:lnTo>
                    <a:pt x="31101" y="42983"/>
                  </a:lnTo>
                  <a:lnTo>
                    <a:pt x="29952" y="44360"/>
                  </a:lnTo>
                  <a:lnTo>
                    <a:pt x="29219" y="46822"/>
                  </a:lnTo>
                  <a:lnTo>
                    <a:pt x="25532" y="47504"/>
                  </a:lnTo>
                  <a:lnTo>
                    <a:pt x="21555" y="47504"/>
                  </a:lnTo>
                  <a:lnTo>
                    <a:pt x="22287" y="45092"/>
                  </a:lnTo>
                  <a:lnTo>
                    <a:pt x="21239" y="43880"/>
                  </a:lnTo>
                  <a:lnTo>
                    <a:pt x="19976" y="45382"/>
                  </a:lnTo>
                  <a:lnTo>
                    <a:pt x="19762" y="48072"/>
                  </a:lnTo>
                  <a:lnTo>
                    <a:pt x="17022" y="49208"/>
                  </a:lnTo>
                  <a:lnTo>
                    <a:pt x="16075" y="52618"/>
                  </a:lnTo>
                  <a:lnTo>
                    <a:pt x="14294" y="54448"/>
                  </a:lnTo>
                  <a:lnTo>
                    <a:pt x="12716" y="54448"/>
                  </a:lnTo>
                  <a:lnTo>
                    <a:pt x="10822" y="54764"/>
                  </a:lnTo>
                  <a:lnTo>
                    <a:pt x="12501" y="55648"/>
                  </a:lnTo>
                  <a:lnTo>
                    <a:pt x="13448" y="57681"/>
                  </a:lnTo>
                  <a:lnTo>
                    <a:pt x="11971" y="59209"/>
                  </a:lnTo>
                  <a:lnTo>
                    <a:pt x="8460" y="58780"/>
                  </a:lnTo>
                  <a:lnTo>
                    <a:pt x="6087" y="60017"/>
                  </a:lnTo>
                  <a:lnTo>
                    <a:pt x="6087" y="65484"/>
                  </a:lnTo>
                  <a:lnTo>
                    <a:pt x="8612" y="66217"/>
                  </a:lnTo>
                  <a:lnTo>
                    <a:pt x="9723" y="67164"/>
                  </a:lnTo>
                  <a:lnTo>
                    <a:pt x="11150" y="66318"/>
                  </a:lnTo>
                  <a:lnTo>
                    <a:pt x="13233" y="66431"/>
                  </a:lnTo>
                  <a:lnTo>
                    <a:pt x="15115" y="63691"/>
                  </a:lnTo>
                  <a:lnTo>
                    <a:pt x="16176" y="61797"/>
                  </a:lnTo>
                  <a:lnTo>
                    <a:pt x="17123" y="61381"/>
                  </a:lnTo>
                  <a:lnTo>
                    <a:pt x="17438" y="59600"/>
                  </a:lnTo>
                  <a:lnTo>
                    <a:pt x="19850" y="60232"/>
                  </a:lnTo>
                  <a:lnTo>
                    <a:pt x="21226" y="59487"/>
                  </a:lnTo>
                  <a:lnTo>
                    <a:pt x="22805" y="59487"/>
                  </a:lnTo>
                  <a:lnTo>
                    <a:pt x="24699" y="61595"/>
                  </a:lnTo>
                  <a:lnTo>
                    <a:pt x="26113" y="62909"/>
                  </a:lnTo>
                  <a:lnTo>
                    <a:pt x="26896" y="64222"/>
                  </a:lnTo>
                  <a:lnTo>
                    <a:pt x="26896" y="65484"/>
                  </a:lnTo>
                  <a:lnTo>
                    <a:pt x="28159" y="64752"/>
                  </a:lnTo>
                  <a:lnTo>
                    <a:pt x="28159" y="62959"/>
                  </a:lnTo>
                  <a:lnTo>
                    <a:pt x="29421" y="63376"/>
                  </a:lnTo>
                  <a:lnTo>
                    <a:pt x="29787" y="62542"/>
                  </a:lnTo>
                  <a:lnTo>
                    <a:pt x="27035" y="60964"/>
                  </a:lnTo>
                  <a:lnTo>
                    <a:pt x="24661" y="58653"/>
                  </a:lnTo>
                  <a:lnTo>
                    <a:pt x="25103" y="57075"/>
                  </a:lnTo>
                  <a:lnTo>
                    <a:pt x="27527" y="58754"/>
                  </a:lnTo>
                  <a:lnTo>
                    <a:pt x="30368" y="61595"/>
                  </a:lnTo>
                  <a:lnTo>
                    <a:pt x="31846" y="65383"/>
                  </a:lnTo>
                  <a:lnTo>
                    <a:pt x="33525" y="66671"/>
                  </a:lnTo>
                  <a:lnTo>
                    <a:pt x="34889" y="65383"/>
                  </a:lnTo>
                  <a:lnTo>
                    <a:pt x="33740" y="64020"/>
                  </a:lnTo>
                  <a:lnTo>
                    <a:pt x="35002" y="62643"/>
                  </a:lnTo>
                  <a:lnTo>
                    <a:pt x="36366" y="62441"/>
                  </a:lnTo>
                  <a:lnTo>
                    <a:pt x="37945" y="62126"/>
                  </a:lnTo>
                  <a:lnTo>
                    <a:pt x="37831" y="59701"/>
                  </a:lnTo>
                  <a:lnTo>
                    <a:pt x="39409" y="56343"/>
                  </a:lnTo>
                  <a:lnTo>
                    <a:pt x="41101" y="55913"/>
                  </a:lnTo>
                  <a:lnTo>
                    <a:pt x="41733" y="58237"/>
                  </a:lnTo>
                  <a:lnTo>
                    <a:pt x="43627" y="58237"/>
                  </a:lnTo>
                  <a:lnTo>
                    <a:pt x="43513" y="56759"/>
                  </a:lnTo>
                  <a:lnTo>
                    <a:pt x="45407" y="55547"/>
                  </a:lnTo>
                  <a:lnTo>
                    <a:pt x="44776" y="57466"/>
                  </a:lnTo>
                  <a:lnTo>
                    <a:pt x="47402" y="60168"/>
                  </a:lnTo>
                  <a:lnTo>
                    <a:pt x="49195" y="61507"/>
                  </a:lnTo>
                  <a:lnTo>
                    <a:pt x="45306" y="62340"/>
                  </a:lnTo>
                  <a:lnTo>
                    <a:pt x="42149" y="61494"/>
                  </a:lnTo>
                  <a:lnTo>
                    <a:pt x="39624" y="62126"/>
                  </a:lnTo>
                  <a:lnTo>
                    <a:pt x="38147" y="62972"/>
                  </a:lnTo>
                  <a:lnTo>
                    <a:pt x="37099" y="65497"/>
                  </a:lnTo>
                  <a:lnTo>
                    <a:pt x="38892" y="66671"/>
                  </a:lnTo>
                  <a:lnTo>
                    <a:pt x="41619" y="67366"/>
                  </a:lnTo>
                  <a:lnTo>
                    <a:pt x="44031" y="66002"/>
                  </a:lnTo>
                  <a:lnTo>
                    <a:pt x="44978" y="67366"/>
                  </a:lnTo>
                  <a:lnTo>
                    <a:pt x="44144" y="70523"/>
                  </a:lnTo>
                  <a:lnTo>
                    <a:pt x="41404" y="71785"/>
                  </a:lnTo>
                  <a:lnTo>
                    <a:pt x="38046" y="72316"/>
                  </a:lnTo>
                  <a:lnTo>
                    <a:pt x="32578" y="70737"/>
                  </a:lnTo>
                  <a:lnTo>
                    <a:pt x="30684" y="71053"/>
                  </a:lnTo>
                  <a:lnTo>
                    <a:pt x="29005" y="72518"/>
                  </a:lnTo>
                  <a:lnTo>
                    <a:pt x="26441" y="70422"/>
                  </a:lnTo>
                  <a:lnTo>
                    <a:pt x="23966" y="69891"/>
                  </a:lnTo>
                  <a:lnTo>
                    <a:pt x="23600" y="67139"/>
                  </a:lnTo>
                  <a:lnTo>
                    <a:pt x="22186" y="66823"/>
                  </a:lnTo>
                  <a:lnTo>
                    <a:pt x="20077" y="67164"/>
                  </a:lnTo>
                  <a:lnTo>
                    <a:pt x="15948" y="67139"/>
                  </a:lnTo>
                  <a:lnTo>
                    <a:pt x="11554" y="68742"/>
                  </a:lnTo>
                  <a:lnTo>
                    <a:pt x="10291" y="68111"/>
                  </a:lnTo>
                  <a:lnTo>
                    <a:pt x="8511" y="69891"/>
                  </a:lnTo>
                  <a:lnTo>
                    <a:pt x="6718" y="71785"/>
                  </a:lnTo>
                  <a:lnTo>
                    <a:pt x="6087" y="73793"/>
                  </a:lnTo>
                  <a:lnTo>
                    <a:pt x="3460" y="75687"/>
                  </a:lnTo>
                  <a:lnTo>
                    <a:pt x="1048" y="79564"/>
                  </a:lnTo>
                  <a:lnTo>
                    <a:pt x="0" y="82089"/>
                  </a:lnTo>
                  <a:lnTo>
                    <a:pt x="518" y="84501"/>
                  </a:lnTo>
                  <a:lnTo>
                    <a:pt x="0" y="87342"/>
                  </a:lnTo>
                  <a:lnTo>
                    <a:pt x="834" y="90814"/>
                  </a:lnTo>
                  <a:lnTo>
                    <a:pt x="3258" y="93340"/>
                  </a:lnTo>
                  <a:lnTo>
                    <a:pt x="5038" y="95234"/>
                  </a:lnTo>
                  <a:lnTo>
                    <a:pt x="8094" y="97027"/>
                  </a:lnTo>
                  <a:lnTo>
                    <a:pt x="10822" y="96711"/>
                  </a:lnTo>
                  <a:lnTo>
                    <a:pt x="13347" y="96711"/>
                  </a:lnTo>
                  <a:lnTo>
                    <a:pt x="16075" y="95335"/>
                  </a:lnTo>
                  <a:lnTo>
                    <a:pt x="18398" y="95600"/>
                  </a:lnTo>
                  <a:lnTo>
                    <a:pt x="19345" y="97203"/>
                  </a:lnTo>
                  <a:lnTo>
                    <a:pt x="22186" y="97052"/>
                  </a:lnTo>
                  <a:lnTo>
                    <a:pt x="23335" y="98921"/>
                  </a:lnTo>
                  <a:lnTo>
                    <a:pt x="22918" y="103012"/>
                  </a:lnTo>
                  <a:lnTo>
                    <a:pt x="25040" y="106169"/>
                  </a:lnTo>
                  <a:lnTo>
                    <a:pt x="25646" y="109325"/>
                  </a:lnTo>
                  <a:lnTo>
                    <a:pt x="25646" y="112166"/>
                  </a:lnTo>
                  <a:lnTo>
                    <a:pt x="23752" y="114793"/>
                  </a:lnTo>
                  <a:lnTo>
                    <a:pt x="23752" y="117205"/>
                  </a:lnTo>
                  <a:lnTo>
                    <a:pt x="25646" y="119945"/>
                  </a:lnTo>
                  <a:lnTo>
                    <a:pt x="25646" y="123505"/>
                  </a:lnTo>
                  <a:lnTo>
                    <a:pt x="27641" y="126132"/>
                  </a:lnTo>
                  <a:lnTo>
                    <a:pt x="28752" y="128228"/>
                  </a:lnTo>
                  <a:lnTo>
                    <a:pt x="29143" y="130539"/>
                  </a:lnTo>
                  <a:lnTo>
                    <a:pt x="30899" y="133279"/>
                  </a:lnTo>
                  <a:lnTo>
                    <a:pt x="35419" y="133279"/>
                  </a:lnTo>
                  <a:lnTo>
                    <a:pt x="37945" y="131385"/>
                  </a:lnTo>
                  <a:lnTo>
                    <a:pt x="39624" y="129541"/>
                  </a:lnTo>
                  <a:lnTo>
                    <a:pt x="42149" y="126675"/>
                  </a:lnTo>
                  <a:lnTo>
                    <a:pt x="42781" y="123808"/>
                  </a:lnTo>
                  <a:lnTo>
                    <a:pt x="44258" y="123808"/>
                  </a:lnTo>
                  <a:lnTo>
                    <a:pt x="44574" y="119705"/>
                  </a:lnTo>
                  <a:lnTo>
                    <a:pt x="44574" y="118442"/>
                  </a:lnTo>
                  <a:lnTo>
                    <a:pt x="48678" y="115285"/>
                  </a:lnTo>
                  <a:lnTo>
                    <a:pt x="50256" y="112874"/>
                  </a:lnTo>
                  <a:lnTo>
                    <a:pt x="50256" y="110260"/>
                  </a:lnTo>
                  <a:lnTo>
                    <a:pt x="49410" y="108265"/>
                  </a:lnTo>
                  <a:lnTo>
                    <a:pt x="49460" y="105954"/>
                  </a:lnTo>
                  <a:lnTo>
                    <a:pt x="48905" y="104477"/>
                  </a:lnTo>
                  <a:lnTo>
                    <a:pt x="51683" y="101951"/>
                  </a:lnTo>
                  <a:lnTo>
                    <a:pt x="54334" y="99009"/>
                  </a:lnTo>
                  <a:lnTo>
                    <a:pt x="57592" y="97014"/>
                  </a:lnTo>
                  <a:cubicBezTo>
                    <a:pt x="57592" y="97014"/>
                    <a:pt x="59070" y="94388"/>
                    <a:pt x="59070" y="93958"/>
                  </a:cubicBezTo>
                  <a:cubicBezTo>
                    <a:pt x="59070" y="93542"/>
                    <a:pt x="59916" y="91433"/>
                    <a:pt x="59916" y="91433"/>
                  </a:cubicBezTo>
                  <a:lnTo>
                    <a:pt x="59398" y="89754"/>
                  </a:lnTo>
                  <a:lnTo>
                    <a:pt x="57921" y="90498"/>
                  </a:lnTo>
                  <a:lnTo>
                    <a:pt x="54132" y="91016"/>
                  </a:lnTo>
                  <a:lnTo>
                    <a:pt x="52870" y="91648"/>
                  </a:lnTo>
                  <a:lnTo>
                    <a:pt x="52238" y="89754"/>
                  </a:lnTo>
                  <a:lnTo>
                    <a:pt x="51721" y="88604"/>
                  </a:lnTo>
                  <a:lnTo>
                    <a:pt x="49612" y="86597"/>
                  </a:lnTo>
                  <a:lnTo>
                    <a:pt x="48248" y="85650"/>
                  </a:lnTo>
                  <a:lnTo>
                    <a:pt x="46139" y="80826"/>
                  </a:lnTo>
                  <a:lnTo>
                    <a:pt x="45306" y="79665"/>
                  </a:lnTo>
                  <a:lnTo>
                    <a:pt x="44258" y="76823"/>
                  </a:lnTo>
                  <a:lnTo>
                    <a:pt x="43513" y="75561"/>
                  </a:lnTo>
                  <a:lnTo>
                    <a:pt x="44675" y="75144"/>
                  </a:lnTo>
                  <a:lnTo>
                    <a:pt x="47200" y="78617"/>
                  </a:lnTo>
                  <a:lnTo>
                    <a:pt x="48665" y="80927"/>
                  </a:lnTo>
                  <a:lnTo>
                    <a:pt x="49511" y="83339"/>
                  </a:lnTo>
                  <a:lnTo>
                    <a:pt x="51506" y="84917"/>
                  </a:lnTo>
                  <a:lnTo>
                    <a:pt x="52769" y="87973"/>
                  </a:lnTo>
                  <a:lnTo>
                    <a:pt x="53299" y="89438"/>
                  </a:lnTo>
                  <a:lnTo>
                    <a:pt x="56771" y="87859"/>
                  </a:lnTo>
                  <a:lnTo>
                    <a:pt x="60560" y="87026"/>
                  </a:lnTo>
                  <a:lnTo>
                    <a:pt x="64449" y="85018"/>
                  </a:lnTo>
                  <a:lnTo>
                    <a:pt x="65585" y="82922"/>
                  </a:lnTo>
                  <a:lnTo>
                    <a:pt x="66431" y="80814"/>
                  </a:lnTo>
                  <a:lnTo>
                    <a:pt x="64853" y="79235"/>
                  </a:lnTo>
                  <a:lnTo>
                    <a:pt x="63476" y="77771"/>
                  </a:lnTo>
                  <a:lnTo>
                    <a:pt x="61065" y="78503"/>
                  </a:lnTo>
                  <a:lnTo>
                    <a:pt x="58956" y="78604"/>
                  </a:lnTo>
                  <a:lnTo>
                    <a:pt x="57693" y="76293"/>
                  </a:lnTo>
                  <a:lnTo>
                    <a:pt x="55799" y="74740"/>
                  </a:lnTo>
                  <a:lnTo>
                    <a:pt x="56746" y="73149"/>
                  </a:lnTo>
                  <a:lnTo>
                    <a:pt x="59587" y="75460"/>
                  </a:lnTo>
                  <a:lnTo>
                    <a:pt x="61696" y="76609"/>
                  </a:lnTo>
                  <a:lnTo>
                    <a:pt x="63476" y="76722"/>
                  </a:lnTo>
                  <a:lnTo>
                    <a:pt x="65269" y="77669"/>
                  </a:lnTo>
                  <a:lnTo>
                    <a:pt x="67997" y="78086"/>
                  </a:lnTo>
                  <a:lnTo>
                    <a:pt x="71368" y="77669"/>
                  </a:lnTo>
                  <a:lnTo>
                    <a:pt x="73995" y="79564"/>
                  </a:lnTo>
                  <a:lnTo>
                    <a:pt x="75358" y="81874"/>
                  </a:lnTo>
                  <a:lnTo>
                    <a:pt x="76621" y="82076"/>
                  </a:lnTo>
                  <a:lnTo>
                    <a:pt x="77884" y="80612"/>
                  </a:lnTo>
                  <a:lnTo>
                    <a:pt x="78515" y="83137"/>
                  </a:lnTo>
                  <a:lnTo>
                    <a:pt x="79147" y="85864"/>
                  </a:lnTo>
                  <a:lnTo>
                    <a:pt x="80510" y="88806"/>
                  </a:lnTo>
                  <a:lnTo>
                    <a:pt x="81988" y="92178"/>
                  </a:lnTo>
                  <a:lnTo>
                    <a:pt x="82505" y="94072"/>
                  </a:lnTo>
                  <a:lnTo>
                    <a:pt x="84298" y="91231"/>
                  </a:lnTo>
                  <a:lnTo>
                    <a:pt x="84298" y="88188"/>
                  </a:lnTo>
                  <a:lnTo>
                    <a:pt x="85245" y="86609"/>
                  </a:lnTo>
                  <a:lnTo>
                    <a:pt x="87291" y="84816"/>
                  </a:lnTo>
                  <a:lnTo>
                    <a:pt x="90322" y="82089"/>
                  </a:lnTo>
                  <a:lnTo>
                    <a:pt x="91622" y="80296"/>
                  </a:lnTo>
                  <a:lnTo>
                    <a:pt x="94375" y="79665"/>
                  </a:lnTo>
                  <a:lnTo>
                    <a:pt x="95120" y="82720"/>
                  </a:lnTo>
                  <a:lnTo>
                    <a:pt x="96913" y="83554"/>
                  </a:lnTo>
                  <a:lnTo>
                    <a:pt x="96913" y="86925"/>
                  </a:lnTo>
                  <a:lnTo>
                    <a:pt x="98857" y="85763"/>
                  </a:lnTo>
                  <a:lnTo>
                    <a:pt x="100701" y="89652"/>
                  </a:lnTo>
                  <a:lnTo>
                    <a:pt x="100701" y="93857"/>
                  </a:lnTo>
                  <a:lnTo>
                    <a:pt x="102696" y="94905"/>
                  </a:lnTo>
                  <a:lnTo>
                    <a:pt x="103694" y="97014"/>
                  </a:lnTo>
                  <a:lnTo>
                    <a:pt x="105133" y="98908"/>
                  </a:lnTo>
                  <a:lnTo>
                    <a:pt x="107179" y="99741"/>
                  </a:lnTo>
                  <a:lnTo>
                    <a:pt x="107179" y="99741"/>
                  </a:lnTo>
                  <a:lnTo>
                    <a:pt x="106560" y="97746"/>
                  </a:lnTo>
                  <a:lnTo>
                    <a:pt x="106257" y="96067"/>
                  </a:lnTo>
                  <a:lnTo>
                    <a:pt x="104577" y="94804"/>
                  </a:lnTo>
                  <a:lnTo>
                    <a:pt x="103428" y="93226"/>
                  </a:lnTo>
                  <a:lnTo>
                    <a:pt x="102797" y="91761"/>
                  </a:lnTo>
                  <a:lnTo>
                    <a:pt x="103113" y="89551"/>
                  </a:lnTo>
                  <a:lnTo>
                    <a:pt x="103845" y="88604"/>
                  </a:lnTo>
                  <a:lnTo>
                    <a:pt x="105537" y="90183"/>
                  </a:lnTo>
                  <a:lnTo>
                    <a:pt x="107217" y="91963"/>
                  </a:lnTo>
                  <a:lnTo>
                    <a:pt x="108050" y="92393"/>
                  </a:lnTo>
                  <a:cubicBezTo>
                    <a:pt x="108050" y="92393"/>
                    <a:pt x="110146" y="90814"/>
                    <a:pt x="110146" y="90498"/>
                  </a:cubicBezTo>
                  <a:lnTo>
                    <a:pt x="110146" y="86925"/>
                  </a:lnTo>
                  <a:lnTo>
                    <a:pt x="108252" y="85132"/>
                  </a:lnTo>
                  <a:lnTo>
                    <a:pt x="107469" y="83554"/>
                  </a:lnTo>
                  <a:cubicBezTo>
                    <a:pt x="107469" y="83554"/>
                    <a:pt x="107747" y="81975"/>
                    <a:pt x="108063" y="81773"/>
                  </a:cubicBezTo>
                  <a:cubicBezTo>
                    <a:pt x="108378" y="81559"/>
                    <a:pt x="110209" y="80927"/>
                    <a:pt x="110209" y="80927"/>
                  </a:cubicBezTo>
                  <a:lnTo>
                    <a:pt x="110752" y="82190"/>
                  </a:lnTo>
                  <a:lnTo>
                    <a:pt x="112646" y="80826"/>
                  </a:lnTo>
                  <a:lnTo>
                    <a:pt x="116434" y="78932"/>
                  </a:lnTo>
                  <a:lnTo>
                    <a:pt x="118177" y="75775"/>
                  </a:lnTo>
                  <a:lnTo>
                    <a:pt x="118960" y="73566"/>
                  </a:lnTo>
                  <a:lnTo>
                    <a:pt x="118960" y="69891"/>
                  </a:lnTo>
                  <a:lnTo>
                    <a:pt x="117520" y="66949"/>
                  </a:lnTo>
                  <a:lnTo>
                    <a:pt x="116093" y="65169"/>
                  </a:lnTo>
                  <a:lnTo>
                    <a:pt x="118278" y="63691"/>
                  </a:lnTo>
                  <a:lnTo>
                    <a:pt x="118947" y="63174"/>
                  </a:lnTo>
                  <a:lnTo>
                    <a:pt x="117280" y="62643"/>
                  </a:lnTo>
                  <a:lnTo>
                    <a:pt x="115816" y="63174"/>
                  </a:lnTo>
                  <a:lnTo>
                    <a:pt x="114868" y="62113"/>
                  </a:lnTo>
                  <a:lnTo>
                    <a:pt x="114237" y="61280"/>
                  </a:lnTo>
                  <a:lnTo>
                    <a:pt x="116030" y="60219"/>
                  </a:lnTo>
                  <a:lnTo>
                    <a:pt x="116876" y="58540"/>
                  </a:lnTo>
                  <a:lnTo>
                    <a:pt x="117924" y="59070"/>
                  </a:lnTo>
                  <a:lnTo>
                    <a:pt x="117394" y="60964"/>
                  </a:lnTo>
                  <a:lnTo>
                    <a:pt x="117394" y="60964"/>
                  </a:lnTo>
                  <a:lnTo>
                    <a:pt x="119086" y="60118"/>
                  </a:lnTo>
                  <a:lnTo>
                    <a:pt x="120235" y="61065"/>
                  </a:lnTo>
                  <a:lnTo>
                    <a:pt x="121182" y="62744"/>
                  </a:lnTo>
                  <a:lnTo>
                    <a:pt x="122129" y="63906"/>
                  </a:lnTo>
                  <a:lnTo>
                    <a:pt x="122129" y="65484"/>
                  </a:lnTo>
                  <a:lnTo>
                    <a:pt x="122975" y="66318"/>
                  </a:lnTo>
                  <a:lnTo>
                    <a:pt x="124806" y="64853"/>
                  </a:lnTo>
                  <a:lnTo>
                    <a:pt x="124263" y="62542"/>
                  </a:lnTo>
                  <a:lnTo>
                    <a:pt x="122621" y="60850"/>
                  </a:lnTo>
                  <a:lnTo>
                    <a:pt x="122116" y="59802"/>
                  </a:lnTo>
                  <a:lnTo>
                    <a:pt x="123594" y="58540"/>
                  </a:lnTo>
                  <a:lnTo>
                    <a:pt x="123707" y="55699"/>
                  </a:lnTo>
                  <a:lnTo>
                    <a:pt x="124970" y="54651"/>
                  </a:lnTo>
                  <a:lnTo>
                    <a:pt x="126233" y="55383"/>
                  </a:lnTo>
                  <a:lnTo>
                    <a:pt x="128127" y="52125"/>
                  </a:lnTo>
                  <a:lnTo>
                    <a:pt x="129705" y="47289"/>
                  </a:lnTo>
                  <a:lnTo>
                    <a:pt x="128544" y="44031"/>
                  </a:lnTo>
                  <a:lnTo>
                    <a:pt x="127811" y="41102"/>
                  </a:lnTo>
                  <a:lnTo>
                    <a:pt x="126132" y="39523"/>
                  </a:lnTo>
                  <a:lnTo>
                    <a:pt x="123922" y="38892"/>
                  </a:lnTo>
                  <a:lnTo>
                    <a:pt x="122558" y="38362"/>
                  </a:lnTo>
                  <a:lnTo>
                    <a:pt x="121498" y="37516"/>
                  </a:lnTo>
                  <a:lnTo>
                    <a:pt x="123606" y="33311"/>
                  </a:lnTo>
                  <a:lnTo>
                    <a:pt x="124440" y="30533"/>
                  </a:lnTo>
                  <a:lnTo>
                    <a:pt x="126650" y="29220"/>
                  </a:lnTo>
                  <a:lnTo>
                    <a:pt x="130021" y="29220"/>
                  </a:lnTo>
                  <a:lnTo>
                    <a:pt x="132332" y="28588"/>
                  </a:lnTo>
                  <a:lnTo>
                    <a:pt x="132231" y="28588"/>
                  </a:lnTo>
                  <a:lnTo>
                    <a:pt x="132231" y="23222"/>
                  </a:lnTo>
                  <a:lnTo>
                    <a:pt x="135072" y="21959"/>
                  </a:lnTo>
                  <a:lnTo>
                    <a:pt x="135804" y="23853"/>
                  </a:lnTo>
                  <a:lnTo>
                    <a:pt x="136650" y="21959"/>
                  </a:lnTo>
                  <a:lnTo>
                    <a:pt x="136650" y="20065"/>
                  </a:lnTo>
                  <a:lnTo>
                    <a:pt x="138115" y="20899"/>
                  </a:lnTo>
                  <a:lnTo>
                    <a:pt x="137433" y="24788"/>
                  </a:lnTo>
                  <a:lnTo>
                    <a:pt x="136006" y="30571"/>
                  </a:lnTo>
                  <a:lnTo>
                    <a:pt x="136006" y="33942"/>
                  </a:lnTo>
                  <a:lnTo>
                    <a:pt x="139428" y="38677"/>
                  </a:lnTo>
                  <a:lnTo>
                    <a:pt x="140426" y="42049"/>
                  </a:lnTo>
                  <a:lnTo>
                    <a:pt x="140426" y="43412"/>
                  </a:lnTo>
                  <a:lnTo>
                    <a:pt x="141688" y="42364"/>
                  </a:lnTo>
                  <a:lnTo>
                    <a:pt x="141688" y="38993"/>
                  </a:lnTo>
                  <a:lnTo>
                    <a:pt x="143166" y="35622"/>
                  </a:lnTo>
                  <a:lnTo>
                    <a:pt x="142370" y="32894"/>
                  </a:lnTo>
                  <a:lnTo>
                    <a:pt x="142244" y="31316"/>
                  </a:lnTo>
                  <a:lnTo>
                    <a:pt x="141966" y="29220"/>
                  </a:lnTo>
                  <a:lnTo>
                    <a:pt x="140085" y="27742"/>
                  </a:lnTo>
                  <a:lnTo>
                    <a:pt x="139782" y="24800"/>
                  </a:lnTo>
                  <a:lnTo>
                    <a:pt x="142522" y="23020"/>
                  </a:lnTo>
                  <a:lnTo>
                    <a:pt x="144832" y="23336"/>
                  </a:lnTo>
                  <a:lnTo>
                    <a:pt x="144832" y="20697"/>
                  </a:lnTo>
                  <a:lnTo>
                    <a:pt x="145881" y="18967"/>
                  </a:lnTo>
                  <a:lnTo>
                    <a:pt x="148090" y="17855"/>
                  </a:lnTo>
                  <a:lnTo>
                    <a:pt x="148936" y="17855"/>
                  </a:lnTo>
                  <a:lnTo>
                    <a:pt x="147573" y="14067"/>
                  </a:lnTo>
                  <a:lnTo>
                    <a:pt x="144315" y="12868"/>
                  </a:lnTo>
                  <a:lnTo>
                    <a:pt x="144832" y="10784"/>
                  </a:lnTo>
                  <a:lnTo>
                    <a:pt x="144517" y="8751"/>
                  </a:lnTo>
                  <a:lnTo>
                    <a:pt x="144315" y="7577"/>
                  </a:lnTo>
                  <a:lnTo>
                    <a:pt x="146310" y="8613"/>
                  </a:lnTo>
                  <a:lnTo>
                    <a:pt x="147674" y="7565"/>
                  </a:lnTo>
                  <a:lnTo>
                    <a:pt x="148936" y="8398"/>
                  </a:lnTo>
                  <a:lnTo>
                    <a:pt x="149669" y="6188"/>
                  </a:lnTo>
                  <a:lnTo>
                    <a:pt x="148406" y="4509"/>
                  </a:lnTo>
                  <a:lnTo>
                    <a:pt x="147775" y="2084"/>
                  </a:lnTo>
                  <a:lnTo>
                    <a:pt x="144201" y="1567"/>
                  </a:lnTo>
                  <a:lnTo>
                    <a:pt x="144201" y="3031"/>
                  </a:lnTo>
                  <a:lnTo>
                    <a:pt x="142623" y="2981"/>
                  </a:lnTo>
                  <a:lnTo>
                    <a:pt x="141890" y="2084"/>
                  </a:lnTo>
                  <a:lnTo>
                    <a:pt x="134440" y="2084"/>
                  </a:lnTo>
                  <a:lnTo>
                    <a:pt x="131069" y="2400"/>
                  </a:lnTo>
                  <a:lnTo>
                    <a:pt x="133493" y="4774"/>
                  </a:lnTo>
                  <a:lnTo>
                    <a:pt x="130867" y="4799"/>
                  </a:lnTo>
                  <a:lnTo>
                    <a:pt x="130337" y="3499"/>
                  </a:lnTo>
                  <a:lnTo>
                    <a:pt x="127294" y="4837"/>
                  </a:lnTo>
                  <a:lnTo>
                    <a:pt x="124654" y="6504"/>
                  </a:lnTo>
                  <a:lnTo>
                    <a:pt x="123076" y="6504"/>
                  </a:lnTo>
                  <a:lnTo>
                    <a:pt x="122028" y="4294"/>
                  </a:lnTo>
                  <a:lnTo>
                    <a:pt x="119503" y="3928"/>
                  </a:lnTo>
                  <a:lnTo>
                    <a:pt x="117407" y="5115"/>
                  </a:lnTo>
                  <a:lnTo>
                    <a:pt x="114149" y="4016"/>
                  </a:lnTo>
                  <a:lnTo>
                    <a:pt x="112040" y="3158"/>
                  </a:lnTo>
                  <a:lnTo>
                    <a:pt x="107835" y="3461"/>
                  </a:lnTo>
                  <a:lnTo>
                    <a:pt x="106055" y="4610"/>
                  </a:lnTo>
                  <a:lnTo>
                    <a:pt x="107204" y="7767"/>
                  </a:lnTo>
                  <a:lnTo>
                    <a:pt x="104792" y="7767"/>
                  </a:lnTo>
                  <a:lnTo>
                    <a:pt x="103529" y="7653"/>
                  </a:lnTo>
                  <a:lnTo>
                    <a:pt x="101951" y="8448"/>
                  </a:lnTo>
                  <a:lnTo>
                    <a:pt x="102898" y="10153"/>
                  </a:lnTo>
                  <a:lnTo>
                    <a:pt x="100587" y="9484"/>
                  </a:lnTo>
                  <a:lnTo>
                    <a:pt x="99741" y="6529"/>
                  </a:lnTo>
                  <a:lnTo>
                    <a:pt x="97115" y="4319"/>
                  </a:lnTo>
                  <a:lnTo>
                    <a:pt x="93327" y="4837"/>
                  </a:lnTo>
                  <a:lnTo>
                    <a:pt x="94173" y="7577"/>
                  </a:lnTo>
                  <a:lnTo>
                    <a:pt x="91016" y="7463"/>
                  </a:lnTo>
                  <a:lnTo>
                    <a:pt x="89968" y="6100"/>
                  </a:lnTo>
                  <a:lnTo>
                    <a:pt x="87758" y="7249"/>
                  </a:lnTo>
                  <a:lnTo>
                    <a:pt x="86066" y="7779"/>
                  </a:lnTo>
                  <a:lnTo>
                    <a:pt x="83541" y="10822"/>
                  </a:lnTo>
                  <a:lnTo>
                    <a:pt x="83023" y="8827"/>
                  </a:lnTo>
                  <a:lnTo>
                    <a:pt x="85233" y="5468"/>
                  </a:lnTo>
                  <a:lnTo>
                    <a:pt x="84601" y="2312"/>
                  </a:lnTo>
                  <a:lnTo>
                    <a:pt x="8144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4"/>
            <p:cNvSpPr/>
            <p:nvPr/>
          </p:nvSpPr>
          <p:spPr>
            <a:xfrm>
              <a:off x="3167575" y="993250"/>
              <a:ext cx="3759100" cy="3349975"/>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4"/>
            <p:cNvSpPr/>
            <p:nvPr/>
          </p:nvSpPr>
          <p:spPr>
            <a:xfrm>
              <a:off x="4467225" y="3815075"/>
              <a:ext cx="177425" cy="289800"/>
            </a:xfrm>
            <a:custGeom>
              <a:rect b="b" l="l" r="r" t="t"/>
              <a:pathLst>
                <a:path extrusionOk="0" h="11592" w="7097">
                  <a:moveTo>
                    <a:pt x="5683" y="0"/>
                  </a:moveTo>
                  <a:lnTo>
                    <a:pt x="4572" y="1339"/>
                  </a:lnTo>
                  <a:lnTo>
                    <a:pt x="2602" y="2513"/>
                  </a:lnTo>
                  <a:lnTo>
                    <a:pt x="1023" y="3271"/>
                  </a:lnTo>
                  <a:lnTo>
                    <a:pt x="1415" y="5809"/>
                  </a:lnTo>
                  <a:lnTo>
                    <a:pt x="1023" y="7362"/>
                  </a:lnTo>
                  <a:lnTo>
                    <a:pt x="1" y="8524"/>
                  </a:lnTo>
                  <a:lnTo>
                    <a:pt x="556" y="10809"/>
                  </a:lnTo>
                  <a:lnTo>
                    <a:pt x="2134" y="11592"/>
                  </a:lnTo>
                  <a:lnTo>
                    <a:pt x="3864" y="9849"/>
                  </a:lnTo>
                  <a:lnTo>
                    <a:pt x="5203" y="6541"/>
                  </a:lnTo>
                  <a:lnTo>
                    <a:pt x="6226" y="3384"/>
                  </a:lnTo>
                  <a:lnTo>
                    <a:pt x="7097" y="1655"/>
                  </a:lnTo>
                  <a:lnTo>
                    <a:pt x="6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4"/>
            <p:cNvSpPr/>
            <p:nvPr/>
          </p:nvSpPr>
          <p:spPr>
            <a:xfrm>
              <a:off x="4458375" y="3806875"/>
              <a:ext cx="194800" cy="307475"/>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4"/>
            <p:cNvSpPr/>
            <p:nvPr/>
          </p:nvSpPr>
          <p:spPr>
            <a:xfrm>
              <a:off x="5304725" y="3312525"/>
              <a:ext cx="45475" cy="78625"/>
            </a:xfrm>
            <a:custGeom>
              <a:rect b="b" l="l" r="r" t="t"/>
              <a:pathLst>
                <a:path extrusionOk="0" h="3145" w="1819">
                  <a:moveTo>
                    <a:pt x="480" y="0"/>
                  </a:moveTo>
                  <a:lnTo>
                    <a:pt x="0" y="1654"/>
                  </a:lnTo>
                  <a:lnTo>
                    <a:pt x="480" y="3144"/>
                  </a:lnTo>
                  <a:lnTo>
                    <a:pt x="1503" y="2753"/>
                  </a:lnTo>
                  <a:lnTo>
                    <a:pt x="1818" y="1566"/>
                  </a:lnTo>
                  <a:lnTo>
                    <a:pt x="4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4"/>
            <p:cNvSpPr/>
            <p:nvPr/>
          </p:nvSpPr>
          <p:spPr>
            <a:xfrm>
              <a:off x="5296500" y="3296100"/>
              <a:ext cx="62525" cy="105475"/>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4"/>
            <p:cNvSpPr/>
            <p:nvPr/>
          </p:nvSpPr>
          <p:spPr>
            <a:xfrm>
              <a:off x="5643750" y="3420800"/>
              <a:ext cx="232675" cy="252250"/>
            </a:xfrm>
            <a:custGeom>
              <a:rect b="b" l="l" r="r" t="t"/>
              <a:pathLst>
                <a:path extrusionOk="0" h="10090" w="9307">
                  <a:moveTo>
                    <a:pt x="1" y="0"/>
                  </a:moveTo>
                  <a:lnTo>
                    <a:pt x="948" y="1301"/>
                  </a:lnTo>
                  <a:lnTo>
                    <a:pt x="2337" y="1553"/>
                  </a:lnTo>
                  <a:cubicBezTo>
                    <a:pt x="2337" y="1553"/>
                    <a:pt x="3536" y="3852"/>
                    <a:pt x="3688" y="4091"/>
                  </a:cubicBezTo>
                  <a:cubicBezTo>
                    <a:pt x="3852" y="4331"/>
                    <a:pt x="5897" y="8233"/>
                    <a:pt x="5897" y="8233"/>
                  </a:cubicBezTo>
                  <a:lnTo>
                    <a:pt x="7804" y="10089"/>
                  </a:lnTo>
                  <a:lnTo>
                    <a:pt x="8587" y="10089"/>
                  </a:lnTo>
                  <a:lnTo>
                    <a:pt x="9307" y="8119"/>
                  </a:lnTo>
                  <a:lnTo>
                    <a:pt x="7880" y="5039"/>
                  </a:lnTo>
                  <a:lnTo>
                    <a:pt x="4647" y="1882"/>
                  </a:lnTo>
                  <a:lnTo>
                    <a:pt x="3473" y="1061"/>
                  </a:lnTo>
                  <a:lnTo>
                    <a:pt x="197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4"/>
            <p:cNvSpPr/>
            <p:nvPr/>
          </p:nvSpPr>
          <p:spPr>
            <a:xfrm>
              <a:off x="5628275" y="3412900"/>
              <a:ext cx="256350" cy="268025"/>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4"/>
            <p:cNvSpPr/>
            <p:nvPr/>
          </p:nvSpPr>
          <p:spPr>
            <a:xfrm>
              <a:off x="5873550" y="3662925"/>
              <a:ext cx="284775" cy="73250"/>
            </a:xfrm>
            <a:custGeom>
              <a:rect b="b" l="l" r="r" t="t"/>
              <a:pathLst>
                <a:path extrusionOk="0" h="2930" w="11391">
                  <a:moveTo>
                    <a:pt x="1150" y="0"/>
                  </a:moveTo>
                  <a:lnTo>
                    <a:pt x="1" y="998"/>
                  </a:lnTo>
                  <a:lnTo>
                    <a:pt x="2324" y="2058"/>
                  </a:lnTo>
                  <a:lnTo>
                    <a:pt x="5696" y="2930"/>
                  </a:lnTo>
                  <a:lnTo>
                    <a:pt x="11391" y="2930"/>
                  </a:lnTo>
                  <a:lnTo>
                    <a:pt x="8082" y="1667"/>
                  </a:lnTo>
                  <a:lnTo>
                    <a:pt x="5708" y="1667"/>
                  </a:lnTo>
                  <a:lnTo>
                    <a:pt x="115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4"/>
            <p:cNvSpPr/>
            <p:nvPr/>
          </p:nvSpPr>
          <p:spPr>
            <a:xfrm>
              <a:off x="5859050" y="3654075"/>
              <a:ext cx="342200" cy="9000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4"/>
            <p:cNvSpPr/>
            <p:nvPr/>
          </p:nvSpPr>
          <p:spPr>
            <a:xfrm>
              <a:off x="6185775" y="3706475"/>
              <a:ext cx="137975" cy="31600"/>
            </a:xfrm>
            <a:custGeom>
              <a:rect b="b" l="l" r="r" t="t"/>
              <a:pathLst>
                <a:path extrusionOk="0" h="1264" w="5519">
                  <a:moveTo>
                    <a:pt x="3397" y="1"/>
                  </a:moveTo>
                  <a:lnTo>
                    <a:pt x="0" y="556"/>
                  </a:lnTo>
                  <a:lnTo>
                    <a:pt x="1818" y="1263"/>
                  </a:lnTo>
                  <a:lnTo>
                    <a:pt x="5518" y="556"/>
                  </a:lnTo>
                  <a:lnTo>
                    <a:pt x="339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4"/>
            <p:cNvSpPr/>
            <p:nvPr/>
          </p:nvSpPr>
          <p:spPr>
            <a:xfrm>
              <a:off x="6156100" y="3698600"/>
              <a:ext cx="203625" cy="47675"/>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4"/>
            <p:cNvSpPr/>
            <p:nvPr/>
          </p:nvSpPr>
          <p:spPr>
            <a:xfrm>
              <a:off x="6158300" y="3493725"/>
              <a:ext cx="139875" cy="161950"/>
            </a:xfrm>
            <a:custGeom>
              <a:rect b="b" l="l" r="r" t="t"/>
              <a:pathLst>
                <a:path extrusionOk="0" h="6478" w="5595">
                  <a:moveTo>
                    <a:pt x="3864" y="0"/>
                  </a:moveTo>
                  <a:lnTo>
                    <a:pt x="632" y="1579"/>
                  </a:lnTo>
                  <a:lnTo>
                    <a:pt x="1" y="4925"/>
                  </a:lnTo>
                  <a:lnTo>
                    <a:pt x="1099" y="6478"/>
                  </a:lnTo>
                  <a:lnTo>
                    <a:pt x="1730" y="4420"/>
                  </a:lnTo>
                  <a:lnTo>
                    <a:pt x="3473" y="6225"/>
                  </a:lnTo>
                  <a:lnTo>
                    <a:pt x="3473" y="4331"/>
                  </a:lnTo>
                  <a:lnTo>
                    <a:pt x="2678" y="3510"/>
                  </a:lnTo>
                  <a:lnTo>
                    <a:pt x="4104" y="2765"/>
                  </a:lnTo>
                  <a:lnTo>
                    <a:pt x="1895" y="2765"/>
                  </a:lnTo>
                  <a:lnTo>
                    <a:pt x="5594" y="1023"/>
                  </a:lnTo>
                  <a:lnTo>
                    <a:pt x="38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4"/>
            <p:cNvSpPr/>
            <p:nvPr/>
          </p:nvSpPr>
          <p:spPr>
            <a:xfrm>
              <a:off x="6149775" y="3484875"/>
              <a:ext cx="165125" cy="188175"/>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4"/>
            <p:cNvSpPr/>
            <p:nvPr/>
          </p:nvSpPr>
          <p:spPr>
            <a:xfrm>
              <a:off x="5945525" y="3367450"/>
              <a:ext cx="213125" cy="254775"/>
            </a:xfrm>
            <a:custGeom>
              <a:rect b="b" l="l" r="r" t="t"/>
              <a:pathLst>
                <a:path extrusionOk="0" h="10191" w="8525">
                  <a:moveTo>
                    <a:pt x="6542" y="0"/>
                  </a:moveTo>
                  <a:lnTo>
                    <a:pt x="3941" y="3119"/>
                  </a:lnTo>
                  <a:lnTo>
                    <a:pt x="2817" y="5291"/>
                  </a:lnTo>
                  <a:lnTo>
                    <a:pt x="935" y="5291"/>
                  </a:lnTo>
                  <a:lnTo>
                    <a:pt x="1" y="6869"/>
                  </a:lnTo>
                  <a:lnTo>
                    <a:pt x="1491" y="9067"/>
                  </a:lnTo>
                  <a:lnTo>
                    <a:pt x="2817" y="9546"/>
                  </a:lnTo>
                  <a:lnTo>
                    <a:pt x="4686" y="9344"/>
                  </a:lnTo>
                  <a:lnTo>
                    <a:pt x="6049" y="10190"/>
                  </a:lnTo>
                  <a:lnTo>
                    <a:pt x="7363" y="6516"/>
                  </a:lnTo>
                  <a:lnTo>
                    <a:pt x="8524" y="4874"/>
                  </a:lnTo>
                  <a:lnTo>
                    <a:pt x="7653" y="3384"/>
                  </a:lnTo>
                  <a:lnTo>
                    <a:pt x="8512" y="2134"/>
                  </a:lnTo>
                  <a:lnTo>
                    <a:pt x="65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4"/>
            <p:cNvSpPr/>
            <p:nvPr/>
          </p:nvSpPr>
          <p:spPr>
            <a:xfrm>
              <a:off x="5936075" y="3355775"/>
              <a:ext cx="232350" cy="278450"/>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4"/>
            <p:cNvSpPr/>
            <p:nvPr/>
          </p:nvSpPr>
          <p:spPr>
            <a:xfrm>
              <a:off x="6429775" y="3529075"/>
              <a:ext cx="453650" cy="254450"/>
            </a:xfrm>
            <a:custGeom>
              <a:rect b="b" l="l" r="r" t="t"/>
              <a:pathLst>
                <a:path extrusionOk="0" h="10178" w="18146">
                  <a:moveTo>
                    <a:pt x="1794" y="0"/>
                  </a:moveTo>
                  <a:lnTo>
                    <a:pt x="1" y="745"/>
                  </a:lnTo>
                  <a:lnTo>
                    <a:pt x="1705" y="2576"/>
                  </a:lnTo>
                  <a:lnTo>
                    <a:pt x="2223" y="4496"/>
                  </a:lnTo>
                  <a:lnTo>
                    <a:pt x="4281" y="4496"/>
                  </a:lnTo>
                  <a:lnTo>
                    <a:pt x="5847" y="5039"/>
                  </a:lnTo>
                  <a:lnTo>
                    <a:pt x="5847" y="6705"/>
                  </a:lnTo>
                  <a:lnTo>
                    <a:pt x="8764" y="8915"/>
                  </a:lnTo>
                  <a:lnTo>
                    <a:pt x="11214" y="8915"/>
                  </a:lnTo>
                  <a:lnTo>
                    <a:pt x="12236" y="7412"/>
                  </a:lnTo>
                  <a:lnTo>
                    <a:pt x="14055" y="8120"/>
                  </a:lnTo>
                  <a:lnTo>
                    <a:pt x="15633" y="10178"/>
                  </a:lnTo>
                  <a:lnTo>
                    <a:pt x="18146" y="10178"/>
                  </a:lnTo>
                  <a:lnTo>
                    <a:pt x="14522" y="5443"/>
                  </a:lnTo>
                  <a:lnTo>
                    <a:pt x="10431" y="3157"/>
                  </a:lnTo>
                  <a:lnTo>
                    <a:pt x="5531" y="1819"/>
                  </a:lnTo>
                  <a:lnTo>
                    <a:pt x="3650" y="2652"/>
                  </a:lnTo>
                  <a:lnTo>
                    <a:pt x="3094" y="733"/>
                  </a:lnTo>
                  <a:lnTo>
                    <a:pt x="17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4"/>
            <p:cNvSpPr/>
            <p:nvPr/>
          </p:nvSpPr>
          <p:spPr>
            <a:xfrm>
              <a:off x="6416200" y="3519925"/>
              <a:ext cx="483325" cy="271500"/>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4"/>
            <p:cNvSpPr/>
            <p:nvPr/>
          </p:nvSpPr>
          <p:spPr>
            <a:xfrm>
              <a:off x="5992575" y="3785400"/>
              <a:ext cx="867500" cy="764650"/>
            </a:xfrm>
            <a:custGeom>
              <a:rect b="b" l="l" r="r" t="t"/>
              <a:pathLst>
                <a:path extrusionOk="0" h="30586" w="34700">
                  <a:moveTo>
                    <a:pt x="18082" y="1"/>
                  </a:moveTo>
                  <a:lnTo>
                    <a:pt x="15494" y="2602"/>
                  </a:lnTo>
                  <a:lnTo>
                    <a:pt x="13953" y="3574"/>
                  </a:lnTo>
                  <a:lnTo>
                    <a:pt x="12577" y="3006"/>
                  </a:lnTo>
                  <a:lnTo>
                    <a:pt x="9976" y="5430"/>
                  </a:lnTo>
                  <a:lnTo>
                    <a:pt x="8195" y="7627"/>
                  </a:lnTo>
                  <a:lnTo>
                    <a:pt x="4950" y="9572"/>
                  </a:lnTo>
                  <a:lnTo>
                    <a:pt x="1617" y="10228"/>
                  </a:lnTo>
                  <a:lnTo>
                    <a:pt x="0" y="12779"/>
                  </a:lnTo>
                  <a:lnTo>
                    <a:pt x="0" y="15999"/>
                  </a:lnTo>
                  <a:lnTo>
                    <a:pt x="973" y="20835"/>
                  </a:lnTo>
                  <a:lnTo>
                    <a:pt x="480" y="22704"/>
                  </a:lnTo>
                  <a:lnTo>
                    <a:pt x="1857" y="24244"/>
                  </a:lnTo>
                  <a:lnTo>
                    <a:pt x="5481" y="23424"/>
                  </a:lnTo>
                  <a:lnTo>
                    <a:pt x="9408" y="22211"/>
                  </a:lnTo>
                  <a:lnTo>
                    <a:pt x="12223" y="20999"/>
                  </a:lnTo>
                  <a:lnTo>
                    <a:pt x="16214" y="21365"/>
                  </a:lnTo>
                  <a:lnTo>
                    <a:pt x="18070" y="24964"/>
                  </a:lnTo>
                  <a:lnTo>
                    <a:pt x="20103" y="23184"/>
                  </a:lnTo>
                  <a:lnTo>
                    <a:pt x="20911" y="26833"/>
                  </a:lnTo>
                  <a:cubicBezTo>
                    <a:pt x="20911" y="26833"/>
                    <a:pt x="21719" y="29421"/>
                    <a:pt x="22047" y="29421"/>
                  </a:cubicBezTo>
                  <a:cubicBezTo>
                    <a:pt x="22349" y="29421"/>
                    <a:pt x="23677" y="30586"/>
                    <a:pt x="24015" y="30586"/>
                  </a:cubicBezTo>
                  <a:cubicBezTo>
                    <a:pt x="24045" y="30586"/>
                    <a:pt x="24067" y="30577"/>
                    <a:pt x="24080" y="30558"/>
                  </a:cubicBezTo>
                  <a:cubicBezTo>
                    <a:pt x="24232" y="30318"/>
                    <a:pt x="25621" y="29990"/>
                    <a:pt x="25621" y="29990"/>
                  </a:cubicBezTo>
                  <a:lnTo>
                    <a:pt x="28133" y="30229"/>
                  </a:lnTo>
                  <a:cubicBezTo>
                    <a:pt x="28133" y="30229"/>
                    <a:pt x="30735" y="28045"/>
                    <a:pt x="30735" y="27729"/>
                  </a:cubicBezTo>
                  <a:cubicBezTo>
                    <a:pt x="30735" y="27401"/>
                    <a:pt x="32831" y="23348"/>
                    <a:pt x="32831" y="23348"/>
                  </a:cubicBezTo>
                  <a:lnTo>
                    <a:pt x="34371" y="19699"/>
                  </a:lnTo>
                  <a:lnTo>
                    <a:pt x="34700" y="14193"/>
                  </a:lnTo>
                  <a:lnTo>
                    <a:pt x="31303" y="8107"/>
                  </a:lnTo>
                  <a:lnTo>
                    <a:pt x="30078" y="5114"/>
                  </a:lnTo>
                  <a:lnTo>
                    <a:pt x="29434" y="3081"/>
                  </a:lnTo>
                  <a:lnTo>
                    <a:pt x="27654" y="1"/>
                  </a:lnTo>
                  <a:lnTo>
                    <a:pt x="26025" y="3410"/>
                  </a:lnTo>
                  <a:lnTo>
                    <a:pt x="26113" y="4950"/>
                  </a:lnTo>
                  <a:lnTo>
                    <a:pt x="24333" y="6251"/>
                  </a:lnTo>
                  <a:lnTo>
                    <a:pt x="21971" y="4054"/>
                  </a:lnTo>
                  <a:lnTo>
                    <a:pt x="22224" y="1301"/>
                  </a:lnTo>
                  <a:lnTo>
                    <a:pt x="180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4"/>
            <p:cNvSpPr/>
            <p:nvPr/>
          </p:nvSpPr>
          <p:spPr>
            <a:xfrm>
              <a:off x="5985000" y="3768350"/>
              <a:ext cx="883600" cy="789850"/>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4"/>
            <p:cNvSpPr/>
            <p:nvPr/>
          </p:nvSpPr>
          <p:spPr>
            <a:xfrm>
              <a:off x="6575950" y="4616250"/>
              <a:ext cx="97550" cy="109575"/>
            </a:xfrm>
            <a:custGeom>
              <a:rect b="b" l="l" r="r" t="t"/>
              <a:pathLst>
                <a:path extrusionOk="0" h="4383" w="3902">
                  <a:moveTo>
                    <a:pt x="303" y="1"/>
                  </a:moveTo>
                  <a:lnTo>
                    <a:pt x="0" y="430"/>
                  </a:lnTo>
                  <a:lnTo>
                    <a:pt x="0" y="2955"/>
                  </a:lnTo>
                  <a:lnTo>
                    <a:pt x="1326" y="4382"/>
                  </a:lnTo>
                  <a:lnTo>
                    <a:pt x="3498" y="2753"/>
                  </a:lnTo>
                  <a:lnTo>
                    <a:pt x="3902" y="430"/>
                  </a:lnTo>
                  <a:lnTo>
                    <a:pt x="2273" y="1213"/>
                  </a:lnTo>
                  <a:lnTo>
                    <a:pt x="3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4"/>
            <p:cNvSpPr/>
            <p:nvPr/>
          </p:nvSpPr>
          <p:spPr>
            <a:xfrm>
              <a:off x="6568050" y="4609625"/>
              <a:ext cx="115875" cy="126600"/>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4"/>
            <p:cNvSpPr/>
            <p:nvPr/>
          </p:nvSpPr>
          <p:spPr>
            <a:xfrm>
              <a:off x="6995150" y="4713800"/>
              <a:ext cx="195750" cy="190700"/>
            </a:xfrm>
            <a:custGeom>
              <a:rect b="b" l="l" r="r" t="t"/>
              <a:pathLst>
                <a:path extrusionOk="0" h="7628" w="7830">
                  <a:moveTo>
                    <a:pt x="6883" y="0"/>
                  </a:moveTo>
                  <a:lnTo>
                    <a:pt x="4648" y="1932"/>
                  </a:lnTo>
                  <a:lnTo>
                    <a:pt x="2615" y="2905"/>
                  </a:lnTo>
                  <a:lnTo>
                    <a:pt x="468" y="4660"/>
                  </a:lnTo>
                  <a:lnTo>
                    <a:pt x="1" y="5859"/>
                  </a:lnTo>
                  <a:lnTo>
                    <a:pt x="1958" y="7627"/>
                  </a:lnTo>
                  <a:lnTo>
                    <a:pt x="4471" y="4622"/>
                  </a:lnTo>
                  <a:lnTo>
                    <a:pt x="6921" y="2425"/>
                  </a:lnTo>
                  <a:lnTo>
                    <a:pt x="7830" y="1124"/>
                  </a:lnTo>
                  <a:lnTo>
                    <a:pt x="78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4"/>
            <p:cNvSpPr/>
            <p:nvPr/>
          </p:nvSpPr>
          <p:spPr>
            <a:xfrm>
              <a:off x="6985700" y="4705900"/>
              <a:ext cx="213100" cy="209650"/>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4"/>
            <p:cNvSpPr/>
            <p:nvPr/>
          </p:nvSpPr>
          <p:spPr>
            <a:xfrm>
              <a:off x="7223700" y="4478300"/>
              <a:ext cx="126625" cy="235850"/>
            </a:xfrm>
            <a:custGeom>
              <a:rect b="b" l="l" r="r" t="t"/>
              <a:pathLst>
                <a:path extrusionOk="0" h="9434" w="5065">
                  <a:moveTo>
                    <a:pt x="607" y="1"/>
                  </a:moveTo>
                  <a:lnTo>
                    <a:pt x="1099" y="3334"/>
                  </a:lnTo>
                  <a:lnTo>
                    <a:pt x="1175" y="5557"/>
                  </a:lnTo>
                  <a:lnTo>
                    <a:pt x="266" y="5948"/>
                  </a:lnTo>
                  <a:lnTo>
                    <a:pt x="1087" y="7792"/>
                  </a:lnTo>
                  <a:cubicBezTo>
                    <a:pt x="1087" y="7792"/>
                    <a:pt x="1" y="8612"/>
                    <a:pt x="317" y="8827"/>
                  </a:cubicBezTo>
                  <a:cubicBezTo>
                    <a:pt x="569" y="9004"/>
                    <a:pt x="809" y="9206"/>
                    <a:pt x="1036" y="9433"/>
                  </a:cubicBezTo>
                  <a:lnTo>
                    <a:pt x="2640" y="7716"/>
                  </a:lnTo>
                  <a:lnTo>
                    <a:pt x="3448" y="5531"/>
                  </a:lnTo>
                  <a:lnTo>
                    <a:pt x="5064" y="5026"/>
                  </a:lnTo>
                  <a:lnTo>
                    <a:pt x="4092" y="4370"/>
                  </a:lnTo>
                  <a:lnTo>
                    <a:pt x="2791" y="4370"/>
                  </a:lnTo>
                  <a:lnTo>
                    <a:pt x="2665" y="733"/>
                  </a:lnTo>
                  <a:lnTo>
                    <a:pt x="60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4"/>
            <p:cNvSpPr/>
            <p:nvPr/>
          </p:nvSpPr>
          <p:spPr>
            <a:xfrm>
              <a:off x="7219600" y="4466625"/>
              <a:ext cx="149025" cy="258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4"/>
            <p:cNvSpPr/>
            <p:nvPr/>
          </p:nvSpPr>
          <p:spPr>
            <a:xfrm>
              <a:off x="6134625" y="2921400"/>
              <a:ext cx="43275" cy="96300"/>
            </a:xfrm>
            <a:custGeom>
              <a:rect b="b" l="l" r="r" t="t"/>
              <a:pathLst>
                <a:path extrusionOk="0" h="3852" w="1731">
                  <a:moveTo>
                    <a:pt x="1415" y="0"/>
                  </a:moveTo>
                  <a:lnTo>
                    <a:pt x="1" y="682"/>
                  </a:lnTo>
                  <a:lnTo>
                    <a:pt x="1" y="2627"/>
                  </a:lnTo>
                  <a:lnTo>
                    <a:pt x="1415" y="3852"/>
                  </a:lnTo>
                  <a:lnTo>
                    <a:pt x="1730" y="1920"/>
                  </a:lnTo>
                  <a:lnTo>
                    <a:pt x="141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4"/>
            <p:cNvSpPr/>
            <p:nvPr/>
          </p:nvSpPr>
          <p:spPr>
            <a:xfrm>
              <a:off x="6126725" y="2909725"/>
              <a:ext cx="59375" cy="12282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4"/>
            <p:cNvSpPr/>
            <p:nvPr/>
          </p:nvSpPr>
          <p:spPr>
            <a:xfrm>
              <a:off x="5917450" y="3060600"/>
              <a:ext cx="65350" cy="60650"/>
            </a:xfrm>
            <a:custGeom>
              <a:rect b="b" l="l" r="r" t="t"/>
              <a:pathLst>
                <a:path extrusionOk="0" h="2426" w="2614">
                  <a:moveTo>
                    <a:pt x="1099" y="1"/>
                  </a:moveTo>
                  <a:lnTo>
                    <a:pt x="0" y="1175"/>
                  </a:lnTo>
                  <a:lnTo>
                    <a:pt x="568" y="2425"/>
                  </a:lnTo>
                  <a:lnTo>
                    <a:pt x="1440" y="2425"/>
                  </a:lnTo>
                  <a:lnTo>
                    <a:pt x="2614" y="708"/>
                  </a:lnTo>
                  <a:lnTo>
                    <a:pt x="109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4"/>
            <p:cNvSpPr/>
            <p:nvPr/>
          </p:nvSpPr>
          <p:spPr>
            <a:xfrm>
              <a:off x="5908275" y="3050825"/>
              <a:ext cx="86225" cy="78325"/>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4"/>
            <p:cNvSpPr/>
            <p:nvPr/>
          </p:nvSpPr>
          <p:spPr>
            <a:xfrm>
              <a:off x="6168100" y="3083025"/>
              <a:ext cx="108300" cy="173650"/>
            </a:xfrm>
            <a:custGeom>
              <a:rect b="b" l="l" r="r" t="t"/>
              <a:pathLst>
                <a:path extrusionOk="0" h="6946" w="4332">
                  <a:moveTo>
                    <a:pt x="1578" y="0"/>
                  </a:moveTo>
                  <a:lnTo>
                    <a:pt x="707" y="1440"/>
                  </a:lnTo>
                  <a:lnTo>
                    <a:pt x="0" y="3132"/>
                  </a:lnTo>
                  <a:lnTo>
                    <a:pt x="783" y="5897"/>
                  </a:lnTo>
                  <a:lnTo>
                    <a:pt x="2399" y="5405"/>
                  </a:lnTo>
                  <a:lnTo>
                    <a:pt x="3472" y="6945"/>
                  </a:lnTo>
                  <a:lnTo>
                    <a:pt x="4331" y="5241"/>
                  </a:lnTo>
                  <a:lnTo>
                    <a:pt x="3472" y="3789"/>
                  </a:lnTo>
                  <a:lnTo>
                    <a:pt x="1818" y="2564"/>
                  </a:lnTo>
                  <a:lnTo>
                    <a:pt x="2399" y="1352"/>
                  </a:lnTo>
                  <a:lnTo>
                    <a:pt x="15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4"/>
            <p:cNvSpPr/>
            <p:nvPr/>
          </p:nvSpPr>
          <p:spPr>
            <a:xfrm>
              <a:off x="6159575" y="3067875"/>
              <a:ext cx="125650" cy="20427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4"/>
            <p:cNvSpPr/>
            <p:nvPr/>
          </p:nvSpPr>
          <p:spPr>
            <a:xfrm>
              <a:off x="6241950" y="3244650"/>
              <a:ext cx="111475" cy="160375"/>
            </a:xfrm>
            <a:custGeom>
              <a:rect b="b" l="l" r="r" t="t"/>
              <a:pathLst>
                <a:path extrusionOk="0" h="6415" w="4459">
                  <a:moveTo>
                    <a:pt x="2248" y="0"/>
                  </a:moveTo>
                  <a:lnTo>
                    <a:pt x="1781" y="1693"/>
                  </a:lnTo>
                  <a:lnTo>
                    <a:pt x="2021" y="3069"/>
                  </a:lnTo>
                  <a:lnTo>
                    <a:pt x="518" y="3965"/>
                  </a:lnTo>
                  <a:lnTo>
                    <a:pt x="1" y="4281"/>
                  </a:lnTo>
                  <a:lnTo>
                    <a:pt x="1377" y="4912"/>
                  </a:lnTo>
                  <a:lnTo>
                    <a:pt x="2842" y="6415"/>
                  </a:lnTo>
                  <a:lnTo>
                    <a:pt x="4458" y="4912"/>
                  </a:lnTo>
                  <a:lnTo>
                    <a:pt x="3271" y="3208"/>
                  </a:lnTo>
                  <a:lnTo>
                    <a:pt x="3650" y="1541"/>
                  </a:lnTo>
                  <a:lnTo>
                    <a:pt x="2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4"/>
            <p:cNvSpPr/>
            <p:nvPr/>
          </p:nvSpPr>
          <p:spPr>
            <a:xfrm>
              <a:off x="6225225" y="3228550"/>
              <a:ext cx="138600" cy="187525"/>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4"/>
            <p:cNvSpPr/>
            <p:nvPr/>
          </p:nvSpPr>
          <p:spPr>
            <a:xfrm>
              <a:off x="6323400" y="2434950"/>
              <a:ext cx="220375" cy="347575"/>
            </a:xfrm>
            <a:custGeom>
              <a:rect b="b" l="l" r="r" t="t"/>
              <a:pathLst>
                <a:path extrusionOk="0" h="13903" w="8815">
                  <a:moveTo>
                    <a:pt x="7766" y="0"/>
                  </a:moveTo>
                  <a:lnTo>
                    <a:pt x="6718" y="392"/>
                  </a:lnTo>
                  <a:lnTo>
                    <a:pt x="6301" y="2235"/>
                  </a:lnTo>
                  <a:lnTo>
                    <a:pt x="6150" y="4836"/>
                  </a:lnTo>
                  <a:lnTo>
                    <a:pt x="4433" y="5960"/>
                  </a:lnTo>
                  <a:lnTo>
                    <a:pt x="3877" y="7337"/>
                  </a:lnTo>
                  <a:lnTo>
                    <a:pt x="2248" y="7425"/>
                  </a:lnTo>
                  <a:lnTo>
                    <a:pt x="847" y="9104"/>
                  </a:lnTo>
                  <a:lnTo>
                    <a:pt x="1" y="10367"/>
                  </a:lnTo>
                  <a:lnTo>
                    <a:pt x="1187" y="12640"/>
                  </a:lnTo>
                  <a:lnTo>
                    <a:pt x="1932" y="13903"/>
                  </a:lnTo>
                  <a:lnTo>
                    <a:pt x="2652" y="11478"/>
                  </a:lnTo>
                  <a:lnTo>
                    <a:pt x="2248" y="10304"/>
                  </a:lnTo>
                  <a:lnTo>
                    <a:pt x="4256" y="9799"/>
                  </a:lnTo>
                  <a:lnTo>
                    <a:pt x="6011" y="9799"/>
                  </a:lnTo>
                  <a:lnTo>
                    <a:pt x="8814" y="7576"/>
                  </a:lnTo>
                  <a:lnTo>
                    <a:pt x="8499" y="4660"/>
                  </a:lnTo>
                  <a:lnTo>
                    <a:pt x="8814" y="2639"/>
                  </a:lnTo>
                  <a:lnTo>
                    <a:pt x="77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4"/>
            <p:cNvSpPr/>
            <p:nvPr/>
          </p:nvSpPr>
          <p:spPr>
            <a:xfrm>
              <a:off x="6314250" y="2424850"/>
              <a:ext cx="238050" cy="377575"/>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4"/>
            <p:cNvSpPr/>
            <p:nvPr/>
          </p:nvSpPr>
          <p:spPr>
            <a:xfrm>
              <a:off x="6470500" y="2285950"/>
              <a:ext cx="89675" cy="141450"/>
            </a:xfrm>
            <a:custGeom>
              <a:rect b="b" l="l" r="r" t="t"/>
              <a:pathLst>
                <a:path extrusionOk="0" h="5658" w="3587">
                  <a:moveTo>
                    <a:pt x="266" y="0"/>
                  </a:moveTo>
                  <a:lnTo>
                    <a:pt x="1" y="897"/>
                  </a:lnTo>
                  <a:lnTo>
                    <a:pt x="380" y="2677"/>
                  </a:lnTo>
                  <a:lnTo>
                    <a:pt x="76" y="3940"/>
                  </a:lnTo>
                  <a:lnTo>
                    <a:pt x="342" y="5657"/>
                  </a:lnTo>
                  <a:lnTo>
                    <a:pt x="2021" y="5657"/>
                  </a:lnTo>
                  <a:lnTo>
                    <a:pt x="1554" y="3801"/>
                  </a:lnTo>
                  <a:lnTo>
                    <a:pt x="1554" y="3801"/>
                  </a:lnTo>
                  <a:lnTo>
                    <a:pt x="2943" y="4420"/>
                  </a:lnTo>
                  <a:lnTo>
                    <a:pt x="3587" y="2677"/>
                  </a:lnTo>
                  <a:lnTo>
                    <a:pt x="3587" y="1566"/>
                  </a:lnTo>
                  <a:lnTo>
                    <a:pt x="1832" y="821"/>
                  </a:lnTo>
                  <a:lnTo>
                    <a:pt x="26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4"/>
            <p:cNvSpPr/>
            <p:nvPr/>
          </p:nvSpPr>
          <p:spPr>
            <a:xfrm>
              <a:off x="6462300" y="2274900"/>
              <a:ext cx="105775" cy="160375"/>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4"/>
            <p:cNvSpPr/>
            <p:nvPr/>
          </p:nvSpPr>
          <p:spPr>
            <a:xfrm>
              <a:off x="6378950" y="1950375"/>
              <a:ext cx="126300" cy="303725"/>
            </a:xfrm>
            <a:custGeom>
              <a:rect b="b" l="l" r="r" t="t"/>
              <a:pathLst>
                <a:path extrusionOk="0" h="12149" w="5052">
                  <a:moveTo>
                    <a:pt x="708" y="1"/>
                  </a:moveTo>
                  <a:lnTo>
                    <a:pt x="1" y="1365"/>
                  </a:lnTo>
                  <a:lnTo>
                    <a:pt x="1428" y="5456"/>
                  </a:lnTo>
                  <a:lnTo>
                    <a:pt x="2211" y="7021"/>
                  </a:lnTo>
                  <a:lnTo>
                    <a:pt x="2211" y="8676"/>
                  </a:lnTo>
                  <a:lnTo>
                    <a:pt x="3271" y="12148"/>
                  </a:lnTo>
                  <a:lnTo>
                    <a:pt x="5052" y="12148"/>
                  </a:lnTo>
                  <a:lnTo>
                    <a:pt x="4168" y="8878"/>
                  </a:lnTo>
                  <a:lnTo>
                    <a:pt x="5052" y="8398"/>
                  </a:lnTo>
                  <a:lnTo>
                    <a:pt x="3360" y="5317"/>
                  </a:lnTo>
                  <a:lnTo>
                    <a:pt x="2185" y="2198"/>
                  </a:lnTo>
                  <a:lnTo>
                    <a:pt x="70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4"/>
            <p:cNvSpPr/>
            <p:nvPr/>
          </p:nvSpPr>
          <p:spPr>
            <a:xfrm>
              <a:off x="6370425" y="1934925"/>
              <a:ext cx="145575" cy="327050"/>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4"/>
            <p:cNvSpPr/>
            <p:nvPr/>
          </p:nvSpPr>
          <p:spPr>
            <a:xfrm>
              <a:off x="5626075" y="893825"/>
              <a:ext cx="145875" cy="113350"/>
            </a:xfrm>
            <a:custGeom>
              <a:rect b="b" l="l" r="r" t="t"/>
              <a:pathLst>
                <a:path extrusionOk="0" h="4534" w="5835">
                  <a:moveTo>
                    <a:pt x="4142" y="0"/>
                  </a:moveTo>
                  <a:lnTo>
                    <a:pt x="2362" y="796"/>
                  </a:lnTo>
                  <a:lnTo>
                    <a:pt x="480" y="796"/>
                  </a:lnTo>
                  <a:lnTo>
                    <a:pt x="0" y="2425"/>
                  </a:lnTo>
                  <a:lnTo>
                    <a:pt x="2362" y="4533"/>
                  </a:lnTo>
                  <a:lnTo>
                    <a:pt x="4458" y="3334"/>
                  </a:lnTo>
                  <a:lnTo>
                    <a:pt x="5834" y="2273"/>
                  </a:lnTo>
                  <a:lnTo>
                    <a:pt x="5834" y="480"/>
                  </a:lnTo>
                  <a:lnTo>
                    <a:pt x="414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4"/>
            <p:cNvSpPr/>
            <p:nvPr/>
          </p:nvSpPr>
          <p:spPr>
            <a:xfrm>
              <a:off x="5617225" y="885625"/>
              <a:ext cx="162600" cy="131025"/>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4"/>
            <p:cNvSpPr/>
            <p:nvPr/>
          </p:nvSpPr>
          <p:spPr>
            <a:xfrm>
              <a:off x="5828725" y="897925"/>
              <a:ext cx="80850" cy="36650"/>
            </a:xfrm>
            <a:custGeom>
              <a:rect b="b" l="l" r="r" t="t"/>
              <a:pathLst>
                <a:path extrusionOk="0" h="1466" w="3234">
                  <a:moveTo>
                    <a:pt x="1" y="1"/>
                  </a:moveTo>
                  <a:lnTo>
                    <a:pt x="885" y="1465"/>
                  </a:lnTo>
                  <a:lnTo>
                    <a:pt x="3233" y="733"/>
                  </a:lnTo>
                  <a:lnTo>
                    <a:pt x="23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4"/>
            <p:cNvSpPr/>
            <p:nvPr/>
          </p:nvSpPr>
          <p:spPr>
            <a:xfrm>
              <a:off x="5814525" y="890350"/>
              <a:ext cx="111475" cy="53700"/>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4"/>
            <p:cNvSpPr/>
            <p:nvPr/>
          </p:nvSpPr>
          <p:spPr>
            <a:xfrm>
              <a:off x="5765925" y="1013475"/>
              <a:ext cx="80825" cy="48625"/>
            </a:xfrm>
            <a:custGeom>
              <a:rect b="b" l="l" r="r" t="t"/>
              <a:pathLst>
                <a:path extrusionOk="0" h="1945" w="3233">
                  <a:moveTo>
                    <a:pt x="0" y="0"/>
                  </a:moveTo>
                  <a:lnTo>
                    <a:pt x="871" y="1945"/>
                  </a:lnTo>
                  <a:lnTo>
                    <a:pt x="3233" y="972"/>
                  </a:lnTo>
                  <a:lnTo>
                    <a:pt x="1616" y="164"/>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4"/>
            <p:cNvSpPr/>
            <p:nvPr/>
          </p:nvSpPr>
          <p:spPr>
            <a:xfrm>
              <a:off x="5752975" y="1004300"/>
              <a:ext cx="113025" cy="6822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4"/>
            <p:cNvSpPr/>
            <p:nvPr/>
          </p:nvSpPr>
          <p:spPr>
            <a:xfrm>
              <a:off x="4952100" y="890350"/>
              <a:ext cx="78950" cy="112725"/>
            </a:xfrm>
            <a:custGeom>
              <a:rect b="b" l="l" r="r" t="t"/>
              <a:pathLst>
                <a:path extrusionOk="0" h="4509" w="3158">
                  <a:moveTo>
                    <a:pt x="1" y="0"/>
                  </a:moveTo>
                  <a:lnTo>
                    <a:pt x="1" y="1882"/>
                  </a:lnTo>
                  <a:lnTo>
                    <a:pt x="960" y="4508"/>
                  </a:lnTo>
                  <a:lnTo>
                    <a:pt x="3157" y="2576"/>
                  </a:lnTo>
                  <a:lnTo>
                    <a:pt x="3157" y="1251"/>
                  </a:lnTo>
                  <a:lnTo>
                    <a:pt x="1"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4"/>
            <p:cNvSpPr/>
            <p:nvPr/>
          </p:nvSpPr>
          <p:spPr>
            <a:xfrm>
              <a:off x="4944200" y="878675"/>
              <a:ext cx="94750" cy="137975"/>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4"/>
            <p:cNvSpPr/>
            <p:nvPr/>
          </p:nvSpPr>
          <p:spPr>
            <a:xfrm>
              <a:off x="4770275" y="799125"/>
              <a:ext cx="164800" cy="161950"/>
            </a:xfrm>
            <a:custGeom>
              <a:rect b="b" l="l" r="r" t="t"/>
              <a:pathLst>
                <a:path extrusionOk="0" h="6478" w="6592">
                  <a:moveTo>
                    <a:pt x="1049" y="0"/>
                  </a:moveTo>
                  <a:lnTo>
                    <a:pt x="0" y="1856"/>
                  </a:lnTo>
                  <a:lnTo>
                    <a:pt x="948" y="4546"/>
                  </a:lnTo>
                  <a:lnTo>
                    <a:pt x="2539" y="6478"/>
                  </a:lnTo>
                  <a:lnTo>
                    <a:pt x="5064" y="6478"/>
                  </a:lnTo>
                  <a:lnTo>
                    <a:pt x="6592" y="6213"/>
                  </a:lnTo>
                  <a:lnTo>
                    <a:pt x="5695" y="3801"/>
                  </a:lnTo>
                  <a:lnTo>
                    <a:pt x="3296" y="2500"/>
                  </a:lnTo>
                  <a:lnTo>
                    <a:pt x="10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4"/>
            <p:cNvSpPr/>
            <p:nvPr/>
          </p:nvSpPr>
          <p:spPr>
            <a:xfrm>
              <a:off x="4761750" y="785550"/>
              <a:ext cx="184075" cy="183425"/>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4"/>
            <p:cNvSpPr/>
            <p:nvPr/>
          </p:nvSpPr>
          <p:spPr>
            <a:xfrm>
              <a:off x="4392100" y="1174150"/>
              <a:ext cx="165750" cy="386075"/>
            </a:xfrm>
            <a:custGeom>
              <a:rect b="b" l="l" r="r" t="t"/>
              <a:pathLst>
                <a:path extrusionOk="0" h="15443" w="6630">
                  <a:moveTo>
                    <a:pt x="6629" y="0"/>
                  </a:moveTo>
                  <a:lnTo>
                    <a:pt x="4521" y="1036"/>
                  </a:lnTo>
                  <a:lnTo>
                    <a:pt x="2261" y="3056"/>
                  </a:lnTo>
                  <a:lnTo>
                    <a:pt x="0" y="6301"/>
                  </a:lnTo>
                  <a:lnTo>
                    <a:pt x="354" y="10594"/>
                  </a:lnTo>
                  <a:lnTo>
                    <a:pt x="51" y="12652"/>
                  </a:lnTo>
                  <a:lnTo>
                    <a:pt x="1288" y="15443"/>
                  </a:lnTo>
                  <a:lnTo>
                    <a:pt x="4357" y="15443"/>
                  </a:lnTo>
                  <a:lnTo>
                    <a:pt x="2425" y="11731"/>
                  </a:lnTo>
                  <a:lnTo>
                    <a:pt x="2955" y="7033"/>
                  </a:lnTo>
                  <a:lnTo>
                    <a:pt x="4634" y="4154"/>
                  </a:lnTo>
                  <a:lnTo>
                    <a:pt x="6629" y="1844"/>
                  </a:lnTo>
                  <a:lnTo>
                    <a:pt x="66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4"/>
            <p:cNvSpPr/>
            <p:nvPr/>
          </p:nvSpPr>
          <p:spPr>
            <a:xfrm>
              <a:off x="4383875" y="1161200"/>
              <a:ext cx="181875" cy="406925"/>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4"/>
            <p:cNvSpPr/>
            <p:nvPr/>
          </p:nvSpPr>
          <p:spPr>
            <a:xfrm>
              <a:off x="3327950" y="2153675"/>
              <a:ext cx="78950" cy="116200"/>
            </a:xfrm>
            <a:custGeom>
              <a:rect b="b" l="l" r="r" t="t"/>
              <a:pathLst>
                <a:path extrusionOk="0" h="4648" w="3158">
                  <a:moveTo>
                    <a:pt x="1288" y="1"/>
                  </a:moveTo>
                  <a:lnTo>
                    <a:pt x="1" y="1655"/>
                  </a:lnTo>
                  <a:lnTo>
                    <a:pt x="1" y="3069"/>
                  </a:lnTo>
                  <a:lnTo>
                    <a:pt x="1" y="3700"/>
                  </a:lnTo>
                  <a:lnTo>
                    <a:pt x="884" y="4647"/>
                  </a:lnTo>
                  <a:lnTo>
                    <a:pt x="2677" y="3915"/>
                  </a:lnTo>
                  <a:lnTo>
                    <a:pt x="3157" y="1731"/>
                  </a:lnTo>
                  <a:lnTo>
                    <a:pt x="3157" y="544"/>
                  </a:lnTo>
                  <a:lnTo>
                    <a:pt x="1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4"/>
            <p:cNvSpPr/>
            <p:nvPr/>
          </p:nvSpPr>
          <p:spPr>
            <a:xfrm>
              <a:off x="3320050" y="2144525"/>
              <a:ext cx="94725" cy="134825"/>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4"/>
            <p:cNvSpPr/>
            <p:nvPr/>
          </p:nvSpPr>
          <p:spPr>
            <a:xfrm>
              <a:off x="3404025" y="2057075"/>
              <a:ext cx="144925" cy="252250"/>
            </a:xfrm>
            <a:custGeom>
              <a:rect b="b" l="l" r="r" t="t"/>
              <a:pathLst>
                <a:path extrusionOk="0" h="10090" w="5797">
                  <a:moveTo>
                    <a:pt x="2602" y="1"/>
                  </a:moveTo>
                  <a:lnTo>
                    <a:pt x="834" y="443"/>
                  </a:lnTo>
                  <a:lnTo>
                    <a:pt x="1" y="1680"/>
                  </a:lnTo>
                  <a:lnTo>
                    <a:pt x="2097" y="4408"/>
                  </a:lnTo>
                  <a:lnTo>
                    <a:pt x="2311" y="6201"/>
                  </a:lnTo>
                  <a:lnTo>
                    <a:pt x="746" y="7703"/>
                  </a:lnTo>
                  <a:lnTo>
                    <a:pt x="746" y="10090"/>
                  </a:lnTo>
                  <a:lnTo>
                    <a:pt x="5796" y="9155"/>
                  </a:lnTo>
                  <a:lnTo>
                    <a:pt x="5796" y="7564"/>
                  </a:lnTo>
                  <a:lnTo>
                    <a:pt x="4837" y="5266"/>
                  </a:lnTo>
                  <a:lnTo>
                    <a:pt x="2728" y="2753"/>
                  </a:lnTo>
                  <a:lnTo>
                    <a:pt x="3700" y="1213"/>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4"/>
            <p:cNvSpPr/>
            <p:nvPr/>
          </p:nvSpPr>
          <p:spPr>
            <a:xfrm>
              <a:off x="3394250" y="2048250"/>
              <a:ext cx="162600" cy="270550"/>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4"/>
            <p:cNvSpPr/>
            <p:nvPr/>
          </p:nvSpPr>
          <p:spPr>
            <a:xfrm>
              <a:off x="3658775" y="1084500"/>
              <a:ext cx="236775" cy="215300"/>
            </a:xfrm>
            <a:custGeom>
              <a:rect b="b" l="l" r="r" t="t"/>
              <a:pathLst>
                <a:path extrusionOk="0" h="8612" w="9471">
                  <a:moveTo>
                    <a:pt x="3498" y="0"/>
                  </a:moveTo>
                  <a:lnTo>
                    <a:pt x="1907" y="972"/>
                  </a:lnTo>
                  <a:lnTo>
                    <a:pt x="1907" y="1692"/>
                  </a:lnTo>
                  <a:lnTo>
                    <a:pt x="1" y="2273"/>
                  </a:lnTo>
                  <a:lnTo>
                    <a:pt x="2173" y="5026"/>
                  </a:lnTo>
                  <a:lnTo>
                    <a:pt x="3801" y="6162"/>
                  </a:lnTo>
                  <a:lnTo>
                    <a:pt x="3271" y="6970"/>
                  </a:lnTo>
                  <a:lnTo>
                    <a:pt x="5254" y="8612"/>
                  </a:lnTo>
                  <a:lnTo>
                    <a:pt x="6327" y="4028"/>
                  </a:lnTo>
                  <a:lnTo>
                    <a:pt x="7488" y="5278"/>
                  </a:lnTo>
                  <a:lnTo>
                    <a:pt x="7122" y="7046"/>
                  </a:lnTo>
                  <a:lnTo>
                    <a:pt x="8537" y="7046"/>
                  </a:lnTo>
                  <a:lnTo>
                    <a:pt x="9471" y="5177"/>
                  </a:lnTo>
                  <a:lnTo>
                    <a:pt x="6150" y="2513"/>
                  </a:lnTo>
                  <a:lnTo>
                    <a:pt x="349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4"/>
            <p:cNvSpPr/>
            <p:nvPr/>
          </p:nvSpPr>
          <p:spPr>
            <a:xfrm>
              <a:off x="3645200" y="1074400"/>
              <a:ext cx="260450" cy="23960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4"/>
            <p:cNvSpPr/>
            <p:nvPr/>
          </p:nvSpPr>
          <p:spPr>
            <a:xfrm>
              <a:off x="3780950" y="1045975"/>
              <a:ext cx="134825" cy="91250"/>
            </a:xfrm>
            <a:custGeom>
              <a:rect b="b" l="l" r="r" t="t"/>
              <a:pathLst>
                <a:path extrusionOk="0" h="3650" w="5393">
                  <a:moveTo>
                    <a:pt x="1175" y="1"/>
                  </a:moveTo>
                  <a:lnTo>
                    <a:pt x="0" y="1137"/>
                  </a:lnTo>
                  <a:lnTo>
                    <a:pt x="2235" y="2842"/>
                  </a:lnTo>
                  <a:lnTo>
                    <a:pt x="3612" y="3650"/>
                  </a:lnTo>
                  <a:lnTo>
                    <a:pt x="5392" y="1819"/>
                  </a:lnTo>
                  <a:lnTo>
                    <a:pt x="4584" y="329"/>
                  </a:lnTo>
                  <a:lnTo>
                    <a:pt x="3208" y="1"/>
                  </a:lnTo>
                  <a:lnTo>
                    <a:pt x="2703" y="1137"/>
                  </a:lnTo>
                  <a:lnTo>
                    <a:pt x="11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4"/>
            <p:cNvSpPr/>
            <p:nvPr/>
          </p:nvSpPr>
          <p:spPr>
            <a:xfrm>
              <a:off x="3768950" y="1035550"/>
              <a:ext cx="156600" cy="111475"/>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4"/>
            <p:cNvSpPr/>
            <p:nvPr/>
          </p:nvSpPr>
          <p:spPr>
            <a:xfrm>
              <a:off x="3098775" y="1751200"/>
              <a:ext cx="166375" cy="133550"/>
            </a:xfrm>
            <a:custGeom>
              <a:rect b="b" l="l" r="r" t="t"/>
              <a:pathLst>
                <a:path extrusionOk="0" h="5342" w="6655">
                  <a:moveTo>
                    <a:pt x="5619" y="0"/>
                  </a:moveTo>
                  <a:lnTo>
                    <a:pt x="4205" y="985"/>
                  </a:lnTo>
                  <a:lnTo>
                    <a:pt x="2475" y="1869"/>
                  </a:lnTo>
                  <a:lnTo>
                    <a:pt x="1288" y="404"/>
                  </a:lnTo>
                  <a:lnTo>
                    <a:pt x="0" y="1856"/>
                  </a:lnTo>
                  <a:lnTo>
                    <a:pt x="341" y="2829"/>
                  </a:lnTo>
                  <a:lnTo>
                    <a:pt x="341" y="4028"/>
                  </a:lnTo>
                  <a:lnTo>
                    <a:pt x="2766" y="5341"/>
                  </a:lnTo>
                  <a:lnTo>
                    <a:pt x="4963" y="4369"/>
                  </a:lnTo>
                  <a:lnTo>
                    <a:pt x="6655" y="2854"/>
                  </a:lnTo>
                  <a:lnTo>
                    <a:pt x="6655" y="1515"/>
                  </a:lnTo>
                  <a:lnTo>
                    <a:pt x="561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4"/>
            <p:cNvSpPr/>
            <p:nvPr/>
          </p:nvSpPr>
          <p:spPr>
            <a:xfrm>
              <a:off x="3089925" y="1740150"/>
              <a:ext cx="182800" cy="153450"/>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4"/>
            <p:cNvSpPr/>
            <p:nvPr/>
          </p:nvSpPr>
          <p:spPr>
            <a:xfrm>
              <a:off x="3793250" y="2636350"/>
              <a:ext cx="57175" cy="35700"/>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4"/>
            <p:cNvSpPr/>
            <p:nvPr/>
          </p:nvSpPr>
          <p:spPr>
            <a:xfrm>
              <a:off x="3768950" y="2626875"/>
              <a:ext cx="95675" cy="59375"/>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4"/>
            <p:cNvSpPr/>
            <p:nvPr/>
          </p:nvSpPr>
          <p:spPr>
            <a:xfrm>
              <a:off x="3702975" y="2517025"/>
              <a:ext cx="43275" cy="68200"/>
            </a:xfrm>
            <a:custGeom>
              <a:rect b="b" l="l" r="r" t="t"/>
              <a:pathLst>
                <a:path extrusionOk="0" h="2728" w="1731">
                  <a:moveTo>
                    <a:pt x="733" y="0"/>
                  </a:moveTo>
                  <a:cubicBezTo>
                    <a:pt x="493" y="164"/>
                    <a:pt x="0" y="1288"/>
                    <a:pt x="0" y="1288"/>
                  </a:cubicBezTo>
                  <a:lnTo>
                    <a:pt x="695" y="2728"/>
                  </a:lnTo>
                  <a:lnTo>
                    <a:pt x="1730" y="2728"/>
                  </a:lnTo>
                  <a:lnTo>
                    <a:pt x="73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4"/>
            <p:cNvSpPr/>
            <p:nvPr/>
          </p:nvSpPr>
          <p:spPr>
            <a:xfrm>
              <a:off x="3694450" y="2505025"/>
              <a:ext cx="62850" cy="88100"/>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4"/>
            <p:cNvSpPr/>
            <p:nvPr/>
          </p:nvSpPr>
          <p:spPr>
            <a:xfrm>
              <a:off x="3696975" y="2570375"/>
              <a:ext cx="25275" cy="78000"/>
            </a:xfrm>
            <a:custGeom>
              <a:rect b="b" l="l" r="r" t="t"/>
              <a:pathLst>
                <a:path extrusionOk="0" h="3120" w="1011">
                  <a:moveTo>
                    <a:pt x="455" y="0"/>
                  </a:moveTo>
                  <a:lnTo>
                    <a:pt x="1" y="1402"/>
                  </a:lnTo>
                  <a:lnTo>
                    <a:pt x="581" y="3119"/>
                  </a:lnTo>
                  <a:lnTo>
                    <a:pt x="1011" y="3119"/>
                  </a:lnTo>
                  <a:lnTo>
                    <a:pt x="1011" y="278"/>
                  </a:lnTo>
                  <a:lnTo>
                    <a:pt x="4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4"/>
            <p:cNvSpPr/>
            <p:nvPr/>
          </p:nvSpPr>
          <p:spPr>
            <a:xfrm>
              <a:off x="3688775" y="2563750"/>
              <a:ext cx="43275" cy="9250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4"/>
            <p:cNvSpPr/>
            <p:nvPr/>
          </p:nvSpPr>
          <p:spPr>
            <a:xfrm>
              <a:off x="4360850" y="1623350"/>
              <a:ext cx="47375" cy="27475"/>
            </a:xfrm>
            <a:custGeom>
              <a:rect b="b" l="l" r="r" t="t"/>
              <a:pathLst>
                <a:path extrusionOk="0" h="1099" w="1895">
                  <a:moveTo>
                    <a:pt x="0" y="0"/>
                  </a:moveTo>
                  <a:lnTo>
                    <a:pt x="556" y="1099"/>
                  </a:lnTo>
                  <a:lnTo>
                    <a:pt x="1326" y="947"/>
                  </a:lnTo>
                  <a:lnTo>
                    <a:pt x="189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4"/>
            <p:cNvSpPr/>
            <p:nvPr/>
          </p:nvSpPr>
          <p:spPr>
            <a:xfrm>
              <a:off x="4347900" y="1615450"/>
              <a:ext cx="74200" cy="44550"/>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4"/>
            <p:cNvSpPr/>
            <p:nvPr/>
          </p:nvSpPr>
          <p:spPr>
            <a:xfrm>
              <a:off x="2445000" y="785850"/>
              <a:ext cx="922425" cy="1196450"/>
            </a:xfrm>
            <a:custGeom>
              <a:rect b="b" l="l" r="r" t="t"/>
              <a:pathLst>
                <a:path extrusionOk="0" h="47858" w="36897">
                  <a:moveTo>
                    <a:pt x="27288" y="1"/>
                  </a:moveTo>
                  <a:lnTo>
                    <a:pt x="21921" y="2324"/>
                  </a:lnTo>
                  <a:lnTo>
                    <a:pt x="20027" y="2375"/>
                  </a:lnTo>
                  <a:lnTo>
                    <a:pt x="19396" y="4067"/>
                  </a:lnTo>
                  <a:lnTo>
                    <a:pt x="20179" y="6378"/>
                  </a:lnTo>
                  <a:lnTo>
                    <a:pt x="18600" y="6378"/>
                  </a:lnTo>
                  <a:lnTo>
                    <a:pt x="18285" y="4016"/>
                  </a:lnTo>
                  <a:lnTo>
                    <a:pt x="17262" y="3625"/>
                  </a:lnTo>
                  <a:lnTo>
                    <a:pt x="16782" y="5203"/>
                  </a:lnTo>
                  <a:lnTo>
                    <a:pt x="15620" y="4850"/>
                  </a:lnTo>
                  <a:lnTo>
                    <a:pt x="15305" y="3006"/>
                  </a:lnTo>
                  <a:lnTo>
                    <a:pt x="13411" y="3322"/>
                  </a:lnTo>
                  <a:lnTo>
                    <a:pt x="11277" y="4105"/>
                  </a:lnTo>
                  <a:lnTo>
                    <a:pt x="9698" y="5683"/>
                  </a:lnTo>
                  <a:lnTo>
                    <a:pt x="7489" y="6163"/>
                  </a:lnTo>
                  <a:lnTo>
                    <a:pt x="6150" y="7893"/>
                  </a:lnTo>
                  <a:lnTo>
                    <a:pt x="6933" y="9080"/>
                  </a:lnTo>
                  <a:lnTo>
                    <a:pt x="5355" y="10418"/>
                  </a:lnTo>
                  <a:lnTo>
                    <a:pt x="2678" y="11529"/>
                  </a:lnTo>
                  <a:lnTo>
                    <a:pt x="784" y="11883"/>
                  </a:lnTo>
                  <a:lnTo>
                    <a:pt x="1251" y="13575"/>
                  </a:lnTo>
                  <a:lnTo>
                    <a:pt x="2678" y="13726"/>
                  </a:lnTo>
                  <a:lnTo>
                    <a:pt x="3069" y="14598"/>
                  </a:lnTo>
                  <a:lnTo>
                    <a:pt x="1" y="14838"/>
                  </a:lnTo>
                  <a:lnTo>
                    <a:pt x="1" y="16176"/>
                  </a:lnTo>
                  <a:lnTo>
                    <a:pt x="1731" y="17363"/>
                  </a:lnTo>
                  <a:cubicBezTo>
                    <a:pt x="1731" y="17363"/>
                    <a:pt x="1944" y="16942"/>
                    <a:pt x="2599" y="16942"/>
                  </a:cubicBezTo>
                  <a:cubicBezTo>
                    <a:pt x="2926" y="16942"/>
                    <a:pt x="3364" y="17047"/>
                    <a:pt x="3940" y="17363"/>
                  </a:cubicBezTo>
                  <a:cubicBezTo>
                    <a:pt x="5683" y="18310"/>
                    <a:pt x="5759" y="18310"/>
                    <a:pt x="5759" y="18310"/>
                  </a:cubicBezTo>
                  <a:lnTo>
                    <a:pt x="7337" y="21378"/>
                  </a:lnTo>
                  <a:lnTo>
                    <a:pt x="6946" y="25331"/>
                  </a:lnTo>
                  <a:lnTo>
                    <a:pt x="6946" y="29434"/>
                  </a:lnTo>
                  <a:lnTo>
                    <a:pt x="8436" y="29902"/>
                  </a:lnTo>
                  <a:lnTo>
                    <a:pt x="7615" y="31164"/>
                  </a:lnTo>
                  <a:lnTo>
                    <a:pt x="5683" y="30849"/>
                  </a:lnTo>
                  <a:lnTo>
                    <a:pt x="5683" y="33223"/>
                  </a:lnTo>
                  <a:lnTo>
                    <a:pt x="7173" y="34321"/>
                  </a:lnTo>
                  <a:lnTo>
                    <a:pt x="6074" y="36695"/>
                  </a:lnTo>
                  <a:lnTo>
                    <a:pt x="6541" y="40546"/>
                  </a:lnTo>
                  <a:lnTo>
                    <a:pt x="7135" y="43463"/>
                  </a:lnTo>
                  <a:lnTo>
                    <a:pt x="7627" y="46153"/>
                  </a:lnTo>
                  <a:lnTo>
                    <a:pt x="9218" y="45913"/>
                  </a:lnTo>
                  <a:lnTo>
                    <a:pt x="10885" y="47857"/>
                  </a:lnTo>
                  <a:lnTo>
                    <a:pt x="12186" y="45647"/>
                  </a:lnTo>
                  <a:lnTo>
                    <a:pt x="13310" y="42175"/>
                  </a:lnTo>
                  <a:lnTo>
                    <a:pt x="14812" y="39776"/>
                  </a:lnTo>
                  <a:lnTo>
                    <a:pt x="16946" y="39195"/>
                  </a:lnTo>
                  <a:lnTo>
                    <a:pt x="20103" y="37857"/>
                  </a:lnTo>
                  <a:lnTo>
                    <a:pt x="21770" y="35798"/>
                  </a:lnTo>
                  <a:lnTo>
                    <a:pt x="24762" y="35407"/>
                  </a:lnTo>
                  <a:lnTo>
                    <a:pt x="28462" y="33071"/>
                  </a:lnTo>
                  <a:lnTo>
                    <a:pt x="26480" y="32869"/>
                  </a:lnTo>
                  <a:lnTo>
                    <a:pt x="25545" y="32869"/>
                  </a:lnTo>
                  <a:lnTo>
                    <a:pt x="26480" y="30659"/>
                  </a:lnTo>
                  <a:lnTo>
                    <a:pt x="28462" y="32478"/>
                  </a:lnTo>
                  <a:lnTo>
                    <a:pt x="29232" y="30735"/>
                  </a:lnTo>
                  <a:lnTo>
                    <a:pt x="28538" y="28487"/>
                  </a:lnTo>
                  <a:lnTo>
                    <a:pt x="28538" y="28487"/>
                  </a:lnTo>
                  <a:cubicBezTo>
                    <a:pt x="28538" y="28487"/>
                    <a:pt x="28571" y="28497"/>
                    <a:pt x="28628" y="28497"/>
                  </a:cubicBezTo>
                  <a:cubicBezTo>
                    <a:pt x="28850" y="28497"/>
                    <a:pt x="29441" y="28361"/>
                    <a:pt x="29952" y="27048"/>
                  </a:cubicBezTo>
                  <a:cubicBezTo>
                    <a:pt x="30176" y="26473"/>
                    <a:pt x="30217" y="26354"/>
                    <a:pt x="30211" y="26354"/>
                  </a:cubicBezTo>
                  <a:lnTo>
                    <a:pt x="30211" y="26354"/>
                  </a:lnTo>
                  <a:cubicBezTo>
                    <a:pt x="30207" y="26354"/>
                    <a:pt x="30180" y="26414"/>
                    <a:pt x="30178" y="26414"/>
                  </a:cubicBezTo>
                  <a:cubicBezTo>
                    <a:pt x="30175" y="26414"/>
                    <a:pt x="30241" y="26250"/>
                    <a:pt x="30596" y="25381"/>
                  </a:cubicBezTo>
                  <a:cubicBezTo>
                    <a:pt x="31467" y="23260"/>
                    <a:pt x="31455" y="23247"/>
                    <a:pt x="31455" y="23247"/>
                  </a:cubicBezTo>
                  <a:cubicBezTo>
                    <a:pt x="31455" y="23247"/>
                    <a:pt x="32086" y="23007"/>
                    <a:pt x="31455" y="21593"/>
                  </a:cubicBezTo>
                  <a:cubicBezTo>
                    <a:pt x="30823" y="20179"/>
                    <a:pt x="29876" y="20722"/>
                    <a:pt x="30823" y="20166"/>
                  </a:cubicBezTo>
                  <a:lnTo>
                    <a:pt x="31770" y="19623"/>
                  </a:lnTo>
                  <a:lnTo>
                    <a:pt x="32642" y="19068"/>
                  </a:lnTo>
                  <a:lnTo>
                    <a:pt x="32250" y="16694"/>
                  </a:lnTo>
                  <a:lnTo>
                    <a:pt x="32642" y="14042"/>
                  </a:lnTo>
                  <a:lnTo>
                    <a:pt x="34611" y="11858"/>
                  </a:lnTo>
                  <a:lnTo>
                    <a:pt x="36354" y="9762"/>
                  </a:lnTo>
                  <a:lnTo>
                    <a:pt x="36897" y="8032"/>
                  </a:lnTo>
                  <a:lnTo>
                    <a:pt x="34851" y="7085"/>
                  </a:lnTo>
                  <a:lnTo>
                    <a:pt x="32566" y="7943"/>
                  </a:lnTo>
                  <a:lnTo>
                    <a:pt x="30280" y="10090"/>
                  </a:lnTo>
                  <a:lnTo>
                    <a:pt x="31770" y="7451"/>
                  </a:lnTo>
                  <a:lnTo>
                    <a:pt x="31859" y="7009"/>
                  </a:lnTo>
                  <a:lnTo>
                    <a:pt x="27439" y="7009"/>
                  </a:lnTo>
                  <a:lnTo>
                    <a:pt x="27351" y="5986"/>
                  </a:lnTo>
                  <a:lnTo>
                    <a:pt x="29232" y="5759"/>
                  </a:lnTo>
                  <a:lnTo>
                    <a:pt x="31859" y="5759"/>
                  </a:lnTo>
                  <a:lnTo>
                    <a:pt x="31543" y="3625"/>
                  </a:lnTo>
                  <a:lnTo>
                    <a:pt x="30672" y="1655"/>
                  </a:lnTo>
                  <a:lnTo>
                    <a:pt x="272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4"/>
            <p:cNvSpPr/>
            <p:nvPr/>
          </p:nvSpPr>
          <p:spPr>
            <a:xfrm>
              <a:off x="2437100" y="777350"/>
              <a:ext cx="939800" cy="1218525"/>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4"/>
            <p:cNvSpPr/>
            <p:nvPr/>
          </p:nvSpPr>
          <p:spPr>
            <a:xfrm>
              <a:off x="2067150" y="740400"/>
              <a:ext cx="667350" cy="530050"/>
            </a:xfrm>
            <a:custGeom>
              <a:rect b="b" l="l" r="r" t="t"/>
              <a:pathLst>
                <a:path extrusionOk="0" h="21202" w="26694">
                  <a:moveTo>
                    <a:pt x="19218" y="1"/>
                  </a:moveTo>
                  <a:lnTo>
                    <a:pt x="14635" y="556"/>
                  </a:lnTo>
                  <a:lnTo>
                    <a:pt x="11415" y="1895"/>
                  </a:lnTo>
                  <a:lnTo>
                    <a:pt x="10228" y="3157"/>
                  </a:lnTo>
                  <a:lnTo>
                    <a:pt x="12122" y="5165"/>
                  </a:lnTo>
                  <a:lnTo>
                    <a:pt x="14016" y="6100"/>
                  </a:lnTo>
                  <a:lnTo>
                    <a:pt x="11099" y="6163"/>
                  </a:lnTo>
                  <a:lnTo>
                    <a:pt x="9041" y="4660"/>
                  </a:lnTo>
                  <a:lnTo>
                    <a:pt x="8814" y="2766"/>
                  </a:lnTo>
                  <a:lnTo>
                    <a:pt x="7627" y="2286"/>
                  </a:lnTo>
                  <a:lnTo>
                    <a:pt x="5190" y="6706"/>
                  </a:lnTo>
                  <a:lnTo>
                    <a:pt x="4786" y="9711"/>
                  </a:lnTo>
                  <a:lnTo>
                    <a:pt x="5733" y="11756"/>
                  </a:lnTo>
                  <a:lnTo>
                    <a:pt x="7627" y="12236"/>
                  </a:lnTo>
                  <a:lnTo>
                    <a:pt x="8650" y="13688"/>
                  </a:lnTo>
                  <a:lnTo>
                    <a:pt x="6288" y="13082"/>
                  </a:lnTo>
                  <a:lnTo>
                    <a:pt x="5101" y="14509"/>
                  </a:lnTo>
                  <a:lnTo>
                    <a:pt x="2816" y="14509"/>
                  </a:lnTo>
                  <a:lnTo>
                    <a:pt x="1642" y="14004"/>
                  </a:lnTo>
                  <a:lnTo>
                    <a:pt x="417" y="12741"/>
                  </a:lnTo>
                  <a:cubicBezTo>
                    <a:pt x="177" y="12905"/>
                    <a:pt x="0" y="14332"/>
                    <a:pt x="0" y="14332"/>
                  </a:cubicBezTo>
                  <a:lnTo>
                    <a:pt x="1212" y="15822"/>
                  </a:lnTo>
                  <a:lnTo>
                    <a:pt x="631" y="18007"/>
                  </a:lnTo>
                  <a:lnTo>
                    <a:pt x="51" y="19459"/>
                  </a:lnTo>
                  <a:lnTo>
                    <a:pt x="3914" y="20494"/>
                  </a:lnTo>
                  <a:lnTo>
                    <a:pt x="6566" y="21201"/>
                  </a:lnTo>
                  <a:lnTo>
                    <a:pt x="7551" y="20810"/>
                  </a:lnTo>
                  <a:lnTo>
                    <a:pt x="7551" y="19232"/>
                  </a:lnTo>
                  <a:lnTo>
                    <a:pt x="5809" y="18689"/>
                  </a:lnTo>
                  <a:lnTo>
                    <a:pt x="3927" y="18032"/>
                  </a:lnTo>
                  <a:lnTo>
                    <a:pt x="3296" y="16403"/>
                  </a:lnTo>
                  <a:lnTo>
                    <a:pt x="4748" y="16138"/>
                  </a:lnTo>
                  <a:lnTo>
                    <a:pt x="7071" y="17653"/>
                  </a:lnTo>
                  <a:lnTo>
                    <a:pt x="9129" y="17653"/>
                  </a:lnTo>
                  <a:lnTo>
                    <a:pt x="11024" y="18348"/>
                  </a:lnTo>
                  <a:lnTo>
                    <a:pt x="11806" y="15140"/>
                  </a:lnTo>
                  <a:lnTo>
                    <a:pt x="13625" y="13398"/>
                  </a:lnTo>
                  <a:lnTo>
                    <a:pt x="15115" y="12224"/>
                  </a:lnTo>
                  <a:lnTo>
                    <a:pt x="15115" y="10405"/>
                  </a:lnTo>
                  <a:lnTo>
                    <a:pt x="18587" y="9231"/>
                  </a:lnTo>
                  <a:lnTo>
                    <a:pt x="21277" y="7728"/>
                  </a:lnTo>
                  <a:lnTo>
                    <a:pt x="23322" y="5986"/>
                  </a:lnTo>
                  <a:lnTo>
                    <a:pt x="25494" y="5216"/>
                  </a:lnTo>
                  <a:lnTo>
                    <a:pt x="26694" y="3322"/>
                  </a:lnTo>
                  <a:lnTo>
                    <a:pt x="25671" y="1390"/>
                  </a:lnTo>
                  <a:lnTo>
                    <a:pt x="2276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4"/>
            <p:cNvSpPr/>
            <p:nvPr/>
          </p:nvSpPr>
          <p:spPr>
            <a:xfrm>
              <a:off x="2057975" y="732525"/>
              <a:ext cx="685375" cy="5464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4"/>
            <p:cNvSpPr/>
            <p:nvPr/>
          </p:nvSpPr>
          <p:spPr>
            <a:xfrm>
              <a:off x="2007475" y="1152350"/>
              <a:ext cx="49275" cy="59075"/>
            </a:xfrm>
            <a:custGeom>
              <a:rect b="b" l="l" r="r" t="t"/>
              <a:pathLst>
                <a:path extrusionOk="0" h="2363" w="1971">
                  <a:moveTo>
                    <a:pt x="1339" y="1"/>
                  </a:moveTo>
                  <a:cubicBezTo>
                    <a:pt x="1023" y="241"/>
                    <a:pt x="1" y="1554"/>
                    <a:pt x="1" y="1554"/>
                  </a:cubicBezTo>
                  <a:lnTo>
                    <a:pt x="1339" y="2362"/>
                  </a:lnTo>
                  <a:lnTo>
                    <a:pt x="1970" y="1188"/>
                  </a:lnTo>
                  <a:lnTo>
                    <a:pt x="13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4"/>
            <p:cNvSpPr/>
            <p:nvPr/>
          </p:nvSpPr>
          <p:spPr>
            <a:xfrm>
              <a:off x="1995800" y="1140375"/>
              <a:ext cx="70100" cy="821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4"/>
            <p:cNvSpPr/>
            <p:nvPr/>
          </p:nvSpPr>
          <p:spPr>
            <a:xfrm>
              <a:off x="2092700" y="954125"/>
              <a:ext cx="54950" cy="101675"/>
            </a:xfrm>
            <a:custGeom>
              <a:rect b="b" l="l" r="r" t="t"/>
              <a:pathLst>
                <a:path extrusionOk="0" h="4067" w="2198">
                  <a:moveTo>
                    <a:pt x="1125" y="0"/>
                  </a:moveTo>
                  <a:lnTo>
                    <a:pt x="1" y="2096"/>
                  </a:lnTo>
                  <a:lnTo>
                    <a:pt x="455" y="4066"/>
                  </a:lnTo>
                  <a:lnTo>
                    <a:pt x="847" y="4066"/>
                  </a:lnTo>
                  <a:lnTo>
                    <a:pt x="847" y="2488"/>
                  </a:lnTo>
                  <a:lnTo>
                    <a:pt x="2198" y="1717"/>
                  </a:lnTo>
                  <a:lnTo>
                    <a:pt x="11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4"/>
            <p:cNvSpPr/>
            <p:nvPr/>
          </p:nvSpPr>
          <p:spPr>
            <a:xfrm>
              <a:off x="2084500" y="938325"/>
              <a:ext cx="73900" cy="125350"/>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4"/>
            <p:cNvSpPr/>
            <p:nvPr/>
          </p:nvSpPr>
          <p:spPr>
            <a:xfrm>
              <a:off x="1999575" y="874575"/>
              <a:ext cx="83050" cy="141750"/>
            </a:xfrm>
            <a:custGeom>
              <a:rect b="b" l="l" r="r" t="t"/>
              <a:pathLst>
                <a:path extrusionOk="0" h="5670" w="3322">
                  <a:moveTo>
                    <a:pt x="796" y="0"/>
                  </a:moveTo>
                  <a:lnTo>
                    <a:pt x="796" y="1882"/>
                  </a:lnTo>
                  <a:lnTo>
                    <a:pt x="1" y="2601"/>
                  </a:lnTo>
                  <a:lnTo>
                    <a:pt x="1264" y="4407"/>
                  </a:lnTo>
                  <a:lnTo>
                    <a:pt x="1617" y="5670"/>
                  </a:lnTo>
                  <a:lnTo>
                    <a:pt x="3322" y="2286"/>
                  </a:lnTo>
                  <a:lnTo>
                    <a:pt x="3322" y="631"/>
                  </a:lnTo>
                  <a:lnTo>
                    <a:pt x="7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4"/>
            <p:cNvSpPr/>
            <p:nvPr/>
          </p:nvSpPr>
          <p:spPr>
            <a:xfrm>
              <a:off x="1989175" y="864475"/>
              <a:ext cx="101025" cy="17362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4"/>
            <p:cNvSpPr/>
            <p:nvPr/>
          </p:nvSpPr>
          <p:spPr>
            <a:xfrm>
              <a:off x="1924775" y="1047875"/>
              <a:ext cx="106400" cy="104500"/>
            </a:xfrm>
            <a:custGeom>
              <a:rect b="b" l="l" r="r" t="t"/>
              <a:pathLst>
                <a:path extrusionOk="0" h="4180" w="4256">
                  <a:moveTo>
                    <a:pt x="0" y="0"/>
                  </a:moveTo>
                  <a:lnTo>
                    <a:pt x="0" y="1894"/>
                  </a:lnTo>
                  <a:lnTo>
                    <a:pt x="1263" y="2690"/>
                  </a:lnTo>
                  <a:lnTo>
                    <a:pt x="947" y="4180"/>
                  </a:lnTo>
                  <a:cubicBezTo>
                    <a:pt x="947" y="4180"/>
                    <a:pt x="2481" y="3571"/>
                    <a:pt x="2595" y="3571"/>
                  </a:cubicBezTo>
                  <a:cubicBezTo>
                    <a:pt x="2599" y="3571"/>
                    <a:pt x="2601" y="3572"/>
                    <a:pt x="2601" y="3574"/>
                  </a:cubicBezTo>
                  <a:cubicBezTo>
                    <a:pt x="2601" y="3574"/>
                    <a:pt x="2602" y="3575"/>
                    <a:pt x="2602" y="3575"/>
                  </a:cubicBezTo>
                  <a:cubicBezTo>
                    <a:pt x="2638" y="3575"/>
                    <a:pt x="4256" y="1389"/>
                    <a:pt x="4256" y="1389"/>
                  </a:cubicBezTo>
                  <a:lnTo>
                    <a:pt x="3296" y="0"/>
                  </a:lnTo>
                  <a:lnTo>
                    <a:pt x="2147" y="796"/>
                  </a:ln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4"/>
            <p:cNvSpPr/>
            <p:nvPr/>
          </p:nvSpPr>
          <p:spPr>
            <a:xfrm>
              <a:off x="1916875" y="1036500"/>
              <a:ext cx="124100" cy="128500"/>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4"/>
            <p:cNvSpPr/>
            <p:nvPr/>
          </p:nvSpPr>
          <p:spPr>
            <a:xfrm>
              <a:off x="1706650" y="1016300"/>
              <a:ext cx="192575" cy="136400"/>
            </a:xfrm>
            <a:custGeom>
              <a:rect b="b" l="l" r="r" t="t"/>
              <a:pathLst>
                <a:path extrusionOk="0" h="5456" w="7703">
                  <a:moveTo>
                    <a:pt x="2412" y="1"/>
                  </a:moveTo>
                  <a:lnTo>
                    <a:pt x="1616" y="518"/>
                  </a:lnTo>
                  <a:cubicBezTo>
                    <a:pt x="1376" y="594"/>
                    <a:pt x="0" y="2147"/>
                    <a:pt x="0" y="2147"/>
                  </a:cubicBezTo>
                  <a:lnTo>
                    <a:pt x="859" y="4029"/>
                  </a:lnTo>
                  <a:lnTo>
                    <a:pt x="1692" y="5456"/>
                  </a:lnTo>
                  <a:lnTo>
                    <a:pt x="4142" y="4849"/>
                  </a:lnTo>
                  <a:lnTo>
                    <a:pt x="5253" y="4269"/>
                  </a:lnTo>
                  <a:lnTo>
                    <a:pt x="7387" y="4837"/>
                  </a:lnTo>
                  <a:lnTo>
                    <a:pt x="7703" y="2652"/>
                  </a:lnTo>
                  <a:lnTo>
                    <a:pt x="6907" y="480"/>
                  </a:lnTo>
                  <a:lnTo>
                    <a:pt x="5013" y="1819"/>
                  </a:lnTo>
                  <a:lnTo>
                    <a:pt x="4520" y="2968"/>
                  </a:lnTo>
                  <a:lnTo>
                    <a:pt x="3043" y="2652"/>
                  </a:lnTo>
                  <a:lnTo>
                    <a:pt x="3043" y="1263"/>
                  </a:lnTo>
                  <a:lnTo>
                    <a:pt x="241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4"/>
            <p:cNvSpPr/>
            <p:nvPr/>
          </p:nvSpPr>
          <p:spPr>
            <a:xfrm>
              <a:off x="1697800" y="1004950"/>
              <a:ext cx="209625" cy="156600"/>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4"/>
            <p:cNvSpPr/>
            <p:nvPr/>
          </p:nvSpPr>
          <p:spPr>
            <a:xfrm>
              <a:off x="1640975" y="919700"/>
              <a:ext cx="161975" cy="96625"/>
            </a:xfrm>
            <a:custGeom>
              <a:rect b="b" l="l" r="r" t="t"/>
              <a:pathLst>
                <a:path extrusionOk="0" h="3865" w="6479">
                  <a:moveTo>
                    <a:pt x="5203" y="1"/>
                  </a:moveTo>
                  <a:lnTo>
                    <a:pt x="3549" y="632"/>
                  </a:lnTo>
                  <a:lnTo>
                    <a:pt x="783" y="1819"/>
                  </a:lnTo>
                  <a:lnTo>
                    <a:pt x="1" y="3334"/>
                  </a:lnTo>
                  <a:lnTo>
                    <a:pt x="1579" y="3865"/>
                  </a:lnTo>
                  <a:lnTo>
                    <a:pt x="3157" y="3334"/>
                  </a:lnTo>
                  <a:lnTo>
                    <a:pt x="4572" y="3094"/>
                  </a:lnTo>
                  <a:lnTo>
                    <a:pt x="5759" y="1933"/>
                  </a:lnTo>
                  <a:lnTo>
                    <a:pt x="6478" y="708"/>
                  </a:lnTo>
                  <a:lnTo>
                    <a:pt x="52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4"/>
            <p:cNvSpPr/>
            <p:nvPr/>
          </p:nvSpPr>
          <p:spPr>
            <a:xfrm>
              <a:off x="1629625" y="910875"/>
              <a:ext cx="184375" cy="113650"/>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4"/>
            <p:cNvSpPr/>
            <p:nvPr/>
          </p:nvSpPr>
          <p:spPr>
            <a:xfrm>
              <a:off x="1843950" y="961050"/>
              <a:ext cx="72950" cy="40125"/>
            </a:xfrm>
            <a:custGeom>
              <a:rect b="b" l="l" r="r" t="t"/>
              <a:pathLst>
                <a:path extrusionOk="0" h="1605" w="2918">
                  <a:moveTo>
                    <a:pt x="392" y="1"/>
                  </a:moveTo>
                  <a:lnTo>
                    <a:pt x="1" y="594"/>
                  </a:lnTo>
                  <a:lnTo>
                    <a:pt x="1024" y="1605"/>
                  </a:lnTo>
                  <a:lnTo>
                    <a:pt x="2211" y="670"/>
                  </a:lnTo>
                  <a:lnTo>
                    <a:pt x="291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4"/>
            <p:cNvSpPr/>
            <p:nvPr/>
          </p:nvSpPr>
          <p:spPr>
            <a:xfrm>
              <a:off x="1833850" y="953475"/>
              <a:ext cx="102950" cy="58125"/>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4"/>
            <p:cNvSpPr/>
            <p:nvPr/>
          </p:nvSpPr>
          <p:spPr>
            <a:xfrm>
              <a:off x="1900150" y="882450"/>
              <a:ext cx="40425" cy="51500"/>
            </a:xfrm>
            <a:custGeom>
              <a:rect b="b" l="l" r="r" t="t"/>
              <a:pathLst>
                <a:path extrusionOk="0" h="2060" w="1617">
                  <a:moveTo>
                    <a:pt x="354" y="1"/>
                  </a:moveTo>
                  <a:lnTo>
                    <a:pt x="0" y="708"/>
                  </a:lnTo>
                  <a:lnTo>
                    <a:pt x="695" y="1137"/>
                  </a:lnTo>
                  <a:lnTo>
                    <a:pt x="1351" y="2059"/>
                  </a:lnTo>
                  <a:lnTo>
                    <a:pt x="1617" y="1339"/>
                  </a:lnTo>
                  <a:lnTo>
                    <a:pt x="1617" y="316"/>
                  </a:lnTo>
                  <a:lnTo>
                    <a:pt x="35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4"/>
            <p:cNvSpPr/>
            <p:nvPr/>
          </p:nvSpPr>
          <p:spPr>
            <a:xfrm>
              <a:off x="1889725" y="873000"/>
              <a:ext cx="58750" cy="77975"/>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4"/>
            <p:cNvSpPr/>
            <p:nvPr/>
          </p:nvSpPr>
          <p:spPr>
            <a:xfrm>
              <a:off x="1439900" y="1099950"/>
              <a:ext cx="185325" cy="192275"/>
            </a:xfrm>
            <a:custGeom>
              <a:rect b="b" l="l" r="r" t="t"/>
              <a:pathLst>
                <a:path extrusionOk="0" h="7691" w="7413">
                  <a:moveTo>
                    <a:pt x="5682" y="1"/>
                  </a:moveTo>
                  <a:lnTo>
                    <a:pt x="3826" y="354"/>
                  </a:lnTo>
                  <a:cubicBezTo>
                    <a:pt x="3586" y="544"/>
                    <a:pt x="2374" y="834"/>
                    <a:pt x="2374" y="834"/>
                  </a:cubicBezTo>
                  <a:lnTo>
                    <a:pt x="2374" y="2337"/>
                  </a:lnTo>
                  <a:lnTo>
                    <a:pt x="1111" y="3991"/>
                  </a:lnTo>
                  <a:lnTo>
                    <a:pt x="0" y="4900"/>
                  </a:lnTo>
                  <a:lnTo>
                    <a:pt x="632" y="7691"/>
                  </a:lnTo>
                  <a:lnTo>
                    <a:pt x="2058" y="7691"/>
                  </a:lnTo>
                  <a:lnTo>
                    <a:pt x="4293" y="5254"/>
                  </a:lnTo>
                  <a:lnTo>
                    <a:pt x="5834" y="4622"/>
                  </a:lnTo>
                  <a:lnTo>
                    <a:pt x="7412" y="3650"/>
                  </a:lnTo>
                  <a:lnTo>
                    <a:pt x="7412" y="1705"/>
                  </a:lnTo>
                  <a:lnTo>
                    <a:pt x="6238" y="910"/>
                  </a:lnTo>
                  <a:lnTo>
                    <a:pt x="568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4"/>
            <p:cNvSpPr/>
            <p:nvPr/>
          </p:nvSpPr>
          <p:spPr>
            <a:xfrm>
              <a:off x="1431375" y="1091425"/>
              <a:ext cx="201725" cy="208700"/>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4"/>
            <p:cNvSpPr/>
            <p:nvPr/>
          </p:nvSpPr>
          <p:spPr>
            <a:xfrm>
              <a:off x="1514700" y="1211400"/>
              <a:ext cx="329275" cy="270225"/>
            </a:xfrm>
            <a:custGeom>
              <a:rect b="b" l="l" r="r" t="t"/>
              <a:pathLst>
                <a:path extrusionOk="0" h="10809" w="13171">
                  <a:moveTo>
                    <a:pt x="12072" y="0"/>
                  </a:moveTo>
                  <a:lnTo>
                    <a:pt x="9623" y="480"/>
                  </a:lnTo>
                  <a:lnTo>
                    <a:pt x="8676" y="4180"/>
                  </a:lnTo>
                  <a:lnTo>
                    <a:pt x="7678" y="3536"/>
                  </a:lnTo>
                  <a:lnTo>
                    <a:pt x="8297" y="1503"/>
                  </a:lnTo>
                  <a:lnTo>
                    <a:pt x="4925" y="707"/>
                  </a:lnTo>
                  <a:lnTo>
                    <a:pt x="1440" y="1818"/>
                  </a:lnTo>
                  <a:lnTo>
                    <a:pt x="1074" y="2993"/>
                  </a:lnTo>
                  <a:lnTo>
                    <a:pt x="2791" y="3574"/>
                  </a:lnTo>
                  <a:lnTo>
                    <a:pt x="1" y="3940"/>
                  </a:lnTo>
                  <a:lnTo>
                    <a:pt x="1" y="6389"/>
                  </a:lnTo>
                  <a:lnTo>
                    <a:pt x="2842" y="6389"/>
                  </a:lnTo>
                  <a:lnTo>
                    <a:pt x="3549" y="6781"/>
                  </a:lnTo>
                  <a:lnTo>
                    <a:pt x="632" y="7021"/>
                  </a:lnTo>
                  <a:lnTo>
                    <a:pt x="1503" y="8637"/>
                  </a:lnTo>
                  <a:lnTo>
                    <a:pt x="1819" y="10177"/>
                  </a:lnTo>
                  <a:lnTo>
                    <a:pt x="4736" y="10177"/>
                  </a:lnTo>
                  <a:lnTo>
                    <a:pt x="6706" y="9142"/>
                  </a:lnTo>
                  <a:lnTo>
                    <a:pt x="8751" y="10809"/>
                  </a:lnTo>
                  <a:lnTo>
                    <a:pt x="10570" y="10089"/>
                  </a:lnTo>
                  <a:lnTo>
                    <a:pt x="11529" y="8789"/>
                  </a:lnTo>
                  <a:lnTo>
                    <a:pt x="10102" y="5695"/>
                  </a:lnTo>
                  <a:lnTo>
                    <a:pt x="11201" y="2614"/>
                  </a:lnTo>
                  <a:lnTo>
                    <a:pt x="13171" y="1111"/>
                  </a:lnTo>
                  <a:lnTo>
                    <a:pt x="120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4"/>
            <p:cNvSpPr/>
            <p:nvPr/>
          </p:nvSpPr>
          <p:spPr>
            <a:xfrm>
              <a:off x="1506825" y="1202875"/>
              <a:ext cx="349150" cy="287600"/>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4"/>
            <p:cNvSpPr/>
            <p:nvPr/>
          </p:nvSpPr>
          <p:spPr>
            <a:xfrm>
              <a:off x="1843950" y="1219275"/>
              <a:ext cx="96625" cy="163875"/>
            </a:xfrm>
            <a:custGeom>
              <a:rect b="b" l="l" r="r" t="t"/>
              <a:pathLst>
                <a:path extrusionOk="0" h="6555" w="3865">
                  <a:moveTo>
                    <a:pt x="2602" y="1"/>
                  </a:moveTo>
                  <a:lnTo>
                    <a:pt x="2046" y="1339"/>
                  </a:lnTo>
                  <a:lnTo>
                    <a:pt x="1466" y="3334"/>
                  </a:lnTo>
                  <a:lnTo>
                    <a:pt x="1024" y="1642"/>
                  </a:lnTo>
                  <a:lnTo>
                    <a:pt x="1" y="3246"/>
                  </a:lnTo>
                  <a:lnTo>
                    <a:pt x="392" y="5026"/>
                  </a:lnTo>
                  <a:lnTo>
                    <a:pt x="1024" y="6554"/>
                  </a:lnTo>
                  <a:lnTo>
                    <a:pt x="3057" y="5014"/>
                  </a:lnTo>
                  <a:lnTo>
                    <a:pt x="3865" y="3221"/>
                  </a:lnTo>
                  <a:lnTo>
                    <a:pt x="3865" y="1339"/>
                  </a:lnTo>
                  <a:lnTo>
                    <a:pt x="2602"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4"/>
            <p:cNvSpPr/>
            <p:nvPr/>
          </p:nvSpPr>
          <p:spPr>
            <a:xfrm>
              <a:off x="1835425" y="1205075"/>
              <a:ext cx="113050" cy="190700"/>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4"/>
            <p:cNvSpPr/>
            <p:nvPr/>
          </p:nvSpPr>
          <p:spPr>
            <a:xfrm>
              <a:off x="1794700" y="1458875"/>
              <a:ext cx="74850" cy="69800"/>
            </a:xfrm>
            <a:custGeom>
              <a:rect b="b" l="l" r="r" t="t"/>
              <a:pathLst>
                <a:path extrusionOk="0" h="2792" w="2994">
                  <a:moveTo>
                    <a:pt x="1971" y="1"/>
                  </a:moveTo>
                  <a:lnTo>
                    <a:pt x="872" y="847"/>
                  </a:lnTo>
                  <a:lnTo>
                    <a:pt x="1" y="1465"/>
                  </a:lnTo>
                  <a:lnTo>
                    <a:pt x="1504" y="2791"/>
                  </a:lnTo>
                  <a:lnTo>
                    <a:pt x="2994" y="2791"/>
                  </a:lnTo>
                  <a:lnTo>
                    <a:pt x="1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4"/>
            <p:cNvSpPr/>
            <p:nvPr/>
          </p:nvSpPr>
          <p:spPr>
            <a:xfrm>
              <a:off x="1782075" y="1445925"/>
              <a:ext cx="98850" cy="90625"/>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4"/>
            <p:cNvSpPr/>
            <p:nvPr/>
          </p:nvSpPr>
          <p:spPr>
            <a:xfrm>
              <a:off x="241275" y="1079650"/>
              <a:ext cx="2559200" cy="3887025"/>
            </a:xfrm>
            <a:custGeom>
              <a:rect b="b" l="l" r="r" t="t"/>
              <a:pathLst>
                <a:path extrusionOk="0" h="155481" w="102368">
                  <a:moveTo>
                    <a:pt x="22033" y="0"/>
                  </a:moveTo>
                  <a:cubicBezTo>
                    <a:pt x="21541" y="0"/>
                    <a:pt x="20848" y="207"/>
                    <a:pt x="19875" y="825"/>
                  </a:cubicBezTo>
                  <a:cubicBezTo>
                    <a:pt x="16958" y="2669"/>
                    <a:pt x="16718" y="2669"/>
                    <a:pt x="16718" y="2669"/>
                  </a:cubicBezTo>
                  <a:lnTo>
                    <a:pt x="14357" y="4096"/>
                  </a:lnTo>
                  <a:lnTo>
                    <a:pt x="14357" y="5043"/>
                  </a:lnTo>
                  <a:lnTo>
                    <a:pt x="15304" y="8351"/>
                  </a:lnTo>
                  <a:lnTo>
                    <a:pt x="15532" y="10056"/>
                  </a:lnTo>
                  <a:lnTo>
                    <a:pt x="13423" y="9450"/>
                  </a:lnTo>
                  <a:lnTo>
                    <a:pt x="12665" y="8869"/>
                  </a:lnTo>
                  <a:lnTo>
                    <a:pt x="10051" y="10043"/>
                  </a:lnTo>
                  <a:lnTo>
                    <a:pt x="9319" y="11584"/>
                  </a:lnTo>
                  <a:lnTo>
                    <a:pt x="9319" y="12606"/>
                  </a:lnTo>
                  <a:lnTo>
                    <a:pt x="11920" y="12998"/>
                  </a:lnTo>
                  <a:lnTo>
                    <a:pt x="13890" y="12846"/>
                  </a:lnTo>
                  <a:lnTo>
                    <a:pt x="13890" y="12846"/>
                  </a:lnTo>
                  <a:lnTo>
                    <a:pt x="12236" y="14854"/>
                  </a:lnTo>
                  <a:lnTo>
                    <a:pt x="9281" y="15447"/>
                  </a:lnTo>
                  <a:lnTo>
                    <a:pt x="7324" y="17884"/>
                  </a:lnTo>
                  <a:lnTo>
                    <a:pt x="5922" y="20094"/>
                  </a:lnTo>
                  <a:lnTo>
                    <a:pt x="6478" y="22228"/>
                  </a:lnTo>
                  <a:lnTo>
                    <a:pt x="7665" y="23491"/>
                  </a:lnTo>
                  <a:lnTo>
                    <a:pt x="9559" y="25069"/>
                  </a:lnTo>
                  <a:cubicBezTo>
                    <a:pt x="9559" y="25069"/>
                    <a:pt x="8448" y="26534"/>
                    <a:pt x="8372" y="26862"/>
                  </a:cubicBezTo>
                  <a:cubicBezTo>
                    <a:pt x="8296" y="27191"/>
                    <a:pt x="2841" y="30196"/>
                    <a:pt x="2841" y="30196"/>
                  </a:cubicBezTo>
                  <a:lnTo>
                    <a:pt x="0" y="31610"/>
                  </a:lnTo>
                  <a:lnTo>
                    <a:pt x="0" y="31610"/>
                  </a:lnTo>
                  <a:lnTo>
                    <a:pt x="4344" y="30903"/>
                  </a:lnTo>
                  <a:lnTo>
                    <a:pt x="10178" y="28529"/>
                  </a:lnTo>
                  <a:lnTo>
                    <a:pt x="12476" y="25852"/>
                  </a:lnTo>
                  <a:lnTo>
                    <a:pt x="14446" y="24110"/>
                  </a:lnTo>
                  <a:lnTo>
                    <a:pt x="16883" y="22380"/>
                  </a:lnTo>
                  <a:lnTo>
                    <a:pt x="15393" y="25132"/>
                  </a:lnTo>
                  <a:lnTo>
                    <a:pt x="17287" y="24741"/>
                  </a:lnTo>
                  <a:cubicBezTo>
                    <a:pt x="17287" y="24741"/>
                    <a:pt x="19648" y="24034"/>
                    <a:pt x="19812" y="23794"/>
                  </a:cubicBezTo>
                  <a:cubicBezTo>
                    <a:pt x="19818" y="23784"/>
                    <a:pt x="19832" y="23779"/>
                    <a:pt x="19854" y="23779"/>
                  </a:cubicBezTo>
                  <a:cubicBezTo>
                    <a:pt x="20342" y="23779"/>
                    <a:pt x="24610" y="26319"/>
                    <a:pt x="24610" y="26319"/>
                  </a:cubicBezTo>
                  <a:lnTo>
                    <a:pt x="26113" y="29085"/>
                  </a:lnTo>
                  <a:lnTo>
                    <a:pt x="26820" y="33100"/>
                  </a:lnTo>
                  <a:lnTo>
                    <a:pt x="26189" y="36105"/>
                  </a:lnTo>
                  <a:lnTo>
                    <a:pt x="25633" y="38151"/>
                  </a:lnTo>
                  <a:lnTo>
                    <a:pt x="26429" y="40045"/>
                  </a:lnTo>
                  <a:lnTo>
                    <a:pt x="27376" y="37040"/>
                  </a:lnTo>
                  <a:lnTo>
                    <a:pt x="28474" y="36105"/>
                  </a:lnTo>
                  <a:lnTo>
                    <a:pt x="29194" y="40512"/>
                  </a:lnTo>
                  <a:lnTo>
                    <a:pt x="30457" y="43505"/>
                  </a:lnTo>
                  <a:lnTo>
                    <a:pt x="28083" y="42015"/>
                  </a:lnTo>
                  <a:lnTo>
                    <a:pt x="27856" y="43505"/>
                  </a:lnTo>
                  <a:lnTo>
                    <a:pt x="29585" y="47293"/>
                  </a:lnTo>
                  <a:lnTo>
                    <a:pt x="29346" y="49894"/>
                  </a:lnTo>
                  <a:lnTo>
                    <a:pt x="28083" y="52419"/>
                  </a:lnTo>
                  <a:lnTo>
                    <a:pt x="27616" y="56763"/>
                  </a:lnTo>
                  <a:lnTo>
                    <a:pt x="27931" y="61258"/>
                  </a:lnTo>
                  <a:lnTo>
                    <a:pt x="29661" y="64011"/>
                  </a:lnTo>
                  <a:lnTo>
                    <a:pt x="31404" y="65198"/>
                  </a:lnTo>
                  <a:lnTo>
                    <a:pt x="32666" y="68670"/>
                  </a:lnTo>
                  <a:lnTo>
                    <a:pt x="33538" y="71713"/>
                  </a:lnTo>
                  <a:lnTo>
                    <a:pt x="34081" y="73708"/>
                  </a:lnTo>
                  <a:lnTo>
                    <a:pt x="36631" y="76398"/>
                  </a:lnTo>
                  <a:lnTo>
                    <a:pt x="36631" y="76398"/>
                  </a:lnTo>
                  <a:lnTo>
                    <a:pt x="36050" y="73241"/>
                  </a:lnTo>
                  <a:lnTo>
                    <a:pt x="34560" y="71347"/>
                  </a:lnTo>
                  <a:lnTo>
                    <a:pt x="33929" y="66852"/>
                  </a:lnTo>
                  <a:lnTo>
                    <a:pt x="35343" y="68506"/>
                  </a:lnTo>
                  <a:lnTo>
                    <a:pt x="36215" y="71713"/>
                  </a:lnTo>
                  <a:lnTo>
                    <a:pt x="38424" y="73784"/>
                  </a:lnTo>
                  <a:lnTo>
                    <a:pt x="40470" y="77332"/>
                  </a:lnTo>
                  <a:lnTo>
                    <a:pt x="40634" y="79618"/>
                  </a:lnTo>
                  <a:lnTo>
                    <a:pt x="42288" y="81436"/>
                  </a:lnTo>
                  <a:lnTo>
                    <a:pt x="46241" y="82623"/>
                  </a:lnTo>
                  <a:lnTo>
                    <a:pt x="49082" y="84113"/>
                  </a:lnTo>
                  <a:lnTo>
                    <a:pt x="49940" y="83557"/>
                  </a:lnTo>
                  <a:lnTo>
                    <a:pt x="52541" y="85616"/>
                  </a:lnTo>
                  <a:lnTo>
                    <a:pt x="55458" y="86247"/>
                  </a:lnTo>
                  <a:lnTo>
                    <a:pt x="57428" y="88457"/>
                  </a:lnTo>
                  <a:lnTo>
                    <a:pt x="58855" y="90035"/>
                  </a:lnTo>
                  <a:lnTo>
                    <a:pt x="61380" y="91373"/>
                  </a:lnTo>
                  <a:lnTo>
                    <a:pt x="62643" y="90275"/>
                  </a:lnTo>
                  <a:lnTo>
                    <a:pt x="64221" y="92081"/>
                  </a:lnTo>
                  <a:lnTo>
                    <a:pt x="63906" y="95553"/>
                  </a:lnTo>
                  <a:lnTo>
                    <a:pt x="62378" y="97346"/>
                  </a:lnTo>
                  <a:lnTo>
                    <a:pt x="61595" y="99644"/>
                  </a:lnTo>
                  <a:lnTo>
                    <a:pt x="61355" y="101854"/>
                  </a:lnTo>
                  <a:lnTo>
                    <a:pt x="60875" y="103028"/>
                  </a:lnTo>
                  <a:lnTo>
                    <a:pt x="63325" y="105629"/>
                  </a:lnTo>
                  <a:lnTo>
                    <a:pt x="65459" y="108862"/>
                  </a:lnTo>
                  <a:lnTo>
                    <a:pt x="67580" y="112170"/>
                  </a:lnTo>
                  <a:lnTo>
                    <a:pt x="69550" y="113281"/>
                  </a:lnTo>
                  <a:lnTo>
                    <a:pt x="70813" y="115011"/>
                  </a:lnTo>
                  <a:lnTo>
                    <a:pt x="71293" y="119746"/>
                  </a:lnTo>
                  <a:lnTo>
                    <a:pt x="71532" y="123610"/>
                  </a:lnTo>
                  <a:lnTo>
                    <a:pt x="71293" y="127562"/>
                  </a:lnTo>
                  <a:lnTo>
                    <a:pt x="71444" y="129608"/>
                  </a:lnTo>
                  <a:lnTo>
                    <a:pt x="70661" y="132765"/>
                  </a:lnTo>
                  <a:lnTo>
                    <a:pt x="70585" y="135214"/>
                  </a:lnTo>
                  <a:lnTo>
                    <a:pt x="70813" y="138220"/>
                  </a:lnTo>
                  <a:lnTo>
                    <a:pt x="72151" y="139167"/>
                  </a:lnTo>
                  <a:lnTo>
                    <a:pt x="70346" y="143334"/>
                  </a:lnTo>
                  <a:lnTo>
                    <a:pt x="71684" y="145392"/>
                  </a:lnTo>
                  <a:lnTo>
                    <a:pt x="72000" y="147210"/>
                  </a:lnTo>
                  <a:lnTo>
                    <a:pt x="73225" y="150998"/>
                  </a:lnTo>
                  <a:lnTo>
                    <a:pt x="75548" y="154344"/>
                  </a:lnTo>
                  <a:lnTo>
                    <a:pt x="77278" y="155481"/>
                  </a:lnTo>
                  <a:lnTo>
                    <a:pt x="80283" y="155481"/>
                  </a:lnTo>
                  <a:lnTo>
                    <a:pt x="81546" y="153991"/>
                  </a:lnTo>
                  <a:lnTo>
                    <a:pt x="78313" y="152248"/>
                  </a:lnTo>
                  <a:lnTo>
                    <a:pt x="77126" y="149331"/>
                  </a:lnTo>
                  <a:cubicBezTo>
                    <a:pt x="77126" y="149331"/>
                    <a:pt x="75864" y="148826"/>
                    <a:pt x="77050" y="147399"/>
                  </a:cubicBezTo>
                  <a:cubicBezTo>
                    <a:pt x="78237" y="145985"/>
                    <a:pt x="78237" y="145960"/>
                    <a:pt x="78237" y="145960"/>
                  </a:cubicBezTo>
                  <a:lnTo>
                    <a:pt x="78553" y="144925"/>
                  </a:lnTo>
                  <a:lnTo>
                    <a:pt x="76899" y="143738"/>
                  </a:lnTo>
                  <a:lnTo>
                    <a:pt x="77758" y="142083"/>
                  </a:lnTo>
                  <a:lnTo>
                    <a:pt x="78553" y="141528"/>
                  </a:lnTo>
                  <a:lnTo>
                    <a:pt x="78945" y="139318"/>
                  </a:lnTo>
                  <a:lnTo>
                    <a:pt x="78389" y="138055"/>
                  </a:lnTo>
                  <a:lnTo>
                    <a:pt x="78465" y="136957"/>
                  </a:lnTo>
                  <a:lnTo>
                    <a:pt x="79892" y="137108"/>
                  </a:lnTo>
                  <a:lnTo>
                    <a:pt x="79967" y="135530"/>
                  </a:lnTo>
                  <a:lnTo>
                    <a:pt x="79967" y="134962"/>
                  </a:lnTo>
                  <a:lnTo>
                    <a:pt x="81861" y="134406"/>
                  </a:lnTo>
                  <a:lnTo>
                    <a:pt x="83755" y="133926"/>
                  </a:lnTo>
                  <a:lnTo>
                    <a:pt x="83755" y="131805"/>
                  </a:lnTo>
                  <a:lnTo>
                    <a:pt x="83604" y="130542"/>
                  </a:lnTo>
                  <a:lnTo>
                    <a:pt x="83516" y="129595"/>
                  </a:lnTo>
                  <a:lnTo>
                    <a:pt x="86205" y="130063"/>
                  </a:lnTo>
                  <a:lnTo>
                    <a:pt x="87821" y="128484"/>
                  </a:lnTo>
                  <a:lnTo>
                    <a:pt x="89261" y="126047"/>
                  </a:lnTo>
                  <a:lnTo>
                    <a:pt x="90612" y="124065"/>
                  </a:lnTo>
                  <a:lnTo>
                    <a:pt x="91079" y="121312"/>
                  </a:lnTo>
                  <a:lnTo>
                    <a:pt x="93605" y="119570"/>
                  </a:lnTo>
                  <a:lnTo>
                    <a:pt x="96294" y="118155"/>
                  </a:lnTo>
                  <a:lnTo>
                    <a:pt x="97633" y="117360"/>
                  </a:lnTo>
                  <a:lnTo>
                    <a:pt x="98188" y="113572"/>
                  </a:lnTo>
                  <a:lnTo>
                    <a:pt x="99047" y="110415"/>
                  </a:lnTo>
                  <a:lnTo>
                    <a:pt x="99451" y="108445"/>
                  </a:lnTo>
                  <a:lnTo>
                    <a:pt x="101257" y="106160"/>
                  </a:lnTo>
                  <a:lnTo>
                    <a:pt x="102368" y="104190"/>
                  </a:lnTo>
                  <a:lnTo>
                    <a:pt x="101332" y="102296"/>
                  </a:lnTo>
                  <a:cubicBezTo>
                    <a:pt x="101332" y="102296"/>
                    <a:pt x="101888" y="102220"/>
                    <a:pt x="98655" y="100957"/>
                  </a:cubicBezTo>
                  <a:lnTo>
                    <a:pt x="95423" y="99695"/>
                  </a:lnTo>
                  <a:lnTo>
                    <a:pt x="93529" y="99379"/>
                  </a:lnTo>
                  <a:lnTo>
                    <a:pt x="91471" y="98596"/>
                  </a:lnTo>
                  <a:lnTo>
                    <a:pt x="89185" y="97649"/>
                  </a:lnTo>
                  <a:lnTo>
                    <a:pt x="88011" y="94884"/>
                  </a:lnTo>
                  <a:lnTo>
                    <a:pt x="86508" y="92750"/>
                  </a:lnTo>
                  <a:lnTo>
                    <a:pt x="83124" y="91651"/>
                  </a:lnTo>
                  <a:lnTo>
                    <a:pt x="80914" y="91411"/>
                  </a:lnTo>
                  <a:lnTo>
                    <a:pt x="78616" y="89202"/>
                  </a:lnTo>
                  <a:lnTo>
                    <a:pt x="76571" y="88015"/>
                  </a:lnTo>
                  <a:lnTo>
                    <a:pt x="74121" y="87787"/>
                  </a:lnTo>
                  <a:lnTo>
                    <a:pt x="71596" y="87156"/>
                  </a:lnTo>
                  <a:lnTo>
                    <a:pt x="68755" y="87232"/>
                  </a:lnTo>
                  <a:cubicBezTo>
                    <a:pt x="68755" y="87232"/>
                    <a:pt x="65522" y="88179"/>
                    <a:pt x="65446" y="88495"/>
                  </a:cubicBezTo>
                  <a:cubicBezTo>
                    <a:pt x="65358" y="88810"/>
                    <a:pt x="64903" y="90174"/>
                    <a:pt x="64903" y="90174"/>
                  </a:cubicBezTo>
                  <a:lnTo>
                    <a:pt x="63325" y="88911"/>
                  </a:lnTo>
                  <a:lnTo>
                    <a:pt x="61595" y="89467"/>
                  </a:lnTo>
                  <a:lnTo>
                    <a:pt x="59852" y="88596"/>
                  </a:lnTo>
                  <a:lnTo>
                    <a:pt x="58590" y="85994"/>
                  </a:lnTo>
                  <a:lnTo>
                    <a:pt x="59385" y="83949"/>
                  </a:lnTo>
                  <a:lnTo>
                    <a:pt x="57491" y="83317"/>
                  </a:lnTo>
                  <a:lnTo>
                    <a:pt x="54966" y="83002"/>
                  </a:lnTo>
                  <a:lnTo>
                    <a:pt x="55673" y="81032"/>
                  </a:lnTo>
                  <a:lnTo>
                    <a:pt x="56380" y="79643"/>
                  </a:lnTo>
                  <a:lnTo>
                    <a:pt x="56532" y="78507"/>
                  </a:lnTo>
                  <a:lnTo>
                    <a:pt x="53779" y="78507"/>
                  </a:lnTo>
                  <a:lnTo>
                    <a:pt x="52592" y="80476"/>
                  </a:lnTo>
                  <a:lnTo>
                    <a:pt x="49915" y="81423"/>
                  </a:lnTo>
                  <a:lnTo>
                    <a:pt x="47933" y="78747"/>
                  </a:lnTo>
                  <a:lnTo>
                    <a:pt x="47541" y="75160"/>
                  </a:lnTo>
                  <a:lnTo>
                    <a:pt x="48412" y="72218"/>
                  </a:lnTo>
                  <a:lnTo>
                    <a:pt x="51165" y="70173"/>
                  </a:lnTo>
                  <a:lnTo>
                    <a:pt x="54095" y="69769"/>
                  </a:lnTo>
                  <a:lnTo>
                    <a:pt x="55433" y="70880"/>
                  </a:lnTo>
                  <a:lnTo>
                    <a:pt x="56064" y="69693"/>
                  </a:lnTo>
                  <a:lnTo>
                    <a:pt x="58198" y="69693"/>
                  </a:lnTo>
                  <a:lnTo>
                    <a:pt x="60964" y="70552"/>
                  </a:lnTo>
                  <a:lnTo>
                    <a:pt x="61191" y="72521"/>
                  </a:lnTo>
                  <a:lnTo>
                    <a:pt x="62529" y="74567"/>
                  </a:lnTo>
                  <a:lnTo>
                    <a:pt x="62933" y="72484"/>
                  </a:lnTo>
                  <a:lnTo>
                    <a:pt x="62769" y="68759"/>
                  </a:lnTo>
                  <a:lnTo>
                    <a:pt x="63805" y="66852"/>
                  </a:lnTo>
                  <a:lnTo>
                    <a:pt x="66797" y="64806"/>
                  </a:lnTo>
                  <a:lnTo>
                    <a:pt x="68300" y="62281"/>
                  </a:lnTo>
                  <a:lnTo>
                    <a:pt x="69083" y="60248"/>
                  </a:lnTo>
                  <a:lnTo>
                    <a:pt x="71684" y="57697"/>
                  </a:lnTo>
                  <a:lnTo>
                    <a:pt x="73338" y="57697"/>
                  </a:lnTo>
                  <a:lnTo>
                    <a:pt x="74197" y="55412"/>
                  </a:lnTo>
                  <a:lnTo>
                    <a:pt x="76722" y="53758"/>
                  </a:lnTo>
                  <a:lnTo>
                    <a:pt x="77833" y="55488"/>
                  </a:lnTo>
                  <a:lnTo>
                    <a:pt x="79879" y="54187"/>
                  </a:lnTo>
                  <a:lnTo>
                    <a:pt x="83351" y="52748"/>
                  </a:lnTo>
                  <a:lnTo>
                    <a:pt x="82569" y="51876"/>
                  </a:lnTo>
                  <a:lnTo>
                    <a:pt x="79412" y="52104"/>
                  </a:lnTo>
                  <a:lnTo>
                    <a:pt x="78692" y="50525"/>
                  </a:lnTo>
                  <a:lnTo>
                    <a:pt x="78692" y="49187"/>
                  </a:lnTo>
                  <a:lnTo>
                    <a:pt x="77833" y="48707"/>
                  </a:lnTo>
                  <a:lnTo>
                    <a:pt x="76091" y="49502"/>
                  </a:lnTo>
                  <a:lnTo>
                    <a:pt x="78540" y="48240"/>
                  </a:lnTo>
                  <a:lnTo>
                    <a:pt x="80902" y="48240"/>
                  </a:lnTo>
                  <a:lnTo>
                    <a:pt x="83111" y="48391"/>
                  </a:lnTo>
                  <a:lnTo>
                    <a:pt x="85725" y="46901"/>
                  </a:lnTo>
                  <a:cubicBezTo>
                    <a:pt x="85725" y="46901"/>
                    <a:pt x="87619" y="45474"/>
                    <a:pt x="87695" y="45361"/>
                  </a:cubicBezTo>
                  <a:cubicBezTo>
                    <a:pt x="87771" y="45247"/>
                    <a:pt x="86041" y="42204"/>
                    <a:pt x="86041" y="42204"/>
                  </a:cubicBezTo>
                  <a:lnTo>
                    <a:pt x="83983" y="40297"/>
                  </a:lnTo>
                  <a:lnTo>
                    <a:pt x="83591" y="38151"/>
                  </a:lnTo>
                  <a:lnTo>
                    <a:pt x="83111" y="33820"/>
                  </a:lnTo>
                  <a:lnTo>
                    <a:pt x="81066" y="36105"/>
                  </a:lnTo>
                  <a:lnTo>
                    <a:pt x="79172" y="35701"/>
                  </a:lnTo>
                  <a:lnTo>
                    <a:pt x="78856" y="33656"/>
                  </a:lnTo>
                  <a:lnTo>
                    <a:pt x="79639" y="32203"/>
                  </a:lnTo>
                  <a:lnTo>
                    <a:pt x="77909" y="31724"/>
                  </a:lnTo>
                  <a:lnTo>
                    <a:pt x="76798" y="30575"/>
                  </a:lnTo>
                  <a:lnTo>
                    <a:pt x="73957" y="30575"/>
                  </a:lnTo>
                  <a:lnTo>
                    <a:pt x="73098" y="30650"/>
                  </a:lnTo>
                  <a:lnTo>
                    <a:pt x="73010" y="33491"/>
                  </a:lnTo>
                  <a:lnTo>
                    <a:pt x="71671" y="34918"/>
                  </a:lnTo>
                  <a:lnTo>
                    <a:pt x="72467" y="36156"/>
                  </a:lnTo>
                  <a:lnTo>
                    <a:pt x="72694" y="38479"/>
                  </a:lnTo>
                  <a:lnTo>
                    <a:pt x="70573" y="40285"/>
                  </a:lnTo>
                  <a:lnTo>
                    <a:pt x="68603" y="40979"/>
                  </a:lnTo>
                  <a:lnTo>
                    <a:pt x="68603" y="44136"/>
                  </a:lnTo>
                  <a:lnTo>
                    <a:pt x="67340" y="44767"/>
                  </a:lnTo>
                  <a:lnTo>
                    <a:pt x="65913" y="42962"/>
                  </a:lnTo>
                  <a:lnTo>
                    <a:pt x="66545" y="40196"/>
                  </a:lnTo>
                  <a:lnTo>
                    <a:pt x="64386" y="39098"/>
                  </a:lnTo>
                  <a:lnTo>
                    <a:pt x="62113" y="37747"/>
                  </a:lnTo>
                  <a:lnTo>
                    <a:pt x="61115" y="36888"/>
                  </a:lnTo>
                  <a:lnTo>
                    <a:pt x="60092" y="36888"/>
                  </a:lnTo>
                  <a:lnTo>
                    <a:pt x="59852" y="34123"/>
                  </a:lnTo>
                  <a:lnTo>
                    <a:pt x="60244" y="31686"/>
                  </a:lnTo>
                  <a:lnTo>
                    <a:pt x="61088" y="29679"/>
                  </a:lnTo>
                  <a:lnTo>
                    <a:pt x="61088" y="29679"/>
                  </a:lnTo>
                  <a:cubicBezTo>
                    <a:pt x="61170" y="29674"/>
                    <a:pt x="61518" y="29543"/>
                    <a:pt x="62694" y="28958"/>
                  </a:cubicBezTo>
                  <a:cubicBezTo>
                    <a:pt x="63454" y="28578"/>
                    <a:pt x="63639" y="28510"/>
                    <a:pt x="63679" y="28510"/>
                  </a:cubicBezTo>
                  <a:cubicBezTo>
                    <a:pt x="63702" y="28510"/>
                    <a:pt x="63680" y="28531"/>
                    <a:pt x="63688" y="28531"/>
                  </a:cubicBezTo>
                  <a:cubicBezTo>
                    <a:pt x="63704" y="28531"/>
                    <a:pt x="63843" y="28444"/>
                    <a:pt x="64739" y="27910"/>
                  </a:cubicBezTo>
                  <a:cubicBezTo>
                    <a:pt x="66873" y="26648"/>
                    <a:pt x="66873" y="26648"/>
                    <a:pt x="66873" y="26648"/>
                  </a:cubicBezTo>
                  <a:lnTo>
                    <a:pt x="68451" y="25145"/>
                  </a:lnTo>
                  <a:lnTo>
                    <a:pt x="69714" y="23870"/>
                  </a:lnTo>
                  <a:lnTo>
                    <a:pt x="70585" y="23642"/>
                  </a:lnTo>
                  <a:lnTo>
                    <a:pt x="73969" y="23642"/>
                  </a:lnTo>
                  <a:lnTo>
                    <a:pt x="74121" y="21597"/>
                  </a:lnTo>
                  <a:lnTo>
                    <a:pt x="75144" y="19779"/>
                  </a:lnTo>
                  <a:lnTo>
                    <a:pt x="74677" y="18049"/>
                  </a:lnTo>
                  <a:lnTo>
                    <a:pt x="73035" y="16660"/>
                  </a:lnTo>
                  <a:lnTo>
                    <a:pt x="71987" y="18693"/>
                  </a:lnTo>
                  <a:lnTo>
                    <a:pt x="70371" y="19943"/>
                  </a:lnTo>
                  <a:lnTo>
                    <a:pt x="69234" y="20726"/>
                  </a:lnTo>
                  <a:lnTo>
                    <a:pt x="69234" y="18276"/>
                  </a:lnTo>
                  <a:lnTo>
                    <a:pt x="69487" y="17013"/>
                  </a:lnTo>
                  <a:lnTo>
                    <a:pt x="69487" y="17013"/>
                  </a:lnTo>
                  <a:lnTo>
                    <a:pt x="68439" y="17960"/>
                  </a:lnTo>
                  <a:lnTo>
                    <a:pt x="67403" y="15599"/>
                  </a:lnTo>
                  <a:lnTo>
                    <a:pt x="68565" y="14336"/>
                  </a:lnTo>
                  <a:lnTo>
                    <a:pt x="69373" y="12594"/>
                  </a:lnTo>
                  <a:lnTo>
                    <a:pt x="70636" y="9841"/>
                  </a:lnTo>
                  <a:lnTo>
                    <a:pt x="71633" y="9450"/>
                  </a:lnTo>
                  <a:lnTo>
                    <a:pt x="73401" y="7783"/>
                  </a:lnTo>
                  <a:lnTo>
                    <a:pt x="72618" y="7379"/>
                  </a:lnTo>
                  <a:lnTo>
                    <a:pt x="71633" y="7240"/>
                  </a:lnTo>
                  <a:lnTo>
                    <a:pt x="69234" y="7240"/>
                  </a:lnTo>
                  <a:lnTo>
                    <a:pt x="69234" y="9450"/>
                  </a:lnTo>
                  <a:lnTo>
                    <a:pt x="67164" y="12152"/>
                  </a:lnTo>
                  <a:lnTo>
                    <a:pt x="65408" y="14854"/>
                  </a:lnTo>
                  <a:lnTo>
                    <a:pt x="66280" y="16091"/>
                  </a:lnTo>
                  <a:lnTo>
                    <a:pt x="65926" y="18516"/>
                  </a:lnTo>
                  <a:lnTo>
                    <a:pt x="62921" y="20094"/>
                  </a:lnTo>
                  <a:lnTo>
                    <a:pt x="62921" y="18276"/>
                  </a:lnTo>
                  <a:lnTo>
                    <a:pt x="61191" y="18124"/>
                  </a:lnTo>
                  <a:lnTo>
                    <a:pt x="59701" y="19299"/>
                  </a:lnTo>
                  <a:lnTo>
                    <a:pt x="57845" y="16698"/>
                  </a:lnTo>
                  <a:lnTo>
                    <a:pt x="55673" y="16698"/>
                  </a:lnTo>
                  <a:lnTo>
                    <a:pt x="54966" y="18049"/>
                  </a:lnTo>
                  <a:lnTo>
                    <a:pt x="54259" y="19071"/>
                  </a:lnTo>
                  <a:lnTo>
                    <a:pt x="53223" y="16786"/>
                  </a:lnTo>
                  <a:cubicBezTo>
                    <a:pt x="53223" y="16786"/>
                    <a:pt x="52623" y="16998"/>
                    <a:pt x="52038" y="16998"/>
                  </a:cubicBezTo>
                  <a:cubicBezTo>
                    <a:pt x="51500" y="16998"/>
                    <a:pt x="50974" y="16819"/>
                    <a:pt x="50938" y="16129"/>
                  </a:cubicBezTo>
                  <a:cubicBezTo>
                    <a:pt x="50862" y="14690"/>
                    <a:pt x="50862" y="14677"/>
                    <a:pt x="50862" y="14677"/>
                  </a:cubicBezTo>
                  <a:lnTo>
                    <a:pt x="47629" y="11672"/>
                  </a:lnTo>
                  <a:lnTo>
                    <a:pt x="46594" y="10952"/>
                  </a:lnTo>
                  <a:lnTo>
                    <a:pt x="44788" y="11268"/>
                  </a:lnTo>
                  <a:lnTo>
                    <a:pt x="43993" y="8869"/>
                  </a:lnTo>
                  <a:lnTo>
                    <a:pt x="42579" y="8427"/>
                  </a:lnTo>
                  <a:lnTo>
                    <a:pt x="39030" y="8869"/>
                  </a:lnTo>
                  <a:lnTo>
                    <a:pt x="36972" y="8427"/>
                  </a:lnTo>
                  <a:lnTo>
                    <a:pt x="34295" y="6141"/>
                  </a:lnTo>
                  <a:lnTo>
                    <a:pt x="30747" y="4462"/>
                  </a:lnTo>
                  <a:lnTo>
                    <a:pt x="28159" y="1962"/>
                  </a:lnTo>
                  <a:lnTo>
                    <a:pt x="26037" y="194"/>
                  </a:lnTo>
                  <a:lnTo>
                    <a:pt x="23196" y="825"/>
                  </a:lnTo>
                  <a:cubicBezTo>
                    <a:pt x="23196" y="825"/>
                    <a:pt x="23017" y="0"/>
                    <a:pt x="220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4"/>
            <p:cNvSpPr/>
            <p:nvPr/>
          </p:nvSpPr>
          <p:spPr>
            <a:xfrm>
              <a:off x="238125" y="1071925"/>
              <a:ext cx="2568675" cy="3902025"/>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4"/>
            <p:cNvSpPr/>
            <p:nvPr/>
          </p:nvSpPr>
          <p:spPr>
            <a:xfrm>
              <a:off x="1940550" y="1654925"/>
              <a:ext cx="124725" cy="149650"/>
            </a:xfrm>
            <a:custGeom>
              <a:rect b="b" l="l" r="r" t="t"/>
              <a:pathLst>
                <a:path extrusionOk="0" h="5986" w="4989">
                  <a:moveTo>
                    <a:pt x="2425" y="0"/>
                  </a:moveTo>
                  <a:lnTo>
                    <a:pt x="1023" y="1200"/>
                  </a:lnTo>
                  <a:lnTo>
                    <a:pt x="1" y="3851"/>
                  </a:lnTo>
                  <a:lnTo>
                    <a:pt x="1" y="5985"/>
                  </a:lnTo>
                  <a:lnTo>
                    <a:pt x="2362" y="4104"/>
                  </a:lnTo>
                  <a:lnTo>
                    <a:pt x="3511" y="4887"/>
                  </a:lnTo>
                  <a:lnTo>
                    <a:pt x="4988" y="4419"/>
                  </a:lnTo>
                  <a:lnTo>
                    <a:pt x="3271" y="2210"/>
                  </a:lnTo>
                  <a:lnTo>
                    <a:pt x="242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4"/>
            <p:cNvSpPr/>
            <p:nvPr/>
          </p:nvSpPr>
          <p:spPr>
            <a:xfrm>
              <a:off x="1932650" y="1641650"/>
              <a:ext cx="145575" cy="179325"/>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4"/>
            <p:cNvSpPr/>
            <p:nvPr/>
          </p:nvSpPr>
          <p:spPr>
            <a:xfrm>
              <a:off x="2019475" y="1292525"/>
              <a:ext cx="410075" cy="583375"/>
            </a:xfrm>
            <a:custGeom>
              <a:rect b="b" l="l" r="r" t="t"/>
              <a:pathLst>
                <a:path extrusionOk="0" h="23335" w="16403">
                  <a:moveTo>
                    <a:pt x="4129" y="0"/>
                  </a:moveTo>
                  <a:lnTo>
                    <a:pt x="1213" y="2122"/>
                  </a:lnTo>
                  <a:lnTo>
                    <a:pt x="0" y="4407"/>
                  </a:lnTo>
                  <a:lnTo>
                    <a:pt x="0" y="7248"/>
                  </a:lnTo>
                  <a:lnTo>
                    <a:pt x="2122" y="6857"/>
                  </a:lnTo>
                  <a:lnTo>
                    <a:pt x="4571" y="8347"/>
                  </a:lnTo>
                  <a:lnTo>
                    <a:pt x="6541" y="8827"/>
                  </a:lnTo>
                  <a:lnTo>
                    <a:pt x="7210" y="7576"/>
                  </a:lnTo>
                  <a:lnTo>
                    <a:pt x="8170" y="11339"/>
                  </a:lnTo>
                  <a:lnTo>
                    <a:pt x="9521" y="12842"/>
                  </a:lnTo>
                  <a:lnTo>
                    <a:pt x="8258" y="15052"/>
                  </a:lnTo>
                  <a:cubicBezTo>
                    <a:pt x="8258" y="15052"/>
                    <a:pt x="8978" y="16314"/>
                    <a:pt x="6996" y="16706"/>
                  </a:cubicBezTo>
                  <a:cubicBezTo>
                    <a:pt x="5026" y="17097"/>
                    <a:pt x="6364" y="16946"/>
                    <a:pt x="5026" y="17097"/>
                  </a:cubicBezTo>
                  <a:cubicBezTo>
                    <a:pt x="3688" y="17261"/>
                    <a:pt x="3688" y="17539"/>
                    <a:pt x="3688" y="17539"/>
                  </a:cubicBezTo>
                  <a:lnTo>
                    <a:pt x="4180" y="18915"/>
                  </a:lnTo>
                  <a:lnTo>
                    <a:pt x="6604" y="18915"/>
                  </a:lnTo>
                  <a:lnTo>
                    <a:pt x="7943" y="20810"/>
                  </a:lnTo>
                  <a:lnTo>
                    <a:pt x="9521" y="22539"/>
                  </a:lnTo>
                  <a:lnTo>
                    <a:pt x="11579" y="23335"/>
                  </a:lnTo>
                  <a:lnTo>
                    <a:pt x="10405" y="20532"/>
                  </a:lnTo>
                  <a:lnTo>
                    <a:pt x="12375" y="21693"/>
                  </a:lnTo>
                  <a:lnTo>
                    <a:pt x="13473" y="20115"/>
                  </a:lnTo>
                  <a:lnTo>
                    <a:pt x="12059" y="16794"/>
                  </a:lnTo>
                  <a:lnTo>
                    <a:pt x="12615" y="15923"/>
                  </a:lnTo>
                  <a:lnTo>
                    <a:pt x="14420" y="18360"/>
                  </a:lnTo>
                  <a:lnTo>
                    <a:pt x="15683" y="16794"/>
                  </a:lnTo>
                  <a:lnTo>
                    <a:pt x="16403" y="15052"/>
                  </a:lnTo>
                  <a:lnTo>
                    <a:pt x="12931" y="12135"/>
                  </a:lnTo>
                  <a:lnTo>
                    <a:pt x="14269" y="11630"/>
                  </a:lnTo>
                  <a:lnTo>
                    <a:pt x="13549" y="8195"/>
                  </a:lnTo>
                  <a:lnTo>
                    <a:pt x="12211" y="5821"/>
                  </a:lnTo>
                  <a:lnTo>
                    <a:pt x="10721" y="4963"/>
                  </a:lnTo>
                  <a:lnTo>
                    <a:pt x="9067" y="3624"/>
                  </a:lnTo>
                  <a:lnTo>
                    <a:pt x="10557" y="3069"/>
                  </a:lnTo>
                  <a:lnTo>
                    <a:pt x="10165" y="1414"/>
                  </a:lnTo>
                  <a:lnTo>
                    <a:pt x="7918" y="354"/>
                  </a:lnTo>
                  <a:lnTo>
                    <a:pt x="5670" y="1326"/>
                  </a:lnTo>
                  <a:lnTo>
                    <a:pt x="5165" y="2677"/>
                  </a:lnTo>
                  <a:lnTo>
                    <a:pt x="3814" y="4256"/>
                  </a:lnTo>
                  <a:lnTo>
                    <a:pt x="2993" y="3069"/>
                  </a:lnTo>
                  <a:lnTo>
                    <a:pt x="41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4"/>
            <p:cNvSpPr/>
            <p:nvPr/>
          </p:nvSpPr>
          <p:spPr>
            <a:xfrm>
              <a:off x="2011275" y="1270725"/>
              <a:ext cx="427750" cy="619075"/>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4"/>
            <p:cNvSpPr/>
            <p:nvPr/>
          </p:nvSpPr>
          <p:spPr>
            <a:xfrm>
              <a:off x="2342725" y="2272700"/>
              <a:ext cx="102300" cy="109875"/>
            </a:xfrm>
            <a:custGeom>
              <a:rect b="b" l="l" r="r" t="t"/>
              <a:pathLst>
                <a:path extrusionOk="0" h="4395" w="4092">
                  <a:moveTo>
                    <a:pt x="112" y="2946"/>
                  </a:moveTo>
                  <a:cubicBezTo>
                    <a:pt x="41" y="2963"/>
                    <a:pt x="1" y="2986"/>
                    <a:pt x="1" y="3018"/>
                  </a:cubicBezTo>
                  <a:cubicBezTo>
                    <a:pt x="1" y="3026"/>
                    <a:pt x="3" y="3031"/>
                    <a:pt x="9" y="3031"/>
                  </a:cubicBezTo>
                  <a:cubicBezTo>
                    <a:pt x="25" y="3031"/>
                    <a:pt x="60" y="3000"/>
                    <a:pt x="112" y="2946"/>
                  </a:cubicBezTo>
                  <a:close/>
                  <a:moveTo>
                    <a:pt x="2337" y="0"/>
                  </a:moveTo>
                  <a:cubicBezTo>
                    <a:pt x="2337" y="0"/>
                    <a:pt x="576" y="2455"/>
                    <a:pt x="112" y="2946"/>
                  </a:cubicBezTo>
                  <a:lnTo>
                    <a:pt x="112" y="2946"/>
                  </a:lnTo>
                  <a:cubicBezTo>
                    <a:pt x="226" y="2918"/>
                    <a:pt x="419" y="2908"/>
                    <a:pt x="644" y="2908"/>
                  </a:cubicBezTo>
                  <a:cubicBezTo>
                    <a:pt x="1336" y="2908"/>
                    <a:pt x="2337" y="3005"/>
                    <a:pt x="2337" y="3005"/>
                  </a:cubicBezTo>
                  <a:lnTo>
                    <a:pt x="3145" y="4394"/>
                  </a:lnTo>
                  <a:lnTo>
                    <a:pt x="4092" y="3990"/>
                  </a:lnTo>
                  <a:lnTo>
                    <a:pt x="4092" y="2096"/>
                  </a:lnTo>
                  <a:lnTo>
                    <a:pt x="2438" y="1465"/>
                  </a:lnTo>
                  <a:lnTo>
                    <a:pt x="233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4"/>
            <p:cNvSpPr/>
            <p:nvPr/>
          </p:nvSpPr>
          <p:spPr>
            <a:xfrm>
              <a:off x="2334825" y="2250600"/>
              <a:ext cx="118400" cy="142075"/>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4"/>
            <p:cNvSpPr/>
            <p:nvPr/>
          </p:nvSpPr>
          <p:spPr>
            <a:xfrm>
              <a:off x="1713900" y="3010725"/>
              <a:ext cx="224775" cy="69925"/>
            </a:xfrm>
            <a:custGeom>
              <a:rect b="b" l="l" r="r" t="t"/>
              <a:pathLst>
                <a:path extrusionOk="0" h="2797" w="8991">
                  <a:moveTo>
                    <a:pt x="1112" y="1"/>
                  </a:moveTo>
                  <a:lnTo>
                    <a:pt x="0" y="556"/>
                  </a:lnTo>
                  <a:lnTo>
                    <a:pt x="1112" y="834"/>
                  </a:lnTo>
                  <a:cubicBezTo>
                    <a:pt x="1112" y="834"/>
                    <a:pt x="3864" y="1125"/>
                    <a:pt x="4104" y="1125"/>
                  </a:cubicBezTo>
                  <a:cubicBezTo>
                    <a:pt x="4344" y="1125"/>
                    <a:pt x="6705" y="2110"/>
                    <a:pt x="6705" y="2110"/>
                  </a:cubicBezTo>
                  <a:cubicBezTo>
                    <a:pt x="6705" y="2110"/>
                    <a:pt x="5423" y="2797"/>
                    <a:pt x="5497" y="2797"/>
                  </a:cubicBezTo>
                  <a:cubicBezTo>
                    <a:pt x="5501" y="2797"/>
                    <a:pt x="5508" y="2795"/>
                    <a:pt x="5518" y="2791"/>
                  </a:cubicBezTo>
                  <a:cubicBezTo>
                    <a:pt x="5758" y="2716"/>
                    <a:pt x="8991" y="2463"/>
                    <a:pt x="8991" y="2463"/>
                  </a:cubicBezTo>
                  <a:lnTo>
                    <a:pt x="7892" y="1390"/>
                  </a:lnTo>
                  <a:lnTo>
                    <a:pt x="324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4"/>
            <p:cNvSpPr/>
            <p:nvPr/>
          </p:nvSpPr>
          <p:spPr>
            <a:xfrm>
              <a:off x="1691475" y="3002850"/>
              <a:ext cx="265200" cy="86825"/>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4"/>
            <p:cNvSpPr/>
            <p:nvPr/>
          </p:nvSpPr>
          <p:spPr>
            <a:xfrm>
              <a:off x="1938650" y="3067875"/>
              <a:ext cx="120300" cy="55275"/>
            </a:xfrm>
            <a:custGeom>
              <a:rect b="b" l="l" r="r" t="t"/>
              <a:pathLst>
                <a:path extrusionOk="0" h="2211" w="4812">
                  <a:moveTo>
                    <a:pt x="1807" y="0"/>
                  </a:moveTo>
                  <a:lnTo>
                    <a:pt x="1099" y="1036"/>
                  </a:lnTo>
                  <a:lnTo>
                    <a:pt x="1" y="2210"/>
                  </a:lnTo>
                  <a:lnTo>
                    <a:pt x="1" y="2210"/>
                  </a:lnTo>
                  <a:lnTo>
                    <a:pt x="2842" y="1743"/>
                  </a:lnTo>
                  <a:lnTo>
                    <a:pt x="4812" y="2210"/>
                  </a:lnTo>
                  <a:lnTo>
                    <a:pt x="4812" y="2210"/>
                  </a:lnTo>
                  <a:lnTo>
                    <a:pt x="4408" y="493"/>
                  </a:lnTo>
                  <a:lnTo>
                    <a:pt x="180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4"/>
            <p:cNvSpPr/>
            <p:nvPr/>
          </p:nvSpPr>
          <p:spPr>
            <a:xfrm>
              <a:off x="1916875" y="3059350"/>
              <a:ext cx="152175" cy="75475"/>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4"/>
            <p:cNvSpPr/>
            <p:nvPr/>
          </p:nvSpPr>
          <p:spPr>
            <a:xfrm>
              <a:off x="1843950" y="3121225"/>
              <a:ext cx="55275" cy="29075"/>
            </a:xfrm>
            <a:custGeom>
              <a:rect b="b" l="l" r="r" t="t"/>
              <a:pathLst>
                <a:path extrusionOk="0" h="1163" w="2211">
                  <a:moveTo>
                    <a:pt x="1" y="0"/>
                  </a:moveTo>
                  <a:lnTo>
                    <a:pt x="1226" y="1162"/>
                  </a:lnTo>
                  <a:lnTo>
                    <a:pt x="2211" y="278"/>
                  </a:lnTo>
                  <a:lnTo>
                    <a:pt x="165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4"/>
            <p:cNvSpPr/>
            <p:nvPr/>
          </p:nvSpPr>
          <p:spPr>
            <a:xfrm>
              <a:off x="1824375" y="3113325"/>
              <a:ext cx="88750" cy="47700"/>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4"/>
            <p:cNvSpPr/>
            <p:nvPr/>
          </p:nvSpPr>
          <p:spPr>
            <a:xfrm>
              <a:off x="2090500" y="3105425"/>
              <a:ext cx="65050" cy="33175"/>
            </a:xfrm>
            <a:custGeom>
              <a:rect b="b" l="l" r="r" t="t"/>
              <a:pathLst>
                <a:path extrusionOk="0" h="1327" w="2602">
                  <a:moveTo>
                    <a:pt x="0" y="1"/>
                  </a:moveTo>
                  <a:lnTo>
                    <a:pt x="468" y="1327"/>
                  </a:lnTo>
                  <a:lnTo>
                    <a:pt x="2602" y="658"/>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4"/>
            <p:cNvSpPr/>
            <p:nvPr/>
          </p:nvSpPr>
          <p:spPr>
            <a:xfrm>
              <a:off x="2077875" y="3094075"/>
              <a:ext cx="106725" cy="54325"/>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58" name="Shape 1158"/>
        <p:cNvGrpSpPr/>
        <p:nvPr/>
      </p:nvGrpSpPr>
      <p:grpSpPr>
        <a:xfrm>
          <a:off x="0" y="0"/>
          <a:ext cx="0" cy="0"/>
          <a:chOff x="0" y="0"/>
          <a:chExt cx="0" cy="0"/>
        </a:xfrm>
      </p:grpSpPr>
      <p:sp>
        <p:nvSpPr>
          <p:cNvPr id="1159" name="Google Shape;1159;p28"/>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b="0"/>
          </a:p>
        </p:txBody>
      </p:sp>
      <p:sp>
        <p:nvSpPr>
          <p:cNvPr id="1160" name="Google Shape;1160;p28"/>
          <p:cNvSpPr txBox="1"/>
          <p:nvPr>
            <p:ph idx="1" type="subTitle"/>
          </p:nvPr>
        </p:nvSpPr>
        <p:spPr>
          <a:xfrm>
            <a:off x="713225" y="2228699"/>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161" name="Google Shape;1161;p28"/>
          <p:cNvSpPr txBox="1"/>
          <p:nvPr>
            <p:ph idx="2" type="subTitle"/>
          </p:nvPr>
        </p:nvSpPr>
        <p:spPr>
          <a:xfrm>
            <a:off x="3548875" y="2228700"/>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162" name="Google Shape;1162;p28"/>
          <p:cNvSpPr txBox="1"/>
          <p:nvPr>
            <p:ph idx="3" type="subTitle"/>
          </p:nvPr>
        </p:nvSpPr>
        <p:spPr>
          <a:xfrm>
            <a:off x="713225" y="4051150"/>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163" name="Google Shape;1163;p28"/>
          <p:cNvSpPr txBox="1"/>
          <p:nvPr>
            <p:ph idx="4" type="subTitle"/>
          </p:nvPr>
        </p:nvSpPr>
        <p:spPr>
          <a:xfrm>
            <a:off x="3548875" y="4051150"/>
            <a:ext cx="2466000" cy="4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here</a:t>
            </a:r>
            <a:endParaRPr/>
          </a:p>
        </p:txBody>
      </p:sp>
      <p:sp>
        <p:nvSpPr>
          <p:cNvPr id="1164" name="Google Shape;1164;p28"/>
          <p:cNvSpPr txBox="1"/>
          <p:nvPr>
            <p:ph idx="5" type="title"/>
          </p:nvPr>
        </p:nvSpPr>
        <p:spPr>
          <a:xfrm>
            <a:off x="713225" y="1322975"/>
            <a:ext cx="733500" cy="596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1165" name="Google Shape;1165;p28"/>
          <p:cNvSpPr txBox="1"/>
          <p:nvPr>
            <p:ph idx="6" type="title"/>
          </p:nvPr>
        </p:nvSpPr>
        <p:spPr>
          <a:xfrm>
            <a:off x="713225" y="3144350"/>
            <a:ext cx="731400" cy="596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1166" name="Google Shape;1166;p28"/>
          <p:cNvSpPr txBox="1"/>
          <p:nvPr>
            <p:ph idx="7" type="title"/>
          </p:nvPr>
        </p:nvSpPr>
        <p:spPr>
          <a:xfrm>
            <a:off x="3548875" y="1323823"/>
            <a:ext cx="731400" cy="594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1167" name="Google Shape;1167;p28"/>
          <p:cNvSpPr txBox="1"/>
          <p:nvPr>
            <p:ph idx="8" type="title"/>
          </p:nvPr>
        </p:nvSpPr>
        <p:spPr>
          <a:xfrm>
            <a:off x="3548875" y="3144352"/>
            <a:ext cx="731400" cy="5964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1168" name="Google Shape;1168;p28"/>
          <p:cNvSpPr txBox="1"/>
          <p:nvPr>
            <p:ph idx="9" type="subTitle"/>
          </p:nvPr>
        </p:nvSpPr>
        <p:spPr>
          <a:xfrm>
            <a:off x="713225" y="1852050"/>
            <a:ext cx="2466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169" name="Google Shape;1169;p28"/>
          <p:cNvSpPr txBox="1"/>
          <p:nvPr>
            <p:ph idx="13" type="subTitle"/>
          </p:nvPr>
        </p:nvSpPr>
        <p:spPr>
          <a:xfrm>
            <a:off x="713225" y="3674626"/>
            <a:ext cx="2466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170" name="Google Shape;1170;p28"/>
          <p:cNvSpPr txBox="1"/>
          <p:nvPr>
            <p:ph idx="14" type="subTitle"/>
          </p:nvPr>
        </p:nvSpPr>
        <p:spPr>
          <a:xfrm>
            <a:off x="3548875" y="1852050"/>
            <a:ext cx="2466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171" name="Google Shape;1171;p28"/>
          <p:cNvSpPr txBox="1"/>
          <p:nvPr>
            <p:ph idx="15" type="subTitle"/>
          </p:nvPr>
        </p:nvSpPr>
        <p:spPr>
          <a:xfrm>
            <a:off x="3548875" y="3674624"/>
            <a:ext cx="2466000" cy="484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pic>
        <p:nvPicPr>
          <p:cNvPr id="1172" name="Google Shape;1172;p28"/>
          <p:cNvPicPr preferRelativeResize="0"/>
          <p:nvPr/>
        </p:nvPicPr>
        <p:blipFill>
          <a:blip r:embed="rId3">
            <a:alphaModFix/>
          </a:blip>
          <a:stretch>
            <a:fillRect/>
          </a:stretch>
        </p:blipFill>
        <p:spPr>
          <a:xfrm rot="1101364">
            <a:off x="6195971" y="2791393"/>
            <a:ext cx="1924858" cy="1924839"/>
          </a:xfrm>
          <a:prstGeom prst="rect">
            <a:avLst/>
          </a:prstGeom>
          <a:noFill/>
          <a:ln>
            <a:noFill/>
          </a:ln>
        </p:spPr>
      </p:pic>
      <p:pic>
        <p:nvPicPr>
          <p:cNvPr id="1173" name="Google Shape;1173;p28"/>
          <p:cNvPicPr preferRelativeResize="0"/>
          <p:nvPr/>
        </p:nvPicPr>
        <p:blipFill>
          <a:blip r:embed="rId4">
            <a:alphaModFix/>
          </a:blip>
          <a:stretch>
            <a:fillRect/>
          </a:stretch>
        </p:blipFill>
        <p:spPr>
          <a:xfrm rot="-9980307">
            <a:off x="6242614" y="767240"/>
            <a:ext cx="2190974" cy="2190963"/>
          </a:xfrm>
          <a:prstGeom prst="rect">
            <a:avLst/>
          </a:prstGeom>
          <a:noFill/>
          <a:ln>
            <a:noFill/>
          </a:ln>
        </p:spPr>
      </p:pic>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93" name="Shape 7993"/>
        <p:cNvGrpSpPr/>
        <p:nvPr/>
      </p:nvGrpSpPr>
      <p:grpSpPr>
        <a:xfrm>
          <a:off x="0" y="0"/>
          <a:ext cx="0" cy="0"/>
          <a:chOff x="0" y="0"/>
          <a:chExt cx="0" cy="0"/>
        </a:xfrm>
      </p:grpSpPr>
      <p:grpSp>
        <p:nvGrpSpPr>
          <p:cNvPr id="7994" name="Google Shape;7994;p55"/>
          <p:cNvGrpSpPr/>
          <p:nvPr/>
        </p:nvGrpSpPr>
        <p:grpSpPr>
          <a:xfrm>
            <a:off x="2100560" y="3398663"/>
            <a:ext cx="1102891" cy="760337"/>
            <a:chOff x="4967783" y="2151471"/>
            <a:chExt cx="3920692" cy="2702940"/>
          </a:xfrm>
        </p:grpSpPr>
        <p:grpSp>
          <p:nvGrpSpPr>
            <p:cNvPr id="7995" name="Google Shape;7995;p55"/>
            <p:cNvGrpSpPr/>
            <p:nvPr/>
          </p:nvGrpSpPr>
          <p:grpSpPr>
            <a:xfrm>
              <a:off x="5045709" y="2252109"/>
              <a:ext cx="3761071" cy="2501708"/>
              <a:chOff x="2691784" y="1805334"/>
              <a:chExt cx="3761071" cy="2501708"/>
            </a:xfrm>
          </p:grpSpPr>
          <p:sp>
            <p:nvSpPr>
              <p:cNvPr id="7996" name="Google Shape;7996;p55"/>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5"/>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5"/>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5"/>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5"/>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5"/>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5"/>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3" name="Google Shape;8003;p55"/>
            <p:cNvGrpSpPr/>
            <p:nvPr/>
          </p:nvGrpSpPr>
          <p:grpSpPr>
            <a:xfrm>
              <a:off x="4967783" y="2151471"/>
              <a:ext cx="3920692" cy="2702940"/>
              <a:chOff x="2613858" y="1704696"/>
              <a:chExt cx="3920692" cy="2702940"/>
            </a:xfrm>
          </p:grpSpPr>
          <p:sp>
            <p:nvSpPr>
              <p:cNvPr id="8004" name="Google Shape;8004;p55"/>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5"/>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5"/>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5"/>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5"/>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09" name="Google Shape;8009;p55"/>
          <p:cNvGrpSpPr/>
          <p:nvPr/>
        </p:nvGrpSpPr>
        <p:grpSpPr>
          <a:xfrm>
            <a:off x="3504468" y="1286940"/>
            <a:ext cx="1561911" cy="708580"/>
            <a:chOff x="3530532" y="1496185"/>
            <a:chExt cx="1561911" cy="708580"/>
          </a:xfrm>
        </p:grpSpPr>
        <p:grpSp>
          <p:nvGrpSpPr>
            <p:cNvPr id="8010" name="Google Shape;8010;p55"/>
            <p:cNvGrpSpPr/>
            <p:nvPr/>
          </p:nvGrpSpPr>
          <p:grpSpPr>
            <a:xfrm>
              <a:off x="3720318" y="1857562"/>
              <a:ext cx="1372125" cy="54"/>
              <a:chOff x="3720318" y="1857562"/>
              <a:chExt cx="1372125" cy="54"/>
            </a:xfrm>
          </p:grpSpPr>
          <p:cxnSp>
            <p:nvCxnSpPr>
              <p:cNvPr id="8011" name="Google Shape;8011;p55"/>
              <p:cNvCxnSpPr>
                <a:endCxn id="8012"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13" name="Google Shape;8013;p55"/>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14" name="Google Shape;8014;p55"/>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015" name="Google Shape;8015;p55"/>
              <p:cNvCxnSpPr>
                <a:stCxn id="8012"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016" name="Google Shape;8016;p55"/>
            <p:cNvGrpSpPr/>
            <p:nvPr/>
          </p:nvGrpSpPr>
          <p:grpSpPr>
            <a:xfrm>
              <a:off x="3567462" y="1496185"/>
              <a:ext cx="286500" cy="272914"/>
              <a:chOff x="3567462" y="1496185"/>
              <a:chExt cx="286500" cy="272914"/>
            </a:xfrm>
          </p:grpSpPr>
          <p:cxnSp>
            <p:nvCxnSpPr>
              <p:cNvPr id="8017" name="Google Shape;8017;p55"/>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18" name="Google Shape;8018;p55"/>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9" name="Google Shape;8019;p55"/>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5"/>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1" name="Google Shape;8021;p55"/>
            <p:cNvGrpSpPr/>
            <p:nvPr/>
          </p:nvGrpSpPr>
          <p:grpSpPr>
            <a:xfrm>
              <a:off x="3929014" y="1960574"/>
              <a:ext cx="286500" cy="242342"/>
              <a:chOff x="3929014" y="1960574"/>
              <a:chExt cx="286500" cy="242342"/>
            </a:xfrm>
          </p:grpSpPr>
          <p:cxnSp>
            <p:nvCxnSpPr>
              <p:cNvPr id="8022" name="Google Shape;8022;p55"/>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023" name="Google Shape;8023;p55"/>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4" name="Google Shape;8024;p55"/>
            <p:cNvGrpSpPr/>
            <p:nvPr/>
          </p:nvGrpSpPr>
          <p:grpSpPr>
            <a:xfrm>
              <a:off x="4290828" y="1496185"/>
              <a:ext cx="286500" cy="272914"/>
              <a:chOff x="4290828" y="1496185"/>
              <a:chExt cx="286500" cy="272914"/>
            </a:xfrm>
          </p:grpSpPr>
          <p:cxnSp>
            <p:nvCxnSpPr>
              <p:cNvPr id="8025" name="Google Shape;8025;p55"/>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026" name="Google Shape;8026;p55"/>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27" name="Google Shape;8027;p55"/>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5"/>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28" name="Google Shape;8028;p55"/>
            <p:cNvGrpSpPr/>
            <p:nvPr/>
          </p:nvGrpSpPr>
          <p:grpSpPr>
            <a:xfrm>
              <a:off x="4657726" y="1959674"/>
              <a:ext cx="286500" cy="245092"/>
              <a:chOff x="4657726" y="1959674"/>
              <a:chExt cx="286500" cy="245092"/>
            </a:xfrm>
          </p:grpSpPr>
          <p:cxnSp>
            <p:nvCxnSpPr>
              <p:cNvPr id="8029" name="Google Shape;8029;p55"/>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030" name="Google Shape;8030;p55"/>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31" name="Google Shape;8031;p55"/>
          <p:cNvGrpSpPr/>
          <p:nvPr/>
        </p:nvGrpSpPr>
        <p:grpSpPr>
          <a:xfrm>
            <a:off x="3486488" y="2149036"/>
            <a:ext cx="1597032" cy="378649"/>
            <a:chOff x="3512551" y="2358282"/>
            <a:chExt cx="1597032" cy="378649"/>
          </a:xfrm>
        </p:grpSpPr>
        <p:grpSp>
          <p:nvGrpSpPr>
            <p:cNvPr id="8032" name="Google Shape;8032;p55"/>
            <p:cNvGrpSpPr/>
            <p:nvPr/>
          </p:nvGrpSpPr>
          <p:grpSpPr>
            <a:xfrm>
              <a:off x="3738198" y="2553002"/>
              <a:ext cx="1145834" cy="117"/>
              <a:chOff x="3738198" y="2553002"/>
              <a:chExt cx="1145834" cy="117"/>
            </a:xfrm>
          </p:grpSpPr>
          <p:cxnSp>
            <p:nvCxnSpPr>
              <p:cNvPr id="8033" name="Google Shape;8033;p55"/>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34" name="Google Shape;8034;p55"/>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035" name="Google Shape;8035;p55"/>
              <p:cNvCxnSpPr>
                <a:stCxn id="8036" idx="6"/>
                <a:endCxn id="8037"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038" name="Google Shape;8038;p55"/>
            <p:cNvGrpSpPr/>
            <p:nvPr/>
          </p:nvGrpSpPr>
          <p:grpSpPr>
            <a:xfrm>
              <a:off x="3969644" y="2440153"/>
              <a:ext cx="225900" cy="296779"/>
              <a:chOff x="3969644" y="2440153"/>
              <a:chExt cx="225900" cy="296779"/>
            </a:xfrm>
          </p:grpSpPr>
          <p:cxnSp>
            <p:nvCxnSpPr>
              <p:cNvPr id="8039" name="Google Shape;8039;p55"/>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037" name="Google Shape;8037;p55"/>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5"/>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1" name="Google Shape;8041;p55"/>
            <p:cNvGrpSpPr/>
            <p:nvPr/>
          </p:nvGrpSpPr>
          <p:grpSpPr>
            <a:xfrm>
              <a:off x="4426818" y="2358282"/>
              <a:ext cx="225600" cy="307471"/>
              <a:chOff x="4426818" y="2358282"/>
              <a:chExt cx="225600" cy="307471"/>
            </a:xfrm>
          </p:grpSpPr>
          <p:cxnSp>
            <p:nvCxnSpPr>
              <p:cNvPr id="8042" name="Google Shape;8042;p55"/>
              <p:cNvCxnSpPr>
                <a:stCxn id="8043"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044" name="Google Shape;8044;p55"/>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5"/>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5" name="Google Shape;8045;p55"/>
            <p:cNvGrpSpPr/>
            <p:nvPr/>
          </p:nvGrpSpPr>
          <p:grpSpPr>
            <a:xfrm>
              <a:off x="4883984" y="2440153"/>
              <a:ext cx="225600" cy="296479"/>
              <a:chOff x="4883984" y="2440153"/>
              <a:chExt cx="225600" cy="296479"/>
            </a:xfrm>
          </p:grpSpPr>
          <p:cxnSp>
            <p:nvCxnSpPr>
              <p:cNvPr id="8046" name="Google Shape;8046;p55"/>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047" name="Google Shape;8047;p55"/>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5"/>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49" name="Google Shape;8049;p55"/>
            <p:cNvGrpSpPr/>
            <p:nvPr/>
          </p:nvGrpSpPr>
          <p:grpSpPr>
            <a:xfrm>
              <a:off x="3512551" y="2358356"/>
              <a:ext cx="225647" cy="307629"/>
              <a:chOff x="2182679" y="2005014"/>
              <a:chExt cx="792300" cy="1080158"/>
            </a:xfrm>
          </p:grpSpPr>
          <p:cxnSp>
            <p:nvCxnSpPr>
              <p:cNvPr id="8050" name="Google Shape;8050;p55"/>
              <p:cNvCxnSpPr>
                <a:stCxn id="8051"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036" name="Google Shape;8036;p55"/>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5"/>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52" name="Google Shape;8052;p55"/>
          <p:cNvGrpSpPr/>
          <p:nvPr/>
        </p:nvGrpSpPr>
        <p:grpSpPr>
          <a:xfrm>
            <a:off x="6846570" y="972834"/>
            <a:ext cx="1559809" cy="722610"/>
            <a:chOff x="634175" y="2986275"/>
            <a:chExt cx="3147949" cy="1458344"/>
          </a:xfrm>
        </p:grpSpPr>
        <p:cxnSp>
          <p:nvCxnSpPr>
            <p:cNvPr id="8053" name="Google Shape;8053;p55"/>
            <p:cNvCxnSpPr>
              <a:stCxn id="8054" idx="4"/>
              <a:endCxn id="8055" idx="0"/>
            </p:cNvCxnSpPr>
            <p:nvPr/>
          </p:nvCxnSpPr>
          <p:spPr>
            <a:xfrm>
              <a:off x="929975" y="3577875"/>
              <a:ext cx="591300" cy="275100"/>
            </a:xfrm>
            <a:prstGeom prst="straightConnector1">
              <a:avLst/>
            </a:prstGeom>
            <a:noFill/>
            <a:ln cap="flat" cmpd="sng" w="9525">
              <a:solidFill>
                <a:srgbClr val="435D74"/>
              </a:solidFill>
              <a:prstDash val="solid"/>
              <a:round/>
              <a:headEnd len="med" w="med" type="none"/>
              <a:tailEnd len="med" w="med" type="none"/>
            </a:ln>
          </p:spPr>
        </p:cxnSp>
        <p:cxnSp>
          <p:nvCxnSpPr>
            <p:cNvPr id="8056" name="Google Shape;8056;p55"/>
            <p:cNvCxnSpPr>
              <a:stCxn id="8055" idx="0"/>
              <a:endCxn id="8057" idx="4"/>
            </p:cNvCxnSpPr>
            <p:nvPr/>
          </p:nvCxnSpPr>
          <p:spPr>
            <a:xfrm flipH="1" rot="10800000">
              <a:off x="1521366" y="3577919"/>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58" name="Google Shape;8058;p55"/>
            <p:cNvCxnSpPr>
              <a:stCxn id="8057" idx="4"/>
              <a:endCxn id="8059" idx="0"/>
            </p:cNvCxnSpPr>
            <p:nvPr/>
          </p:nvCxnSpPr>
          <p:spPr>
            <a:xfrm>
              <a:off x="2208152" y="3577875"/>
              <a:ext cx="686700" cy="275100"/>
            </a:xfrm>
            <a:prstGeom prst="straightConnector1">
              <a:avLst/>
            </a:prstGeom>
            <a:noFill/>
            <a:ln cap="flat" cmpd="sng" w="9525">
              <a:solidFill>
                <a:srgbClr val="435D74"/>
              </a:solidFill>
              <a:prstDash val="solid"/>
              <a:round/>
              <a:headEnd len="med" w="med" type="none"/>
              <a:tailEnd len="med" w="med" type="none"/>
            </a:ln>
          </p:spPr>
        </p:cxnSp>
        <p:cxnSp>
          <p:nvCxnSpPr>
            <p:cNvPr id="8060" name="Google Shape;8060;p55"/>
            <p:cNvCxnSpPr>
              <a:stCxn id="8059" idx="0"/>
              <a:endCxn id="8061" idx="4"/>
            </p:cNvCxnSpPr>
            <p:nvPr/>
          </p:nvCxnSpPr>
          <p:spPr>
            <a:xfrm flipH="1" rot="10800000">
              <a:off x="2894933" y="3577918"/>
              <a:ext cx="591300" cy="275100"/>
            </a:xfrm>
            <a:prstGeom prst="straightConnector1">
              <a:avLst/>
            </a:prstGeom>
            <a:noFill/>
            <a:ln cap="flat" cmpd="sng" w="9525">
              <a:solidFill>
                <a:srgbClr val="435D74"/>
              </a:solidFill>
              <a:prstDash val="solid"/>
              <a:round/>
              <a:headEnd len="med" w="med" type="none"/>
              <a:tailEnd len="med" w="med" type="none"/>
            </a:ln>
          </p:spPr>
        </p:cxnSp>
        <p:sp>
          <p:nvSpPr>
            <p:cNvPr id="8061" name="Google Shape;8061;p55"/>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57" name="Google Shape;8057;p55"/>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54" name="Google Shape;8054;p55"/>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59" name="Google Shape;8059;p55"/>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055" name="Google Shape;8055;p55"/>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062" name="Google Shape;8062;p55"/>
          <p:cNvGrpSpPr/>
          <p:nvPr/>
        </p:nvGrpSpPr>
        <p:grpSpPr>
          <a:xfrm>
            <a:off x="3500360" y="2682741"/>
            <a:ext cx="1570719" cy="294123"/>
            <a:chOff x="998425" y="1182125"/>
            <a:chExt cx="1065400" cy="199500"/>
          </a:xfrm>
        </p:grpSpPr>
        <p:sp>
          <p:nvSpPr>
            <p:cNvPr id="8063" name="Google Shape;8063;p55"/>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5"/>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5"/>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5"/>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5"/>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55"/>
          <p:cNvGrpSpPr/>
          <p:nvPr/>
        </p:nvGrpSpPr>
        <p:grpSpPr>
          <a:xfrm>
            <a:off x="6843616" y="1800228"/>
            <a:ext cx="1565716" cy="366729"/>
            <a:chOff x="1247650" y="2075423"/>
            <a:chExt cx="6648477" cy="1557238"/>
          </a:xfrm>
        </p:grpSpPr>
        <p:sp>
          <p:nvSpPr>
            <p:cNvPr id="8069" name="Google Shape;8069;p55"/>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5"/>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5"/>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5"/>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5"/>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5"/>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5" name="Google Shape;8075;p55"/>
          <p:cNvGrpSpPr/>
          <p:nvPr/>
        </p:nvGrpSpPr>
        <p:grpSpPr>
          <a:xfrm>
            <a:off x="6827928" y="2949043"/>
            <a:ext cx="1597061" cy="663440"/>
            <a:chOff x="6796238" y="3158297"/>
            <a:chExt cx="1630319" cy="677257"/>
          </a:xfrm>
        </p:grpSpPr>
        <p:cxnSp>
          <p:nvCxnSpPr>
            <p:cNvPr id="8076" name="Google Shape;8076;p55"/>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77" name="Google Shape;8077;p55"/>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078" name="Google Shape;8078;p55"/>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079" name="Google Shape;8079;p55"/>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080" name="Google Shape;8080;p55"/>
            <p:cNvGrpSpPr/>
            <p:nvPr/>
          </p:nvGrpSpPr>
          <p:grpSpPr>
            <a:xfrm>
              <a:off x="6796238" y="3311904"/>
              <a:ext cx="1630319" cy="377697"/>
              <a:chOff x="6796238" y="3311904"/>
              <a:chExt cx="1630319" cy="377697"/>
            </a:xfrm>
          </p:grpSpPr>
          <p:sp>
            <p:nvSpPr>
              <p:cNvPr id="8081" name="Google Shape;8081;p55"/>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5"/>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5"/>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084" name="Google Shape;8084;p55"/>
          <p:cNvGrpSpPr/>
          <p:nvPr/>
        </p:nvGrpSpPr>
        <p:grpSpPr>
          <a:xfrm>
            <a:off x="5349066" y="970435"/>
            <a:ext cx="1368606" cy="1593805"/>
            <a:chOff x="1839112" y="2209163"/>
            <a:chExt cx="1918159" cy="2233784"/>
          </a:xfrm>
        </p:grpSpPr>
        <p:sp>
          <p:nvSpPr>
            <p:cNvPr id="8085" name="Google Shape;8085;p55"/>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5"/>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5"/>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88" name="Google Shape;8088;p55"/>
            <p:cNvCxnSpPr>
              <a:stCxn id="8085" idx="6"/>
              <a:endCxn id="8086" idx="2"/>
            </p:cNvCxnSpPr>
            <p:nvPr/>
          </p:nvCxnSpPr>
          <p:spPr>
            <a:xfrm>
              <a:off x="2414212" y="2496713"/>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89" name="Google Shape;8089;p55"/>
            <p:cNvCxnSpPr>
              <a:stCxn id="8086" idx="4"/>
              <a:endCxn id="8090"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091" name="Google Shape;8091;p55"/>
            <p:cNvCxnSpPr>
              <a:stCxn id="8090" idx="6"/>
              <a:endCxn id="8087" idx="2"/>
            </p:cNvCxnSpPr>
            <p:nvPr/>
          </p:nvCxnSpPr>
          <p:spPr>
            <a:xfrm>
              <a:off x="2414212" y="3328316"/>
              <a:ext cx="768000" cy="6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092" name="Google Shape;8092;p55"/>
            <p:cNvCxnSpPr>
              <a:stCxn id="8087" idx="4"/>
              <a:endCxn id="8093"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090" name="Google Shape;8090;p55"/>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5"/>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5"/>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095" name="Google Shape;8095;p55"/>
            <p:cNvCxnSpPr>
              <a:endCxn id="8094"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096" name="Google Shape;8096;p55"/>
          <p:cNvGrpSpPr/>
          <p:nvPr/>
        </p:nvGrpSpPr>
        <p:grpSpPr>
          <a:xfrm>
            <a:off x="3481439" y="976671"/>
            <a:ext cx="1637968" cy="154942"/>
            <a:chOff x="238125" y="2506075"/>
            <a:chExt cx="7115411" cy="673075"/>
          </a:xfrm>
        </p:grpSpPr>
        <p:sp>
          <p:nvSpPr>
            <p:cNvPr id="8097" name="Google Shape;8097;p55"/>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5"/>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5"/>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5"/>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5"/>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2" name="Google Shape;8102;p55"/>
          <p:cNvGrpSpPr/>
          <p:nvPr/>
        </p:nvGrpSpPr>
        <p:grpSpPr>
          <a:xfrm>
            <a:off x="720124" y="1298269"/>
            <a:ext cx="2476762" cy="91743"/>
            <a:chOff x="1464850" y="436376"/>
            <a:chExt cx="6001362" cy="222300"/>
          </a:xfrm>
        </p:grpSpPr>
        <p:sp>
          <p:nvSpPr>
            <p:cNvPr id="8103" name="Google Shape;8103;p55"/>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5"/>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5"/>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5"/>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5"/>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108" name="Google Shape;8108;p55"/>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09" name="Google Shape;8109;p55"/>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10" name="Google Shape;8110;p55"/>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111" name="Google Shape;8111;p55"/>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112" name="Google Shape;8112;p55"/>
          <p:cNvGrpSpPr/>
          <p:nvPr/>
        </p:nvGrpSpPr>
        <p:grpSpPr>
          <a:xfrm>
            <a:off x="706391" y="2533734"/>
            <a:ext cx="1452710" cy="651923"/>
            <a:chOff x="803162" y="2667727"/>
            <a:chExt cx="1411906" cy="633611"/>
          </a:xfrm>
        </p:grpSpPr>
        <p:cxnSp>
          <p:nvCxnSpPr>
            <p:cNvPr id="8113" name="Google Shape;8113;p55"/>
            <p:cNvCxnSpPr>
              <a:stCxn id="8114" idx="2"/>
              <a:endCxn id="8115"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6" name="Google Shape;8116;p55"/>
            <p:cNvCxnSpPr>
              <a:stCxn id="8117" idx="0"/>
              <a:endCxn id="8114"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18" name="Google Shape;8118;p55"/>
            <p:cNvCxnSpPr>
              <a:stCxn id="8117" idx="2"/>
              <a:endCxn id="8119"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20" name="Google Shape;8120;p55"/>
            <p:cNvCxnSpPr>
              <a:stCxn id="8121" idx="0"/>
              <a:endCxn id="8117"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22" name="Google Shape;8122;p55"/>
            <p:cNvCxnSpPr>
              <a:stCxn id="8115" idx="2"/>
              <a:endCxn id="8123"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124" name="Google Shape;8124;p55"/>
            <p:cNvCxnSpPr>
              <a:stCxn id="8125" idx="0"/>
              <a:endCxn id="8115"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121" name="Google Shape;8121;p55"/>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9" name="Google Shape;8119;p55"/>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25" name="Google Shape;8125;p55"/>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23" name="Google Shape;8123;p55"/>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5" name="Google Shape;8115;p55"/>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7" name="Google Shape;8117;p55"/>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114" name="Google Shape;8114;p55"/>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126" name="Google Shape;8126;p55"/>
          <p:cNvGrpSpPr/>
          <p:nvPr/>
        </p:nvGrpSpPr>
        <p:grpSpPr>
          <a:xfrm>
            <a:off x="706393" y="969273"/>
            <a:ext cx="2518541" cy="209309"/>
            <a:chOff x="803163" y="1111966"/>
            <a:chExt cx="2447800" cy="203430"/>
          </a:xfrm>
        </p:grpSpPr>
        <p:grpSp>
          <p:nvGrpSpPr>
            <p:cNvPr id="8127" name="Google Shape;8127;p55"/>
            <p:cNvGrpSpPr/>
            <p:nvPr/>
          </p:nvGrpSpPr>
          <p:grpSpPr>
            <a:xfrm>
              <a:off x="1958180" y="1111966"/>
              <a:ext cx="588019" cy="121396"/>
              <a:chOff x="4808316" y="2800065"/>
              <a:chExt cx="1999386" cy="412910"/>
            </a:xfrm>
          </p:grpSpPr>
          <p:sp>
            <p:nvSpPr>
              <p:cNvPr id="8128" name="Google Shape;8128;p55"/>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29" name="Google Shape;8129;p55"/>
              <p:cNvGrpSpPr/>
              <p:nvPr/>
            </p:nvGrpSpPr>
            <p:grpSpPr>
              <a:xfrm>
                <a:off x="4808316" y="2800065"/>
                <a:ext cx="92400" cy="411825"/>
                <a:chOff x="845575" y="2563700"/>
                <a:chExt cx="92400" cy="411825"/>
              </a:xfrm>
            </p:grpSpPr>
            <p:cxnSp>
              <p:nvCxnSpPr>
                <p:cNvPr id="8130" name="Google Shape;8130;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31" name="Google Shape;8131;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132" name="Google Shape;8132;p55"/>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133" name="Google Shape;8133;p55"/>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134" name="Google Shape;8134;p55"/>
            <p:cNvGrpSpPr/>
            <p:nvPr/>
          </p:nvGrpSpPr>
          <p:grpSpPr>
            <a:xfrm>
              <a:off x="803163" y="1111974"/>
              <a:ext cx="591158" cy="121545"/>
              <a:chOff x="803163" y="1111974"/>
              <a:chExt cx="591158" cy="121545"/>
            </a:xfrm>
          </p:grpSpPr>
          <p:grpSp>
            <p:nvGrpSpPr>
              <p:cNvPr id="8135" name="Google Shape;8135;p55"/>
              <p:cNvGrpSpPr/>
              <p:nvPr/>
            </p:nvGrpSpPr>
            <p:grpSpPr>
              <a:xfrm>
                <a:off x="803163" y="1111974"/>
                <a:ext cx="27175" cy="121077"/>
                <a:chOff x="845575" y="2563700"/>
                <a:chExt cx="92400" cy="411825"/>
              </a:xfrm>
            </p:grpSpPr>
            <p:cxnSp>
              <p:nvCxnSpPr>
                <p:cNvPr id="8136" name="Google Shape;8136;p55"/>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37" name="Google Shape;8137;p55"/>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38" name="Google Shape;8138;p55"/>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9" name="Google Shape;8139;p55"/>
            <p:cNvGrpSpPr/>
            <p:nvPr/>
          </p:nvGrpSpPr>
          <p:grpSpPr>
            <a:xfrm>
              <a:off x="1381910" y="1194219"/>
              <a:ext cx="588341" cy="121177"/>
              <a:chOff x="1381910" y="1194219"/>
              <a:chExt cx="588341" cy="121177"/>
            </a:xfrm>
          </p:grpSpPr>
          <p:grpSp>
            <p:nvGrpSpPr>
              <p:cNvPr id="8140" name="Google Shape;8140;p55"/>
              <p:cNvGrpSpPr/>
              <p:nvPr/>
            </p:nvGrpSpPr>
            <p:grpSpPr>
              <a:xfrm rot="10800000">
                <a:off x="1381910" y="1194319"/>
                <a:ext cx="27175" cy="121077"/>
                <a:chOff x="2070100" y="2563700"/>
                <a:chExt cx="92400" cy="411825"/>
              </a:xfrm>
            </p:grpSpPr>
            <p:cxnSp>
              <p:nvCxnSpPr>
                <p:cNvPr id="8141" name="Google Shape;8141;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42" name="Google Shape;8142;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3" name="Google Shape;8143;p55"/>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4" name="Google Shape;8144;p55"/>
            <p:cNvGrpSpPr/>
            <p:nvPr/>
          </p:nvGrpSpPr>
          <p:grpSpPr>
            <a:xfrm>
              <a:off x="2532079" y="1194219"/>
              <a:ext cx="704927" cy="121177"/>
              <a:chOff x="2532079" y="1194219"/>
              <a:chExt cx="704927" cy="121177"/>
            </a:xfrm>
          </p:grpSpPr>
          <p:grpSp>
            <p:nvGrpSpPr>
              <p:cNvPr id="8145" name="Google Shape;8145;p55"/>
              <p:cNvGrpSpPr/>
              <p:nvPr/>
            </p:nvGrpSpPr>
            <p:grpSpPr>
              <a:xfrm rot="10800000">
                <a:off x="2532079" y="1194319"/>
                <a:ext cx="27175" cy="121077"/>
                <a:chOff x="2070100" y="2563700"/>
                <a:chExt cx="92400" cy="411825"/>
              </a:xfrm>
            </p:grpSpPr>
            <p:cxnSp>
              <p:nvCxnSpPr>
                <p:cNvPr id="8146" name="Google Shape;8146;p55"/>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147" name="Google Shape;8147;p55"/>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8" name="Google Shape;8148;p55"/>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49" name="Google Shape;8149;p55"/>
          <p:cNvGrpSpPr/>
          <p:nvPr/>
        </p:nvGrpSpPr>
        <p:grpSpPr>
          <a:xfrm>
            <a:off x="3499403" y="3665904"/>
            <a:ext cx="1567778" cy="491677"/>
            <a:chOff x="5194708" y="3484366"/>
            <a:chExt cx="3148148" cy="987304"/>
          </a:xfrm>
        </p:grpSpPr>
        <p:grpSp>
          <p:nvGrpSpPr>
            <p:cNvPr id="8150" name="Google Shape;8150;p55"/>
            <p:cNvGrpSpPr/>
            <p:nvPr/>
          </p:nvGrpSpPr>
          <p:grpSpPr>
            <a:xfrm>
              <a:off x="7531521" y="3484366"/>
              <a:ext cx="811335" cy="987304"/>
              <a:chOff x="3379425" y="1617275"/>
              <a:chExt cx="1090650" cy="1327200"/>
            </a:xfrm>
          </p:grpSpPr>
          <p:sp>
            <p:nvSpPr>
              <p:cNvPr id="8151" name="Google Shape;8151;p55"/>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5"/>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5"/>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4" name="Google Shape;8154;p55"/>
            <p:cNvGrpSpPr/>
            <p:nvPr/>
          </p:nvGrpSpPr>
          <p:grpSpPr>
            <a:xfrm>
              <a:off x="6752546" y="3484366"/>
              <a:ext cx="811428" cy="987304"/>
              <a:chOff x="2332275" y="1617275"/>
              <a:chExt cx="1090775" cy="1327200"/>
            </a:xfrm>
          </p:grpSpPr>
          <p:sp>
            <p:nvSpPr>
              <p:cNvPr id="8155" name="Google Shape;8155;p55"/>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5"/>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5"/>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58" name="Google Shape;8158;p55"/>
            <p:cNvGrpSpPr/>
            <p:nvPr/>
          </p:nvGrpSpPr>
          <p:grpSpPr>
            <a:xfrm>
              <a:off x="5973664" y="3484366"/>
              <a:ext cx="811335" cy="987304"/>
              <a:chOff x="1285250" y="1617275"/>
              <a:chExt cx="1090650" cy="1327200"/>
            </a:xfrm>
          </p:grpSpPr>
          <p:sp>
            <p:nvSpPr>
              <p:cNvPr id="8159" name="Google Shape;8159;p55"/>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5"/>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5"/>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55"/>
            <p:cNvGrpSpPr/>
            <p:nvPr/>
          </p:nvGrpSpPr>
          <p:grpSpPr>
            <a:xfrm>
              <a:off x="5194708" y="3484366"/>
              <a:ext cx="811409" cy="987304"/>
              <a:chOff x="238125" y="1617275"/>
              <a:chExt cx="1090750" cy="1327200"/>
            </a:xfrm>
          </p:grpSpPr>
          <p:sp>
            <p:nvSpPr>
              <p:cNvPr id="8163" name="Google Shape;8163;p55"/>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5"/>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5"/>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166" name="Google Shape;8166;p55"/>
          <p:cNvGrpSpPr/>
          <p:nvPr/>
        </p:nvGrpSpPr>
        <p:grpSpPr>
          <a:xfrm>
            <a:off x="3460012" y="3146315"/>
            <a:ext cx="1616964" cy="346256"/>
            <a:chOff x="1808063" y="4294338"/>
            <a:chExt cx="3370782" cy="721817"/>
          </a:xfrm>
        </p:grpSpPr>
        <p:sp>
          <p:nvSpPr>
            <p:cNvPr id="8167" name="Google Shape;8167;p55"/>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5"/>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5"/>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5"/>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5"/>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5"/>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5"/>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5"/>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5"/>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5"/>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7" name="Google Shape;8177;p55"/>
          <p:cNvGrpSpPr/>
          <p:nvPr/>
        </p:nvGrpSpPr>
        <p:grpSpPr>
          <a:xfrm>
            <a:off x="738224" y="3432344"/>
            <a:ext cx="1295882" cy="646587"/>
            <a:chOff x="834100" y="3642869"/>
            <a:chExt cx="1259483" cy="628426"/>
          </a:xfrm>
        </p:grpSpPr>
        <p:sp>
          <p:nvSpPr>
            <p:cNvPr id="8178" name="Google Shape;8178;p55"/>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5"/>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5"/>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5"/>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5"/>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5"/>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5"/>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5"/>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5"/>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5"/>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5"/>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5"/>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5"/>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5"/>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5"/>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5"/>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5"/>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5"/>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5"/>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5"/>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5"/>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5"/>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5"/>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5"/>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5"/>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03" name="Google Shape;8203;p55"/>
            <p:cNvGrpSpPr/>
            <p:nvPr/>
          </p:nvGrpSpPr>
          <p:grpSpPr>
            <a:xfrm>
              <a:off x="1360364" y="3847835"/>
              <a:ext cx="208119" cy="224359"/>
              <a:chOff x="1360769" y="3847100"/>
              <a:chExt cx="208119" cy="224359"/>
            </a:xfrm>
          </p:grpSpPr>
          <p:sp>
            <p:nvSpPr>
              <p:cNvPr id="8204" name="Google Shape;8204;p55"/>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5"/>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5"/>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5"/>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5"/>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5"/>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5"/>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5"/>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5"/>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5"/>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5"/>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5"/>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5"/>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5"/>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5"/>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5"/>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5"/>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5"/>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5"/>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5"/>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4" name="Google Shape;8224;p55"/>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5"/>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5"/>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5"/>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5"/>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5"/>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5"/>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5"/>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5"/>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5"/>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5"/>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5"/>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5"/>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5"/>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8" name="Google Shape;8238;p55"/>
          <p:cNvGrpSpPr/>
          <p:nvPr/>
        </p:nvGrpSpPr>
        <p:grpSpPr>
          <a:xfrm rot="5400000">
            <a:off x="5951337" y="3228841"/>
            <a:ext cx="164064" cy="1414916"/>
            <a:chOff x="4428249" y="1369375"/>
            <a:chExt cx="36905" cy="429569"/>
          </a:xfrm>
        </p:grpSpPr>
        <p:sp>
          <p:nvSpPr>
            <p:cNvPr id="8239" name="Google Shape;8239;p55"/>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5"/>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5"/>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5"/>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5"/>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5"/>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5"/>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5"/>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5"/>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5"/>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5"/>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5"/>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5"/>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5"/>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5"/>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5"/>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5"/>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5"/>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5"/>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5"/>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5"/>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5"/>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5"/>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5"/>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5"/>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5"/>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5"/>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5"/>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5"/>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5"/>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5"/>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5"/>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55"/>
          <p:cNvGrpSpPr/>
          <p:nvPr/>
        </p:nvGrpSpPr>
        <p:grpSpPr>
          <a:xfrm flipH="1" rot="10800000">
            <a:off x="5323766" y="2817385"/>
            <a:ext cx="1419207" cy="24808"/>
            <a:chOff x="219558" y="4738465"/>
            <a:chExt cx="5852400" cy="102300"/>
          </a:xfrm>
        </p:grpSpPr>
        <p:cxnSp>
          <p:nvCxnSpPr>
            <p:cNvPr id="8272" name="Google Shape;8272;p55"/>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273" name="Google Shape;8273;p55"/>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5"/>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5"/>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5"/>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5"/>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8" name="Google Shape;8278;p55"/>
          <p:cNvGrpSpPr/>
          <p:nvPr/>
        </p:nvGrpSpPr>
        <p:grpSpPr>
          <a:xfrm>
            <a:off x="5335084" y="3190448"/>
            <a:ext cx="1396570" cy="385016"/>
            <a:chOff x="5286284" y="2966544"/>
            <a:chExt cx="1396570" cy="385016"/>
          </a:xfrm>
        </p:grpSpPr>
        <p:cxnSp>
          <p:nvCxnSpPr>
            <p:cNvPr id="8279" name="Google Shape;8279;p55"/>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280" name="Google Shape;8280;p55"/>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281" name="Google Shape;8281;p55"/>
            <p:cNvGrpSpPr/>
            <p:nvPr/>
          </p:nvGrpSpPr>
          <p:grpSpPr>
            <a:xfrm>
              <a:off x="5287688" y="3173364"/>
              <a:ext cx="1395166" cy="74100"/>
              <a:chOff x="5287688" y="3173364"/>
              <a:chExt cx="1395166" cy="74100"/>
            </a:xfrm>
          </p:grpSpPr>
          <p:cxnSp>
            <p:nvCxnSpPr>
              <p:cNvPr id="8282" name="Google Shape;8282;p55"/>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283" name="Google Shape;8283;p55"/>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284" name="Google Shape;8284;p55"/>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5" name="Google Shape;8285;p55"/>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6" name="Google Shape;8286;p55"/>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7" name="Google Shape;8287;p55"/>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8" name="Google Shape;8288;p55"/>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289" name="Google Shape;8289;p55"/>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290" name="Google Shape;8290;p55"/>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291" name="Google Shape;8291;p55"/>
          <p:cNvGrpSpPr/>
          <p:nvPr/>
        </p:nvGrpSpPr>
        <p:grpSpPr>
          <a:xfrm>
            <a:off x="2021150" y="1609224"/>
            <a:ext cx="1182276" cy="662027"/>
            <a:chOff x="2029517" y="1732295"/>
            <a:chExt cx="1149068" cy="643432"/>
          </a:xfrm>
        </p:grpSpPr>
        <p:grpSp>
          <p:nvGrpSpPr>
            <p:cNvPr id="8292" name="Google Shape;8292;p55"/>
            <p:cNvGrpSpPr/>
            <p:nvPr/>
          </p:nvGrpSpPr>
          <p:grpSpPr>
            <a:xfrm>
              <a:off x="2708660" y="1746937"/>
              <a:ext cx="455427" cy="244429"/>
              <a:chOff x="2700693" y="1746937"/>
              <a:chExt cx="455427" cy="244429"/>
            </a:xfrm>
          </p:grpSpPr>
          <p:grpSp>
            <p:nvGrpSpPr>
              <p:cNvPr id="8293" name="Google Shape;8293;p55"/>
              <p:cNvGrpSpPr/>
              <p:nvPr/>
            </p:nvGrpSpPr>
            <p:grpSpPr>
              <a:xfrm>
                <a:off x="2905682" y="1782817"/>
                <a:ext cx="250438" cy="208549"/>
                <a:chOff x="2905682" y="1782817"/>
                <a:chExt cx="250438" cy="208549"/>
              </a:xfrm>
            </p:grpSpPr>
            <p:cxnSp>
              <p:nvCxnSpPr>
                <p:cNvPr id="8294" name="Google Shape;8294;p55"/>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95" name="Google Shape;8295;p55"/>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6" name="Google Shape;8296;p55"/>
              <p:cNvGrpSpPr/>
              <p:nvPr/>
            </p:nvGrpSpPr>
            <p:grpSpPr>
              <a:xfrm>
                <a:off x="2700693" y="1746937"/>
                <a:ext cx="449967" cy="72374"/>
                <a:chOff x="2700693" y="1746937"/>
                <a:chExt cx="449967" cy="72374"/>
              </a:xfrm>
            </p:grpSpPr>
            <p:cxnSp>
              <p:nvCxnSpPr>
                <p:cNvPr id="8297" name="Google Shape;8297;p55"/>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298" name="Google Shape;8298;p55"/>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299" name="Google Shape;8299;p55"/>
            <p:cNvGrpSpPr/>
            <p:nvPr/>
          </p:nvGrpSpPr>
          <p:grpSpPr>
            <a:xfrm>
              <a:off x="2029517" y="1732295"/>
              <a:ext cx="1149068" cy="643432"/>
              <a:chOff x="2029517" y="1732295"/>
              <a:chExt cx="1149068" cy="643432"/>
            </a:xfrm>
          </p:grpSpPr>
          <p:grpSp>
            <p:nvGrpSpPr>
              <p:cNvPr id="8300" name="Google Shape;8300;p55"/>
              <p:cNvGrpSpPr/>
              <p:nvPr/>
            </p:nvGrpSpPr>
            <p:grpSpPr>
              <a:xfrm>
                <a:off x="2703618" y="2103152"/>
                <a:ext cx="474966" cy="260017"/>
                <a:chOff x="2703618" y="2103152"/>
                <a:chExt cx="474966" cy="260017"/>
              </a:xfrm>
            </p:grpSpPr>
            <p:grpSp>
              <p:nvGrpSpPr>
                <p:cNvPr id="8301" name="Google Shape;8301;p55"/>
                <p:cNvGrpSpPr/>
                <p:nvPr/>
              </p:nvGrpSpPr>
              <p:grpSpPr>
                <a:xfrm>
                  <a:off x="2703618" y="2290640"/>
                  <a:ext cx="450291" cy="72529"/>
                  <a:chOff x="2703618" y="2290640"/>
                  <a:chExt cx="450291" cy="72529"/>
                </a:xfrm>
              </p:grpSpPr>
              <p:cxnSp>
                <p:nvCxnSpPr>
                  <p:cNvPr id="8302" name="Google Shape;8302;p55"/>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03" name="Google Shape;8303;p55"/>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4" name="Google Shape;8304;p55"/>
                <p:cNvGrpSpPr/>
                <p:nvPr/>
              </p:nvGrpSpPr>
              <p:grpSpPr>
                <a:xfrm>
                  <a:off x="2908607" y="2103152"/>
                  <a:ext cx="269977" cy="223538"/>
                  <a:chOff x="2908607" y="2103152"/>
                  <a:chExt cx="269977" cy="223538"/>
                </a:xfrm>
              </p:grpSpPr>
              <p:cxnSp>
                <p:nvCxnSpPr>
                  <p:cNvPr id="8305" name="Google Shape;8305;p55"/>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306" name="Google Shape;8306;p55"/>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07" name="Google Shape;8307;p55"/>
              <p:cNvGrpSpPr/>
              <p:nvPr/>
            </p:nvGrpSpPr>
            <p:grpSpPr>
              <a:xfrm>
                <a:off x="2029517" y="1732295"/>
                <a:ext cx="685827" cy="643432"/>
                <a:chOff x="2029517" y="1732295"/>
                <a:chExt cx="685827" cy="643432"/>
              </a:xfrm>
            </p:grpSpPr>
            <p:sp>
              <p:nvSpPr>
                <p:cNvPr id="8308" name="Google Shape;8308;p55"/>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09" name="Google Shape;8309;p55"/>
                <p:cNvGrpSpPr/>
                <p:nvPr/>
              </p:nvGrpSpPr>
              <p:grpSpPr>
                <a:xfrm>
                  <a:off x="2158948" y="1732295"/>
                  <a:ext cx="556396" cy="333108"/>
                  <a:chOff x="2158948" y="1732295"/>
                  <a:chExt cx="556396" cy="333108"/>
                </a:xfrm>
              </p:grpSpPr>
              <p:cxnSp>
                <p:nvCxnSpPr>
                  <p:cNvPr id="8310" name="Google Shape;8310;p55"/>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11" name="Google Shape;8311;p55"/>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2" name="Google Shape;8312;p55"/>
                <p:cNvGrpSpPr/>
                <p:nvPr/>
              </p:nvGrpSpPr>
              <p:grpSpPr>
                <a:xfrm>
                  <a:off x="2159908" y="2065057"/>
                  <a:ext cx="550884" cy="310670"/>
                  <a:chOff x="2159908" y="2065057"/>
                  <a:chExt cx="550884" cy="310670"/>
                </a:xfrm>
              </p:grpSpPr>
              <p:cxnSp>
                <p:nvCxnSpPr>
                  <p:cNvPr id="8313" name="Google Shape;8313;p55"/>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314" name="Google Shape;8314;p55"/>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315" name="Google Shape;8315;p55"/>
          <p:cNvGrpSpPr/>
          <p:nvPr/>
        </p:nvGrpSpPr>
        <p:grpSpPr>
          <a:xfrm>
            <a:off x="706399" y="1556837"/>
            <a:ext cx="962651" cy="810058"/>
            <a:chOff x="732462" y="1766083"/>
            <a:chExt cx="962651" cy="810058"/>
          </a:xfrm>
        </p:grpSpPr>
        <p:grpSp>
          <p:nvGrpSpPr>
            <p:cNvPr id="8316" name="Google Shape;8316;p55"/>
            <p:cNvGrpSpPr/>
            <p:nvPr/>
          </p:nvGrpSpPr>
          <p:grpSpPr>
            <a:xfrm>
              <a:off x="732462" y="1908333"/>
              <a:ext cx="339369" cy="524756"/>
              <a:chOff x="844912" y="1819635"/>
              <a:chExt cx="329836" cy="510016"/>
            </a:xfrm>
          </p:grpSpPr>
          <p:sp>
            <p:nvSpPr>
              <p:cNvPr id="8317" name="Google Shape;8317;p55"/>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5"/>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5"/>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5"/>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5"/>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5"/>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3" name="Google Shape;8323;p55"/>
            <p:cNvGrpSpPr/>
            <p:nvPr/>
          </p:nvGrpSpPr>
          <p:grpSpPr>
            <a:xfrm>
              <a:off x="1184858" y="2256650"/>
              <a:ext cx="510255" cy="319491"/>
              <a:chOff x="1284601" y="2158168"/>
              <a:chExt cx="495923" cy="310517"/>
            </a:xfrm>
          </p:grpSpPr>
          <p:sp>
            <p:nvSpPr>
              <p:cNvPr id="8324" name="Google Shape;8324;p55"/>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25" name="Google Shape;8325;p55"/>
              <p:cNvGrpSpPr/>
              <p:nvPr/>
            </p:nvGrpSpPr>
            <p:grpSpPr>
              <a:xfrm>
                <a:off x="1507666" y="2158168"/>
                <a:ext cx="272858" cy="310517"/>
                <a:chOff x="1507666" y="2158168"/>
                <a:chExt cx="272858" cy="310517"/>
              </a:xfrm>
            </p:grpSpPr>
            <p:grpSp>
              <p:nvGrpSpPr>
                <p:cNvPr id="8326" name="Google Shape;8326;p55"/>
                <p:cNvGrpSpPr/>
                <p:nvPr/>
              </p:nvGrpSpPr>
              <p:grpSpPr>
                <a:xfrm>
                  <a:off x="1507666" y="2176104"/>
                  <a:ext cx="166395" cy="273149"/>
                  <a:chOff x="1507666" y="2176104"/>
                  <a:chExt cx="166395" cy="273149"/>
                </a:xfrm>
              </p:grpSpPr>
              <p:sp>
                <p:nvSpPr>
                  <p:cNvPr id="8327" name="Google Shape;8327;p55"/>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5"/>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5"/>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5"/>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5"/>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5"/>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5"/>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4" name="Google Shape;8334;p55"/>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5"/>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36" name="Google Shape;8336;p55"/>
            <p:cNvGrpSpPr/>
            <p:nvPr/>
          </p:nvGrpSpPr>
          <p:grpSpPr>
            <a:xfrm>
              <a:off x="1184858" y="1766083"/>
              <a:ext cx="510255" cy="319491"/>
              <a:chOff x="1284601" y="1681380"/>
              <a:chExt cx="495923" cy="310517"/>
            </a:xfrm>
          </p:grpSpPr>
          <p:sp>
            <p:nvSpPr>
              <p:cNvPr id="8337" name="Google Shape;8337;p55"/>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38" name="Google Shape;8338;p55"/>
              <p:cNvGrpSpPr/>
              <p:nvPr/>
            </p:nvGrpSpPr>
            <p:grpSpPr>
              <a:xfrm>
                <a:off x="1507666" y="1681380"/>
                <a:ext cx="272858" cy="310517"/>
                <a:chOff x="1507666" y="1681380"/>
                <a:chExt cx="272858" cy="310517"/>
              </a:xfrm>
            </p:grpSpPr>
            <p:grpSp>
              <p:nvGrpSpPr>
                <p:cNvPr id="8339" name="Google Shape;8339;p55"/>
                <p:cNvGrpSpPr/>
                <p:nvPr/>
              </p:nvGrpSpPr>
              <p:grpSpPr>
                <a:xfrm>
                  <a:off x="1507666" y="1700120"/>
                  <a:ext cx="166395" cy="272984"/>
                  <a:chOff x="1507666" y="1700120"/>
                  <a:chExt cx="166395" cy="272984"/>
                </a:xfrm>
              </p:grpSpPr>
              <p:sp>
                <p:nvSpPr>
                  <p:cNvPr id="8340" name="Google Shape;8340;p55"/>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5"/>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5"/>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5"/>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5"/>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5"/>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5"/>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47" name="Google Shape;8347;p55"/>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5"/>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49" name="Google Shape;8349;p55"/>
          <p:cNvGrpSpPr/>
          <p:nvPr/>
        </p:nvGrpSpPr>
        <p:grpSpPr>
          <a:xfrm>
            <a:off x="6815339" y="2324267"/>
            <a:ext cx="1622269" cy="552443"/>
            <a:chOff x="6894650" y="2574740"/>
            <a:chExt cx="1445100" cy="492111"/>
          </a:xfrm>
        </p:grpSpPr>
        <p:sp>
          <p:nvSpPr>
            <p:cNvPr id="8350" name="Google Shape;8350;p55"/>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5"/>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5"/>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5"/>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5"/>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355" name="Google Shape;8355;p55"/>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356" name="Google Shape;8356;p55"/>
          <p:cNvGrpSpPr/>
          <p:nvPr/>
        </p:nvGrpSpPr>
        <p:grpSpPr>
          <a:xfrm>
            <a:off x="6834882" y="3698522"/>
            <a:ext cx="1583206" cy="475705"/>
            <a:chOff x="6953919" y="3907920"/>
            <a:chExt cx="1377300" cy="475705"/>
          </a:xfrm>
        </p:grpSpPr>
        <p:cxnSp>
          <p:nvCxnSpPr>
            <p:cNvPr id="8357" name="Google Shape;8357;p55"/>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58" name="Google Shape;8358;p55"/>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359" name="Google Shape;8359;p55"/>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360" name="Google Shape;8360;p55"/>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361" name="Google Shape;8361;p55"/>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362" name="Google Shape;8362;p55"/>
          <p:cNvGrpSpPr/>
          <p:nvPr/>
        </p:nvGrpSpPr>
        <p:grpSpPr>
          <a:xfrm>
            <a:off x="2338470" y="2459668"/>
            <a:ext cx="836286" cy="824529"/>
            <a:chOff x="2389399" y="2595741"/>
            <a:chExt cx="812796" cy="801369"/>
          </a:xfrm>
        </p:grpSpPr>
        <p:grpSp>
          <p:nvGrpSpPr>
            <p:cNvPr id="8363" name="Google Shape;8363;p55"/>
            <p:cNvGrpSpPr/>
            <p:nvPr/>
          </p:nvGrpSpPr>
          <p:grpSpPr>
            <a:xfrm>
              <a:off x="2492145" y="2881565"/>
              <a:ext cx="607300" cy="229751"/>
              <a:chOff x="2492145" y="2881565"/>
              <a:chExt cx="607300" cy="229751"/>
            </a:xfrm>
          </p:grpSpPr>
          <p:sp>
            <p:nvSpPr>
              <p:cNvPr id="8364" name="Google Shape;8364;p55"/>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55"/>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55"/>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55"/>
            <p:cNvGrpSpPr/>
            <p:nvPr/>
          </p:nvGrpSpPr>
          <p:grpSpPr>
            <a:xfrm>
              <a:off x="2389399" y="2595741"/>
              <a:ext cx="812796" cy="296825"/>
              <a:chOff x="2389399" y="2595741"/>
              <a:chExt cx="812796" cy="296825"/>
            </a:xfrm>
          </p:grpSpPr>
          <p:grpSp>
            <p:nvGrpSpPr>
              <p:cNvPr id="8368" name="Google Shape;8368;p55"/>
              <p:cNvGrpSpPr/>
              <p:nvPr/>
            </p:nvGrpSpPr>
            <p:grpSpPr>
              <a:xfrm>
                <a:off x="2389399" y="2595741"/>
                <a:ext cx="363638" cy="296825"/>
                <a:chOff x="2389399" y="2595741"/>
                <a:chExt cx="363638" cy="296825"/>
              </a:xfrm>
            </p:grpSpPr>
            <p:grpSp>
              <p:nvGrpSpPr>
                <p:cNvPr id="8369" name="Google Shape;8369;p55"/>
                <p:cNvGrpSpPr/>
                <p:nvPr/>
              </p:nvGrpSpPr>
              <p:grpSpPr>
                <a:xfrm>
                  <a:off x="2493852" y="2794333"/>
                  <a:ext cx="259185" cy="98232"/>
                  <a:chOff x="2493852" y="2794333"/>
                  <a:chExt cx="259185" cy="98232"/>
                </a:xfrm>
              </p:grpSpPr>
              <p:sp>
                <p:nvSpPr>
                  <p:cNvPr id="8370" name="Google Shape;8370;p55"/>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5"/>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5"/>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3" name="Google Shape;8373;p55"/>
                <p:cNvGrpSpPr/>
                <p:nvPr/>
              </p:nvGrpSpPr>
              <p:grpSpPr>
                <a:xfrm>
                  <a:off x="2389399" y="2595741"/>
                  <a:ext cx="224343" cy="182054"/>
                  <a:chOff x="2389399" y="2595741"/>
                  <a:chExt cx="224343" cy="182054"/>
                </a:xfrm>
              </p:grpSpPr>
              <p:sp>
                <p:nvSpPr>
                  <p:cNvPr id="8374" name="Google Shape;8374;p55"/>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55"/>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76" name="Google Shape;8376;p55"/>
              <p:cNvGrpSpPr/>
              <p:nvPr/>
            </p:nvGrpSpPr>
            <p:grpSpPr>
              <a:xfrm>
                <a:off x="2683630" y="2595741"/>
                <a:ext cx="224334" cy="296825"/>
                <a:chOff x="2683630" y="2595741"/>
                <a:chExt cx="224334" cy="296825"/>
              </a:xfrm>
            </p:grpSpPr>
            <p:grpSp>
              <p:nvGrpSpPr>
                <p:cNvPr id="8377" name="Google Shape;8377;p55"/>
                <p:cNvGrpSpPr/>
                <p:nvPr/>
              </p:nvGrpSpPr>
              <p:grpSpPr>
                <a:xfrm>
                  <a:off x="2788083" y="2794333"/>
                  <a:ext cx="15356" cy="98232"/>
                  <a:chOff x="2788083" y="2794333"/>
                  <a:chExt cx="15356" cy="98232"/>
                </a:xfrm>
              </p:grpSpPr>
              <p:sp>
                <p:nvSpPr>
                  <p:cNvPr id="8378" name="Google Shape;8378;p55"/>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5"/>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5"/>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1" name="Google Shape;8381;p55"/>
                <p:cNvGrpSpPr/>
                <p:nvPr/>
              </p:nvGrpSpPr>
              <p:grpSpPr>
                <a:xfrm>
                  <a:off x="2683630" y="2595741"/>
                  <a:ext cx="224334" cy="182054"/>
                  <a:chOff x="2683630" y="2595741"/>
                  <a:chExt cx="224334" cy="182054"/>
                </a:xfrm>
              </p:grpSpPr>
              <p:sp>
                <p:nvSpPr>
                  <p:cNvPr id="8382" name="Google Shape;8382;p55"/>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55"/>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4" name="Google Shape;8384;p55"/>
              <p:cNvGrpSpPr/>
              <p:nvPr/>
            </p:nvGrpSpPr>
            <p:grpSpPr>
              <a:xfrm>
                <a:off x="2838475" y="2595741"/>
                <a:ext cx="363719" cy="296825"/>
                <a:chOff x="2838475" y="2595741"/>
                <a:chExt cx="363719" cy="296825"/>
              </a:xfrm>
            </p:grpSpPr>
            <p:grpSp>
              <p:nvGrpSpPr>
                <p:cNvPr id="8385" name="Google Shape;8385;p55"/>
                <p:cNvGrpSpPr/>
                <p:nvPr/>
              </p:nvGrpSpPr>
              <p:grpSpPr>
                <a:xfrm>
                  <a:off x="2838475" y="2794333"/>
                  <a:ext cx="259185" cy="98232"/>
                  <a:chOff x="2838475" y="2794333"/>
                  <a:chExt cx="259185" cy="98232"/>
                </a:xfrm>
              </p:grpSpPr>
              <p:sp>
                <p:nvSpPr>
                  <p:cNvPr id="8386" name="Google Shape;8386;p55"/>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55"/>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55"/>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55"/>
                <p:cNvGrpSpPr/>
                <p:nvPr/>
              </p:nvGrpSpPr>
              <p:grpSpPr>
                <a:xfrm>
                  <a:off x="2977852" y="2595741"/>
                  <a:ext cx="224343" cy="182054"/>
                  <a:chOff x="2977852" y="2595741"/>
                  <a:chExt cx="224343" cy="182054"/>
                </a:xfrm>
              </p:grpSpPr>
              <p:sp>
                <p:nvSpPr>
                  <p:cNvPr id="8390" name="Google Shape;8390;p55"/>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55"/>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392" name="Google Shape;8392;p55"/>
            <p:cNvGrpSpPr/>
            <p:nvPr/>
          </p:nvGrpSpPr>
          <p:grpSpPr>
            <a:xfrm>
              <a:off x="2389399" y="3100241"/>
              <a:ext cx="812796" cy="296869"/>
              <a:chOff x="2389399" y="3100241"/>
              <a:chExt cx="812796" cy="296869"/>
            </a:xfrm>
          </p:grpSpPr>
          <p:grpSp>
            <p:nvGrpSpPr>
              <p:cNvPr id="8393" name="Google Shape;8393;p55"/>
              <p:cNvGrpSpPr/>
              <p:nvPr/>
            </p:nvGrpSpPr>
            <p:grpSpPr>
              <a:xfrm>
                <a:off x="2683630" y="3100241"/>
                <a:ext cx="224334" cy="296869"/>
                <a:chOff x="2683630" y="3100241"/>
                <a:chExt cx="224334" cy="296869"/>
              </a:xfrm>
            </p:grpSpPr>
            <p:grpSp>
              <p:nvGrpSpPr>
                <p:cNvPr id="8394" name="Google Shape;8394;p55"/>
                <p:cNvGrpSpPr/>
                <p:nvPr/>
              </p:nvGrpSpPr>
              <p:grpSpPr>
                <a:xfrm>
                  <a:off x="2788083" y="3100241"/>
                  <a:ext cx="15356" cy="98237"/>
                  <a:chOff x="2788083" y="3100241"/>
                  <a:chExt cx="15356" cy="98237"/>
                </a:xfrm>
              </p:grpSpPr>
              <p:sp>
                <p:nvSpPr>
                  <p:cNvPr id="8395" name="Google Shape;8395;p55"/>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55"/>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55"/>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8" name="Google Shape;8398;p55"/>
                <p:cNvGrpSpPr/>
                <p:nvPr/>
              </p:nvGrpSpPr>
              <p:grpSpPr>
                <a:xfrm>
                  <a:off x="2683630" y="3215065"/>
                  <a:ext cx="224334" cy="182045"/>
                  <a:chOff x="2683630" y="3215065"/>
                  <a:chExt cx="224334" cy="182045"/>
                </a:xfrm>
              </p:grpSpPr>
              <p:sp>
                <p:nvSpPr>
                  <p:cNvPr id="8399" name="Google Shape;8399;p55"/>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55"/>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1" name="Google Shape;8401;p55"/>
              <p:cNvGrpSpPr/>
              <p:nvPr/>
            </p:nvGrpSpPr>
            <p:grpSpPr>
              <a:xfrm>
                <a:off x="2389399" y="3100241"/>
                <a:ext cx="363638" cy="296869"/>
                <a:chOff x="2389399" y="3100241"/>
                <a:chExt cx="363638" cy="296869"/>
              </a:xfrm>
            </p:grpSpPr>
            <p:grpSp>
              <p:nvGrpSpPr>
                <p:cNvPr id="8402" name="Google Shape;8402;p55"/>
                <p:cNvGrpSpPr/>
                <p:nvPr/>
              </p:nvGrpSpPr>
              <p:grpSpPr>
                <a:xfrm>
                  <a:off x="2493852" y="3100241"/>
                  <a:ext cx="259185" cy="98237"/>
                  <a:chOff x="2493852" y="3100241"/>
                  <a:chExt cx="259185" cy="98237"/>
                </a:xfrm>
              </p:grpSpPr>
              <p:sp>
                <p:nvSpPr>
                  <p:cNvPr id="8403" name="Google Shape;8403;p55"/>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55"/>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55"/>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55"/>
                <p:cNvGrpSpPr/>
                <p:nvPr/>
              </p:nvGrpSpPr>
              <p:grpSpPr>
                <a:xfrm>
                  <a:off x="2389399" y="3215065"/>
                  <a:ext cx="224343" cy="182045"/>
                  <a:chOff x="2389399" y="3215065"/>
                  <a:chExt cx="224343" cy="182045"/>
                </a:xfrm>
              </p:grpSpPr>
              <p:sp>
                <p:nvSpPr>
                  <p:cNvPr id="8407" name="Google Shape;8407;p55"/>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55"/>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9" name="Google Shape;8409;p55"/>
              <p:cNvGrpSpPr/>
              <p:nvPr/>
            </p:nvGrpSpPr>
            <p:grpSpPr>
              <a:xfrm>
                <a:off x="2838475" y="3100241"/>
                <a:ext cx="363719" cy="296869"/>
                <a:chOff x="2838475" y="3100241"/>
                <a:chExt cx="363719" cy="296869"/>
              </a:xfrm>
            </p:grpSpPr>
            <p:grpSp>
              <p:nvGrpSpPr>
                <p:cNvPr id="8410" name="Google Shape;8410;p55"/>
                <p:cNvGrpSpPr/>
                <p:nvPr/>
              </p:nvGrpSpPr>
              <p:grpSpPr>
                <a:xfrm>
                  <a:off x="2838475" y="3100241"/>
                  <a:ext cx="259185" cy="98237"/>
                  <a:chOff x="2838475" y="3100241"/>
                  <a:chExt cx="259185" cy="98237"/>
                </a:xfrm>
              </p:grpSpPr>
              <p:sp>
                <p:nvSpPr>
                  <p:cNvPr id="8411" name="Google Shape;8411;p55"/>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5"/>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55"/>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4" name="Google Shape;8414;p55"/>
                <p:cNvGrpSpPr/>
                <p:nvPr/>
              </p:nvGrpSpPr>
              <p:grpSpPr>
                <a:xfrm>
                  <a:off x="2977852" y="3215065"/>
                  <a:ext cx="224343" cy="182045"/>
                  <a:chOff x="2977852" y="3215065"/>
                  <a:chExt cx="224343" cy="182045"/>
                </a:xfrm>
              </p:grpSpPr>
              <p:sp>
                <p:nvSpPr>
                  <p:cNvPr id="8415" name="Google Shape;8415;p55"/>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55"/>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0" name="Shape 8420"/>
        <p:cNvGrpSpPr/>
        <p:nvPr/>
      </p:nvGrpSpPr>
      <p:grpSpPr>
        <a:xfrm>
          <a:off x="0" y="0"/>
          <a:ext cx="0" cy="0"/>
          <a:chOff x="0" y="0"/>
          <a:chExt cx="0" cy="0"/>
        </a:xfrm>
      </p:grpSpPr>
      <p:grpSp>
        <p:nvGrpSpPr>
          <p:cNvPr id="8421" name="Google Shape;8421;p56"/>
          <p:cNvGrpSpPr/>
          <p:nvPr/>
        </p:nvGrpSpPr>
        <p:grpSpPr>
          <a:xfrm>
            <a:off x="702088" y="3155922"/>
            <a:ext cx="2390414" cy="1024800"/>
            <a:chOff x="728925" y="3296613"/>
            <a:chExt cx="2390414" cy="1024800"/>
          </a:xfrm>
        </p:grpSpPr>
        <p:grpSp>
          <p:nvGrpSpPr>
            <p:cNvPr id="8422" name="Google Shape;8422;p56"/>
            <p:cNvGrpSpPr/>
            <p:nvPr/>
          </p:nvGrpSpPr>
          <p:grpSpPr>
            <a:xfrm>
              <a:off x="728925" y="3619800"/>
              <a:ext cx="2390414" cy="500893"/>
              <a:chOff x="728925" y="3619800"/>
              <a:chExt cx="2390414" cy="500893"/>
            </a:xfrm>
          </p:grpSpPr>
          <p:sp>
            <p:nvSpPr>
              <p:cNvPr id="8423" name="Google Shape;8423;p56"/>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4" name="Google Shape;8424;p56"/>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425" name="Google Shape;8425;p56"/>
            <p:cNvGrpSpPr/>
            <p:nvPr/>
          </p:nvGrpSpPr>
          <p:grpSpPr>
            <a:xfrm>
              <a:off x="1348050" y="3296613"/>
              <a:ext cx="1706152" cy="1024800"/>
              <a:chOff x="1348050" y="3296613"/>
              <a:chExt cx="1706152" cy="1024800"/>
            </a:xfrm>
          </p:grpSpPr>
          <p:sp>
            <p:nvSpPr>
              <p:cNvPr id="8426" name="Google Shape;8426;p56"/>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7" name="Google Shape;8427;p56"/>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8" name="Google Shape;8428;p56"/>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29" name="Google Shape;8429;p56"/>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430" name="Google Shape;8430;p56"/>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431" name="Google Shape;8431;p56"/>
            <p:cNvGrpSpPr/>
            <p:nvPr/>
          </p:nvGrpSpPr>
          <p:grpSpPr>
            <a:xfrm>
              <a:off x="1455707" y="3654858"/>
              <a:ext cx="1491150" cy="417657"/>
              <a:chOff x="1455707" y="3654858"/>
              <a:chExt cx="1491150" cy="417657"/>
            </a:xfrm>
          </p:grpSpPr>
          <p:sp>
            <p:nvSpPr>
              <p:cNvPr id="8432" name="Google Shape;8432;p56"/>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56"/>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56"/>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56"/>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6"/>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6"/>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6"/>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6"/>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56"/>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56"/>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6"/>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6"/>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6"/>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6"/>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6"/>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56"/>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56"/>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56"/>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56"/>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56"/>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452" name="Google Shape;8452;p56"/>
          <p:cNvGraphicFramePr/>
          <p:nvPr/>
        </p:nvGraphicFramePr>
        <p:xfrm>
          <a:off x="5937787" y="2153834"/>
          <a:ext cx="3000000" cy="3000000"/>
        </p:xfrm>
        <a:graphic>
          <a:graphicData uri="http://schemas.openxmlformats.org/drawingml/2006/table">
            <a:tbl>
              <a:tblPr>
                <a:noFill/>
                <a:tableStyleId>{709DC677-48C2-4556-A1C1-02B6219928D2}</a:tableStyleId>
              </a:tblPr>
              <a:tblGrid>
                <a:gridCol w="626025"/>
                <a:gridCol w="626025"/>
                <a:gridCol w="626025"/>
                <a:gridCol w="626025"/>
              </a:tblGrid>
              <a:tr h="10000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453" name="Google Shape;8453;p56"/>
          <p:cNvGrpSpPr/>
          <p:nvPr/>
        </p:nvGrpSpPr>
        <p:grpSpPr>
          <a:xfrm>
            <a:off x="710464" y="981599"/>
            <a:ext cx="2396505" cy="976502"/>
            <a:chOff x="749309" y="1112739"/>
            <a:chExt cx="2371603" cy="976502"/>
          </a:xfrm>
        </p:grpSpPr>
        <p:grpSp>
          <p:nvGrpSpPr>
            <p:cNvPr id="8454" name="Google Shape;8454;p56"/>
            <p:cNvGrpSpPr/>
            <p:nvPr/>
          </p:nvGrpSpPr>
          <p:grpSpPr>
            <a:xfrm>
              <a:off x="1092126" y="1112739"/>
              <a:ext cx="2028786" cy="975464"/>
              <a:chOff x="1092126" y="1112739"/>
              <a:chExt cx="2028786" cy="975464"/>
            </a:xfrm>
          </p:grpSpPr>
          <p:sp>
            <p:nvSpPr>
              <p:cNvPr id="8455" name="Google Shape;8455;p56"/>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56"/>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56"/>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6"/>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6"/>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56"/>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56"/>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56"/>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56"/>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56"/>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6"/>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6"/>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56"/>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56"/>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56"/>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6"/>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6"/>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6"/>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6"/>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56"/>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56"/>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6"/>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6"/>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6"/>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56"/>
            <p:cNvGrpSpPr/>
            <p:nvPr/>
          </p:nvGrpSpPr>
          <p:grpSpPr>
            <a:xfrm>
              <a:off x="749309" y="1112739"/>
              <a:ext cx="314700" cy="975464"/>
              <a:chOff x="749309" y="1112739"/>
              <a:chExt cx="314700" cy="975464"/>
            </a:xfrm>
          </p:grpSpPr>
          <p:sp>
            <p:nvSpPr>
              <p:cNvPr id="8480" name="Google Shape;8480;p56"/>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56"/>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56"/>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56"/>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84" name="Google Shape;8484;p56"/>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56"/>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56"/>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56"/>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488" name="Google Shape;8488;p56"/>
          <p:cNvGraphicFramePr/>
          <p:nvPr/>
        </p:nvGraphicFramePr>
        <p:xfrm>
          <a:off x="5937812" y="981584"/>
          <a:ext cx="3000000" cy="3000000"/>
        </p:xfrm>
        <a:graphic>
          <a:graphicData uri="http://schemas.openxmlformats.org/drawingml/2006/table">
            <a:tbl>
              <a:tblPr>
                <a:noFill/>
                <a:tableStyleId>{709DC677-48C2-4556-A1C1-02B6219928D2}</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489" name="Google Shape;8489;p56"/>
          <p:cNvGraphicFramePr/>
          <p:nvPr/>
        </p:nvGraphicFramePr>
        <p:xfrm>
          <a:off x="3358675" y="2153834"/>
          <a:ext cx="3000000" cy="3000000"/>
        </p:xfrm>
        <a:graphic>
          <a:graphicData uri="http://schemas.openxmlformats.org/drawingml/2006/table">
            <a:tbl>
              <a:tblPr>
                <a:noFill/>
                <a:tableStyleId>{709DC677-48C2-4556-A1C1-02B6219928D2}</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490" name="Google Shape;8490;p56"/>
          <p:cNvGrpSpPr/>
          <p:nvPr/>
        </p:nvGrpSpPr>
        <p:grpSpPr>
          <a:xfrm>
            <a:off x="3360661" y="3144795"/>
            <a:ext cx="2363377" cy="1047062"/>
            <a:chOff x="3358399" y="3285485"/>
            <a:chExt cx="2363377" cy="1047062"/>
          </a:xfrm>
        </p:grpSpPr>
        <p:grpSp>
          <p:nvGrpSpPr>
            <p:cNvPr id="8491" name="Google Shape;8491;p56"/>
            <p:cNvGrpSpPr/>
            <p:nvPr/>
          </p:nvGrpSpPr>
          <p:grpSpPr>
            <a:xfrm>
              <a:off x="3358412" y="3285485"/>
              <a:ext cx="2363244" cy="139500"/>
              <a:chOff x="3358412" y="3285485"/>
              <a:chExt cx="2363244" cy="139500"/>
            </a:xfrm>
          </p:grpSpPr>
          <p:sp>
            <p:nvSpPr>
              <p:cNvPr id="8492" name="Google Shape;8492;p56"/>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56"/>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56"/>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56"/>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56"/>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56"/>
            <p:cNvGrpSpPr/>
            <p:nvPr/>
          </p:nvGrpSpPr>
          <p:grpSpPr>
            <a:xfrm>
              <a:off x="3358412" y="3466996"/>
              <a:ext cx="2363244" cy="139500"/>
              <a:chOff x="3358412" y="3466996"/>
              <a:chExt cx="2363244" cy="139500"/>
            </a:xfrm>
          </p:grpSpPr>
          <p:sp>
            <p:nvSpPr>
              <p:cNvPr id="8498" name="Google Shape;8498;p56"/>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56"/>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56"/>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56"/>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56"/>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3" name="Google Shape;8503;p56"/>
            <p:cNvGrpSpPr/>
            <p:nvPr/>
          </p:nvGrpSpPr>
          <p:grpSpPr>
            <a:xfrm>
              <a:off x="3358412" y="3648507"/>
              <a:ext cx="2363244" cy="139500"/>
              <a:chOff x="3358412" y="3648507"/>
              <a:chExt cx="2363244" cy="139500"/>
            </a:xfrm>
          </p:grpSpPr>
          <p:sp>
            <p:nvSpPr>
              <p:cNvPr id="8504" name="Google Shape;8504;p56"/>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56"/>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56"/>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56"/>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56"/>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9" name="Google Shape;8509;p56"/>
            <p:cNvGrpSpPr/>
            <p:nvPr/>
          </p:nvGrpSpPr>
          <p:grpSpPr>
            <a:xfrm>
              <a:off x="3358412" y="3830018"/>
              <a:ext cx="2363244" cy="139500"/>
              <a:chOff x="3358412" y="3830018"/>
              <a:chExt cx="2363244" cy="139500"/>
            </a:xfrm>
          </p:grpSpPr>
          <p:sp>
            <p:nvSpPr>
              <p:cNvPr id="8510" name="Google Shape;8510;p56"/>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56"/>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56"/>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56"/>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56"/>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5" name="Google Shape;8515;p56"/>
            <p:cNvGrpSpPr/>
            <p:nvPr/>
          </p:nvGrpSpPr>
          <p:grpSpPr>
            <a:xfrm>
              <a:off x="3358399" y="4011514"/>
              <a:ext cx="2363377" cy="139537"/>
              <a:chOff x="3294800" y="4134603"/>
              <a:chExt cx="2638876" cy="152400"/>
            </a:xfrm>
          </p:grpSpPr>
          <p:sp>
            <p:nvSpPr>
              <p:cNvPr id="8516" name="Google Shape;8516;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1" name="Google Shape;8521;p56"/>
            <p:cNvGrpSpPr/>
            <p:nvPr/>
          </p:nvGrpSpPr>
          <p:grpSpPr>
            <a:xfrm>
              <a:off x="3358399" y="4193010"/>
              <a:ext cx="2363377" cy="139537"/>
              <a:chOff x="3294800" y="4134603"/>
              <a:chExt cx="2638876" cy="152400"/>
            </a:xfrm>
          </p:grpSpPr>
          <p:sp>
            <p:nvSpPr>
              <p:cNvPr id="8522" name="Google Shape;8522;p56"/>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56"/>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6"/>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6"/>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56"/>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527" name="Google Shape;8527;p56"/>
          <p:cNvGraphicFramePr/>
          <p:nvPr/>
        </p:nvGraphicFramePr>
        <p:xfrm>
          <a:off x="711463" y="2153834"/>
          <a:ext cx="3000000" cy="3000000"/>
        </p:xfrm>
        <a:graphic>
          <a:graphicData uri="http://schemas.openxmlformats.org/drawingml/2006/table">
            <a:tbl>
              <a:tblPr>
                <a:noFill/>
                <a:tableStyleId>{709DC677-48C2-4556-A1C1-02B6219928D2}</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528" name="Google Shape;8528;p56"/>
          <p:cNvGrpSpPr/>
          <p:nvPr/>
        </p:nvGrpSpPr>
        <p:grpSpPr>
          <a:xfrm>
            <a:off x="4161132" y="2557649"/>
            <a:ext cx="1302095" cy="60959"/>
            <a:chOff x="3558802" y="4011427"/>
            <a:chExt cx="1866000" cy="111300"/>
          </a:xfrm>
        </p:grpSpPr>
        <p:sp>
          <p:nvSpPr>
            <p:cNvPr id="8529" name="Google Shape;8529;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1" name="Google Shape;8531;p56"/>
          <p:cNvGrpSpPr/>
          <p:nvPr/>
        </p:nvGrpSpPr>
        <p:grpSpPr>
          <a:xfrm>
            <a:off x="4706620" y="2839808"/>
            <a:ext cx="914340" cy="60959"/>
            <a:chOff x="3558802" y="4011427"/>
            <a:chExt cx="1866000" cy="111300"/>
          </a:xfrm>
        </p:grpSpPr>
        <p:sp>
          <p:nvSpPr>
            <p:cNvPr id="8532" name="Google Shape;8532;p56"/>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6"/>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56"/>
          <p:cNvGrpSpPr/>
          <p:nvPr/>
        </p:nvGrpSpPr>
        <p:grpSpPr>
          <a:xfrm>
            <a:off x="5871419" y="3167606"/>
            <a:ext cx="2522867" cy="1001454"/>
            <a:chOff x="1904318" y="789980"/>
            <a:chExt cx="1489472" cy="606868"/>
          </a:xfrm>
        </p:grpSpPr>
        <p:cxnSp>
          <p:nvCxnSpPr>
            <p:cNvPr id="8535" name="Google Shape;8535;p56"/>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536" name="Google Shape;8536;p56"/>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537" name="Google Shape;8537;p56"/>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538" name="Google Shape;8538;p56"/>
            <p:cNvSpPr txBox="1"/>
            <p:nvPr/>
          </p:nvSpPr>
          <p:spPr>
            <a:xfrm flipH="1">
              <a:off x="210971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JANUARY</a:t>
              </a:r>
              <a:endParaRPr sz="400">
                <a:solidFill>
                  <a:srgbClr val="E3E9ED"/>
                </a:solidFill>
              </a:endParaRPr>
            </a:p>
          </p:txBody>
        </p:sp>
        <p:sp>
          <p:nvSpPr>
            <p:cNvPr id="8539" name="Google Shape;8539;p56"/>
            <p:cNvSpPr txBox="1"/>
            <p:nvPr/>
          </p:nvSpPr>
          <p:spPr>
            <a:xfrm flipH="1">
              <a:off x="2434275" y="789980"/>
              <a:ext cx="2892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FEBRUARY</a:t>
              </a:r>
              <a:endParaRPr sz="400">
                <a:solidFill>
                  <a:srgbClr val="E3E9ED"/>
                </a:solidFill>
              </a:endParaRPr>
            </a:p>
          </p:txBody>
        </p:sp>
        <p:sp>
          <p:nvSpPr>
            <p:cNvPr id="8540" name="Google Shape;8540;p56"/>
            <p:cNvSpPr txBox="1"/>
            <p:nvPr/>
          </p:nvSpPr>
          <p:spPr>
            <a:xfrm flipH="1">
              <a:off x="2781049"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MARCH</a:t>
              </a:r>
              <a:endParaRPr sz="400">
                <a:solidFill>
                  <a:srgbClr val="E3E9ED"/>
                </a:solidFill>
              </a:endParaRPr>
            </a:p>
          </p:txBody>
        </p:sp>
        <p:sp>
          <p:nvSpPr>
            <p:cNvPr id="8541" name="Google Shape;8541;p56"/>
            <p:cNvSpPr txBox="1"/>
            <p:nvPr/>
          </p:nvSpPr>
          <p:spPr>
            <a:xfrm flipH="1">
              <a:off x="3112690" y="789981"/>
              <a:ext cx="281100" cy="107400"/>
            </a:xfrm>
            <a:prstGeom prst="rect">
              <a:avLst/>
            </a:prstGeom>
            <a:noFill/>
            <a:ln>
              <a:noFill/>
            </a:ln>
          </p:spPr>
          <p:txBody>
            <a:bodyPr anchorCtr="0" anchor="t" bIns="91425" lIns="0" spcFirstLastPara="1" rIns="0" wrap="square" tIns="91425">
              <a:noAutofit/>
            </a:bodyPr>
            <a:lstStyle/>
            <a:p>
              <a:pPr indent="0" lvl="0" marL="0" rtl="0" algn="ctr">
                <a:spcBef>
                  <a:spcPts val="0"/>
                </a:spcBef>
                <a:spcAft>
                  <a:spcPts val="1600"/>
                </a:spcAft>
                <a:buNone/>
              </a:pPr>
              <a:r>
                <a:rPr lang="en" sz="400">
                  <a:solidFill>
                    <a:srgbClr val="E3E9ED"/>
                  </a:solidFill>
                </a:rPr>
                <a:t>APRIL</a:t>
              </a:r>
              <a:endParaRPr sz="400">
                <a:solidFill>
                  <a:srgbClr val="E3E9ED"/>
                </a:solidFill>
              </a:endParaRPr>
            </a:p>
          </p:txBody>
        </p:sp>
        <p:sp>
          <p:nvSpPr>
            <p:cNvPr id="8542" name="Google Shape;8542;p56"/>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6"/>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6"/>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6"/>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6"/>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6"/>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6"/>
            <p:cNvSpPr txBox="1"/>
            <p:nvPr/>
          </p:nvSpPr>
          <p:spPr>
            <a:xfrm flipH="1">
              <a:off x="1906114" y="918164"/>
              <a:ext cx="203400" cy="106500"/>
            </a:xfrm>
            <a:prstGeom prst="rect">
              <a:avLst/>
            </a:prstGeom>
            <a:noFill/>
            <a:ln>
              <a:noFill/>
            </a:ln>
          </p:spPr>
          <p:txBody>
            <a:bodyPr anchorCtr="0" anchor="t" bIns="91425" lIns="0" spcFirstLastPara="1" rIns="0" wrap="square" tIns="91425">
              <a:noAutofit/>
            </a:bodyPr>
            <a:lstStyle/>
            <a:p>
              <a:pPr indent="0" lvl="0" marL="0" rtl="0" algn="l">
                <a:spcBef>
                  <a:spcPts val="0"/>
                </a:spcBef>
                <a:spcAft>
                  <a:spcPts val="1600"/>
                </a:spcAft>
                <a:buNone/>
              </a:pPr>
              <a:r>
                <a:rPr lang="en" sz="400">
                  <a:solidFill>
                    <a:srgbClr val="E3E9ED"/>
                  </a:solidFill>
                </a:rPr>
                <a:t>PHASE 1</a:t>
              </a:r>
              <a:endParaRPr sz="400">
                <a:solidFill>
                  <a:srgbClr val="E3E9ED"/>
                </a:solidFill>
              </a:endParaRPr>
            </a:p>
          </p:txBody>
        </p:sp>
        <p:sp>
          <p:nvSpPr>
            <p:cNvPr id="8549" name="Google Shape;8549;p56"/>
            <p:cNvSpPr txBox="1"/>
            <p:nvPr/>
          </p:nvSpPr>
          <p:spPr>
            <a:xfrm flipH="1">
              <a:off x="1904318" y="1113390"/>
              <a:ext cx="2052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1</a:t>
              </a:r>
              <a:endParaRPr sz="400">
                <a:solidFill>
                  <a:srgbClr val="E3E9ED"/>
                </a:solidFill>
              </a:endParaRPr>
            </a:p>
          </p:txBody>
        </p:sp>
        <p:sp>
          <p:nvSpPr>
            <p:cNvPr id="8550" name="Google Shape;8550;p56"/>
            <p:cNvSpPr txBox="1"/>
            <p:nvPr/>
          </p:nvSpPr>
          <p:spPr>
            <a:xfrm flipH="1">
              <a:off x="1906118" y="1304527"/>
              <a:ext cx="203400" cy="91200"/>
            </a:xfrm>
            <a:prstGeom prst="rect">
              <a:avLst/>
            </a:prstGeom>
            <a:noFill/>
            <a:ln>
              <a:noFill/>
            </a:ln>
          </p:spPr>
          <p:txBody>
            <a:bodyPr anchorCtr="0" anchor="t" bIns="91425" lIns="0" spcFirstLastPara="1" rIns="0" wrap="square" tIns="91425">
              <a:noAutofit/>
            </a:bodyPr>
            <a:lstStyle/>
            <a:p>
              <a:pPr indent="0" lvl="0" marL="0" rtl="0" algn="l">
                <a:lnSpc>
                  <a:spcPct val="115000"/>
                </a:lnSpc>
                <a:spcBef>
                  <a:spcPts val="0"/>
                </a:spcBef>
                <a:spcAft>
                  <a:spcPts val="1600"/>
                </a:spcAft>
                <a:buNone/>
              </a:pPr>
              <a:r>
                <a:rPr lang="en" sz="400">
                  <a:solidFill>
                    <a:srgbClr val="E3E9ED"/>
                  </a:solidFill>
                </a:rPr>
                <a:t>Task 2</a:t>
              </a:r>
              <a:endParaRPr sz="400">
                <a:solidFill>
                  <a:srgbClr val="E3E9ED"/>
                </a:solidFill>
              </a:endParaRPr>
            </a:p>
          </p:txBody>
        </p:sp>
        <p:sp>
          <p:nvSpPr>
            <p:cNvPr id="8551" name="Google Shape;8551;p56"/>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2" name="Google Shape;8552;p56"/>
          <p:cNvGrpSpPr/>
          <p:nvPr/>
        </p:nvGrpSpPr>
        <p:grpSpPr>
          <a:xfrm>
            <a:off x="3355824" y="951642"/>
            <a:ext cx="2363393" cy="1005865"/>
            <a:chOff x="3292400" y="1193188"/>
            <a:chExt cx="2615240" cy="1131075"/>
          </a:xfrm>
        </p:grpSpPr>
        <p:sp>
          <p:nvSpPr>
            <p:cNvPr id="8553" name="Google Shape;8553;p56"/>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54" name="Google Shape;8554;p56"/>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55" name="Google Shape;8555;p56"/>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JANUARY</a:t>
              </a:r>
              <a:endParaRPr sz="400">
                <a:solidFill>
                  <a:srgbClr val="FFFFFF"/>
                </a:solidFill>
              </a:endParaRPr>
            </a:p>
          </p:txBody>
        </p:sp>
        <p:sp>
          <p:nvSpPr>
            <p:cNvPr id="8556" name="Google Shape;8556;p56"/>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FEBRUARY</a:t>
              </a:r>
              <a:endParaRPr sz="400">
                <a:solidFill>
                  <a:srgbClr val="FFFFFF"/>
                </a:solidFill>
              </a:endParaRPr>
            </a:p>
          </p:txBody>
        </p:sp>
        <p:sp>
          <p:nvSpPr>
            <p:cNvPr id="8557" name="Google Shape;8557;p56"/>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MARCH</a:t>
              </a:r>
              <a:endParaRPr sz="400">
                <a:solidFill>
                  <a:srgbClr val="FFFFFF"/>
                </a:solidFill>
              </a:endParaRPr>
            </a:p>
          </p:txBody>
        </p:sp>
        <p:sp>
          <p:nvSpPr>
            <p:cNvPr id="8558" name="Google Shape;8558;p56"/>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APRIL</a:t>
              </a:r>
              <a:endParaRPr sz="400">
                <a:solidFill>
                  <a:srgbClr val="FFFFFF"/>
                </a:solidFill>
              </a:endParaRPr>
            </a:p>
          </p:txBody>
        </p:sp>
        <p:sp>
          <p:nvSpPr>
            <p:cNvPr id="8559" name="Google Shape;8559;p56"/>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MAY</a:t>
              </a:r>
              <a:endParaRPr sz="400">
                <a:solidFill>
                  <a:srgbClr val="FFFFFF"/>
                </a:solidFill>
              </a:endParaRPr>
            </a:p>
          </p:txBody>
        </p:sp>
        <p:sp>
          <p:nvSpPr>
            <p:cNvPr id="8560" name="Google Shape;8560;p56"/>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400">
                  <a:solidFill>
                    <a:srgbClr val="FFFFFF"/>
                  </a:solidFill>
                </a:rPr>
                <a:t>JUNE</a:t>
              </a:r>
              <a:endParaRPr sz="400">
                <a:solidFill>
                  <a:srgbClr val="FFFFFF"/>
                </a:solidFill>
              </a:endParaRPr>
            </a:p>
          </p:txBody>
        </p:sp>
        <p:sp>
          <p:nvSpPr>
            <p:cNvPr id="8561" name="Google Shape;8561;p56"/>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1</a:t>
              </a:r>
              <a:endParaRPr sz="400">
                <a:solidFill>
                  <a:srgbClr val="FFFFFF"/>
                </a:solidFill>
              </a:endParaRPr>
            </a:p>
          </p:txBody>
        </p:sp>
        <p:sp>
          <p:nvSpPr>
            <p:cNvPr id="8562" name="Google Shape;8562;p56"/>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400">
                  <a:solidFill>
                    <a:srgbClr val="FFFFFF"/>
                  </a:solidFill>
                </a:rPr>
                <a:t>PHASE 2</a:t>
              </a:r>
              <a:endParaRPr sz="400">
                <a:solidFill>
                  <a:srgbClr val="FFFFFF"/>
                </a:solidFill>
              </a:endParaRPr>
            </a:p>
          </p:txBody>
        </p:sp>
        <p:sp>
          <p:nvSpPr>
            <p:cNvPr id="8563" name="Google Shape;8563;p56"/>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64" name="Google Shape;8564;p56"/>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sp>
          <p:nvSpPr>
            <p:cNvPr id="8565" name="Google Shape;8565;p56"/>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1</a:t>
              </a:r>
              <a:endParaRPr sz="400">
                <a:solidFill>
                  <a:srgbClr val="FFFFFF"/>
                </a:solidFill>
              </a:endParaRPr>
            </a:p>
          </p:txBody>
        </p:sp>
        <p:sp>
          <p:nvSpPr>
            <p:cNvPr id="8566" name="Google Shape;8566;p56"/>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400">
                  <a:solidFill>
                    <a:srgbClr val="FFFFFF"/>
                  </a:solidFill>
                </a:rPr>
                <a:t>Task 2</a:t>
              </a:r>
              <a:endParaRPr sz="400">
                <a:solidFill>
                  <a:srgbClr val="FFFFFF"/>
                </a:solidFill>
              </a:endParaRPr>
            </a:p>
          </p:txBody>
        </p:sp>
        <p:grpSp>
          <p:nvGrpSpPr>
            <p:cNvPr id="8567" name="Google Shape;8567;p56"/>
            <p:cNvGrpSpPr/>
            <p:nvPr/>
          </p:nvGrpSpPr>
          <p:grpSpPr>
            <a:xfrm>
              <a:off x="3748438" y="1378608"/>
              <a:ext cx="2159202" cy="903971"/>
              <a:chOff x="1683525" y="2179850"/>
              <a:chExt cx="4519050" cy="2134525"/>
            </a:xfrm>
          </p:grpSpPr>
          <p:sp>
            <p:nvSpPr>
              <p:cNvPr id="8568" name="Google Shape;8568;p56"/>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69" name="Google Shape;8569;p56"/>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0" name="Google Shape;8570;p56"/>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1" name="Google Shape;8571;p56"/>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2" name="Google Shape;8572;p56"/>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3" name="Google Shape;8573;p56"/>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4" name="Google Shape;8574;p56"/>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5" name="Google Shape;8575;p56"/>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6" name="Google Shape;8576;p56"/>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7" name="Google Shape;8577;p56"/>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8" name="Google Shape;8578;p56"/>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sp>
            <p:nvSpPr>
              <p:cNvPr id="8579" name="Google Shape;8579;p56"/>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400">
                  <a:solidFill>
                    <a:srgbClr val="FFFFFF"/>
                  </a:solidFill>
                </a:endParaRPr>
              </a:p>
            </p:txBody>
          </p:sp>
        </p:gr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83" name="Shape 8583"/>
        <p:cNvGrpSpPr/>
        <p:nvPr/>
      </p:nvGrpSpPr>
      <p:grpSpPr>
        <a:xfrm>
          <a:off x="0" y="0"/>
          <a:ext cx="0" cy="0"/>
          <a:chOff x="0" y="0"/>
          <a:chExt cx="0" cy="0"/>
        </a:xfrm>
      </p:grpSpPr>
      <p:grpSp>
        <p:nvGrpSpPr>
          <p:cNvPr id="8584" name="Google Shape;8584;p57"/>
          <p:cNvGrpSpPr/>
          <p:nvPr/>
        </p:nvGrpSpPr>
        <p:grpSpPr>
          <a:xfrm>
            <a:off x="4796690" y="970938"/>
            <a:ext cx="745431" cy="718863"/>
            <a:chOff x="4249973" y="1201875"/>
            <a:chExt cx="1958568" cy="1888762"/>
          </a:xfrm>
        </p:grpSpPr>
        <p:sp>
          <p:nvSpPr>
            <p:cNvPr id="8585" name="Google Shape;8585;p57"/>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86" name="Google Shape;8586;p57"/>
            <p:cNvGrpSpPr/>
            <p:nvPr/>
          </p:nvGrpSpPr>
          <p:grpSpPr>
            <a:xfrm>
              <a:off x="5853086" y="1789142"/>
              <a:ext cx="355454" cy="1048099"/>
              <a:chOff x="5576108" y="2016725"/>
              <a:chExt cx="565200" cy="1666560"/>
            </a:xfrm>
          </p:grpSpPr>
          <p:sp>
            <p:nvSpPr>
              <p:cNvPr id="8587" name="Google Shape;8587;p57"/>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88" name="Google Shape;8588;p57"/>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9" name="Google Shape;8589;p57"/>
            <p:cNvGrpSpPr/>
            <p:nvPr/>
          </p:nvGrpSpPr>
          <p:grpSpPr>
            <a:xfrm>
              <a:off x="4869455" y="2691676"/>
              <a:ext cx="1013897" cy="398961"/>
              <a:chOff x="4012057" y="3451825"/>
              <a:chExt cx="1612175" cy="634379"/>
            </a:xfrm>
          </p:grpSpPr>
          <p:sp>
            <p:nvSpPr>
              <p:cNvPr id="8590" name="Google Shape;8590;p57"/>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91" name="Google Shape;8591;p57"/>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2" name="Google Shape;8592;p57"/>
            <p:cNvGrpSpPr/>
            <p:nvPr/>
          </p:nvGrpSpPr>
          <p:grpSpPr>
            <a:xfrm>
              <a:off x="4276937" y="2155961"/>
              <a:ext cx="651965" cy="891358"/>
              <a:chOff x="3069908" y="2599997"/>
              <a:chExt cx="1036675" cy="1417328"/>
            </a:xfrm>
          </p:grpSpPr>
          <p:sp>
            <p:nvSpPr>
              <p:cNvPr id="8593" name="Google Shape;8593;p57"/>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94" name="Google Shape;8594;p57"/>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5" name="Google Shape;8595;p57"/>
            <p:cNvGrpSpPr/>
            <p:nvPr/>
          </p:nvGrpSpPr>
          <p:grpSpPr>
            <a:xfrm>
              <a:off x="5054918" y="1201875"/>
              <a:ext cx="999548" cy="602711"/>
              <a:chOff x="4306958" y="1082925"/>
              <a:chExt cx="1589359" cy="958358"/>
            </a:xfrm>
          </p:grpSpPr>
          <p:sp>
            <p:nvSpPr>
              <p:cNvPr id="8596" name="Google Shape;8596;p57"/>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597" name="Google Shape;8597;p57"/>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8" name="Google Shape;8598;p57"/>
            <p:cNvGrpSpPr/>
            <p:nvPr/>
          </p:nvGrpSpPr>
          <p:grpSpPr>
            <a:xfrm>
              <a:off x="4249973" y="1303451"/>
              <a:ext cx="799317" cy="841334"/>
              <a:chOff x="3027033" y="1244439"/>
              <a:chExt cx="1270977" cy="1337786"/>
            </a:xfrm>
          </p:grpSpPr>
          <p:sp>
            <p:nvSpPr>
              <p:cNvPr id="8599" name="Google Shape;8599;p57"/>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600" name="Google Shape;8600;p57"/>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01" name="Google Shape;8601;p57"/>
          <p:cNvGrpSpPr/>
          <p:nvPr/>
        </p:nvGrpSpPr>
        <p:grpSpPr>
          <a:xfrm>
            <a:off x="713063" y="1849388"/>
            <a:ext cx="761767" cy="729896"/>
            <a:chOff x="2657744" y="2337745"/>
            <a:chExt cx="832987" cy="798137"/>
          </a:xfrm>
        </p:grpSpPr>
        <p:sp>
          <p:nvSpPr>
            <p:cNvPr id="8602" name="Google Shape;8602;p57"/>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7"/>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7"/>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7"/>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7"/>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7"/>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57"/>
          <p:cNvGrpSpPr/>
          <p:nvPr/>
        </p:nvGrpSpPr>
        <p:grpSpPr>
          <a:xfrm>
            <a:off x="3224027" y="1852594"/>
            <a:ext cx="685569" cy="723586"/>
            <a:chOff x="3398134" y="2057755"/>
            <a:chExt cx="704087" cy="743130"/>
          </a:xfrm>
        </p:grpSpPr>
        <p:grpSp>
          <p:nvGrpSpPr>
            <p:cNvPr id="8609" name="Google Shape;8609;p57"/>
            <p:cNvGrpSpPr/>
            <p:nvPr/>
          </p:nvGrpSpPr>
          <p:grpSpPr>
            <a:xfrm>
              <a:off x="3398134" y="2290183"/>
              <a:ext cx="315300" cy="219900"/>
              <a:chOff x="3398134" y="2290183"/>
              <a:chExt cx="315300" cy="219900"/>
            </a:xfrm>
          </p:grpSpPr>
          <p:sp>
            <p:nvSpPr>
              <p:cNvPr id="8610" name="Google Shape;8610;p57"/>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1" name="Google Shape;8611;p57"/>
              <p:cNvCxnSpPr>
                <a:stCxn id="8610"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612" name="Google Shape;8612;p57"/>
            <p:cNvGrpSpPr/>
            <p:nvPr/>
          </p:nvGrpSpPr>
          <p:grpSpPr>
            <a:xfrm>
              <a:off x="3547823" y="2467358"/>
              <a:ext cx="219900" cy="333527"/>
              <a:chOff x="3547823" y="2467358"/>
              <a:chExt cx="219900" cy="333527"/>
            </a:xfrm>
          </p:grpSpPr>
          <p:sp>
            <p:nvSpPr>
              <p:cNvPr id="8613" name="Google Shape;8613;p57"/>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4" name="Google Shape;8614;p57"/>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615" name="Google Shape;8615;p57"/>
            <p:cNvGrpSpPr/>
            <p:nvPr/>
          </p:nvGrpSpPr>
          <p:grpSpPr>
            <a:xfrm>
              <a:off x="3734138" y="2467358"/>
              <a:ext cx="219900" cy="333527"/>
              <a:chOff x="3734138" y="2467358"/>
              <a:chExt cx="219900" cy="333527"/>
            </a:xfrm>
          </p:grpSpPr>
          <p:sp>
            <p:nvSpPr>
              <p:cNvPr id="8616" name="Google Shape;8616;p57"/>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17" name="Google Shape;8617;p57"/>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618" name="Google Shape;8618;p57"/>
            <p:cNvGrpSpPr/>
            <p:nvPr/>
          </p:nvGrpSpPr>
          <p:grpSpPr>
            <a:xfrm>
              <a:off x="3787560" y="2288011"/>
              <a:ext cx="314661" cy="219900"/>
              <a:chOff x="3787560" y="2288011"/>
              <a:chExt cx="314661" cy="219900"/>
            </a:xfrm>
          </p:grpSpPr>
          <p:sp>
            <p:nvSpPr>
              <p:cNvPr id="8619" name="Google Shape;8619;p57"/>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620" name="Google Shape;8620;p57"/>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621" name="Google Shape;8621;p57"/>
            <p:cNvGrpSpPr/>
            <p:nvPr/>
          </p:nvGrpSpPr>
          <p:grpSpPr>
            <a:xfrm>
              <a:off x="3637290" y="2057755"/>
              <a:ext cx="219900" cy="335499"/>
              <a:chOff x="3637290" y="2057755"/>
              <a:chExt cx="219900" cy="335499"/>
            </a:xfrm>
          </p:grpSpPr>
          <p:sp>
            <p:nvSpPr>
              <p:cNvPr id="8622" name="Google Shape;8622;p57"/>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623" name="Google Shape;8623;p57"/>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624" name="Google Shape;8624;p57"/>
          <p:cNvGrpSpPr/>
          <p:nvPr/>
        </p:nvGrpSpPr>
        <p:grpSpPr>
          <a:xfrm>
            <a:off x="4899249" y="1859290"/>
            <a:ext cx="710153" cy="710153"/>
            <a:chOff x="5007123" y="2079403"/>
            <a:chExt cx="687600" cy="687600"/>
          </a:xfrm>
        </p:grpSpPr>
        <p:sp>
          <p:nvSpPr>
            <p:cNvPr id="8625" name="Google Shape;8625;p57"/>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7"/>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7"/>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7"/>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9" name="Google Shape;8629;p57"/>
          <p:cNvGrpSpPr/>
          <p:nvPr/>
        </p:nvGrpSpPr>
        <p:grpSpPr>
          <a:xfrm>
            <a:off x="5708687" y="1853796"/>
            <a:ext cx="720998" cy="721183"/>
            <a:chOff x="5797446" y="2063053"/>
            <a:chExt cx="698100" cy="698280"/>
          </a:xfrm>
        </p:grpSpPr>
        <p:sp>
          <p:nvSpPr>
            <p:cNvPr id="8630" name="Google Shape;8630;p57"/>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7"/>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7"/>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7"/>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4" name="Google Shape;8634;p57"/>
          <p:cNvGrpSpPr/>
          <p:nvPr/>
        </p:nvGrpSpPr>
        <p:grpSpPr>
          <a:xfrm>
            <a:off x="8153834" y="3499401"/>
            <a:ext cx="280585" cy="673164"/>
            <a:chOff x="8075075" y="3754290"/>
            <a:chExt cx="255612" cy="613194"/>
          </a:xfrm>
        </p:grpSpPr>
        <p:grpSp>
          <p:nvGrpSpPr>
            <p:cNvPr id="8635" name="Google Shape;8635;p57"/>
            <p:cNvGrpSpPr/>
            <p:nvPr/>
          </p:nvGrpSpPr>
          <p:grpSpPr>
            <a:xfrm>
              <a:off x="8075075" y="3754290"/>
              <a:ext cx="255612" cy="613194"/>
              <a:chOff x="8075075" y="3754290"/>
              <a:chExt cx="255612" cy="613194"/>
            </a:xfrm>
          </p:grpSpPr>
          <p:sp>
            <p:nvSpPr>
              <p:cNvPr id="8636" name="Google Shape;8636;p57"/>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7"/>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8" name="Google Shape;8638;p57"/>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9" name="Google Shape;8639;p57"/>
          <p:cNvGrpSpPr/>
          <p:nvPr/>
        </p:nvGrpSpPr>
        <p:grpSpPr>
          <a:xfrm>
            <a:off x="5270892" y="3488198"/>
            <a:ext cx="470352" cy="683745"/>
            <a:chOff x="1697726" y="3244179"/>
            <a:chExt cx="788124" cy="1146069"/>
          </a:xfrm>
        </p:grpSpPr>
        <p:sp>
          <p:nvSpPr>
            <p:cNvPr id="8640" name="Google Shape;8640;p57"/>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7"/>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2" name="Google Shape;8642;p57"/>
          <p:cNvSpPr/>
          <p:nvPr/>
        </p:nvSpPr>
        <p:spPr>
          <a:xfrm>
            <a:off x="8128357" y="3402200"/>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43" name="Google Shape;8643;p57"/>
          <p:cNvGrpSpPr/>
          <p:nvPr/>
        </p:nvGrpSpPr>
        <p:grpSpPr>
          <a:xfrm>
            <a:off x="5892043" y="3499400"/>
            <a:ext cx="293891" cy="293845"/>
            <a:chOff x="6134814" y="3754290"/>
            <a:chExt cx="293891" cy="293845"/>
          </a:xfrm>
        </p:grpSpPr>
        <p:sp>
          <p:nvSpPr>
            <p:cNvPr id="8644" name="Google Shape;8644;p57"/>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57"/>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57"/>
          <p:cNvGrpSpPr/>
          <p:nvPr/>
        </p:nvGrpSpPr>
        <p:grpSpPr>
          <a:xfrm>
            <a:off x="5892043" y="3878071"/>
            <a:ext cx="293891" cy="293891"/>
            <a:chOff x="6134814" y="4086186"/>
            <a:chExt cx="293891" cy="293891"/>
          </a:xfrm>
        </p:grpSpPr>
        <p:sp>
          <p:nvSpPr>
            <p:cNvPr id="8647" name="Google Shape;8647;p57"/>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7"/>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49" name="Google Shape;8649;p57"/>
          <p:cNvSpPr/>
          <p:nvPr/>
        </p:nvSpPr>
        <p:spPr>
          <a:xfrm>
            <a:off x="6930470" y="3498597"/>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57"/>
          <p:cNvSpPr/>
          <p:nvPr/>
        </p:nvSpPr>
        <p:spPr>
          <a:xfrm rot="10800000">
            <a:off x="6336732" y="3496335"/>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51" name="Google Shape;8651;p57"/>
          <p:cNvGrpSpPr/>
          <p:nvPr/>
        </p:nvGrpSpPr>
        <p:grpSpPr>
          <a:xfrm>
            <a:off x="7817018" y="2706764"/>
            <a:ext cx="622883" cy="621944"/>
            <a:chOff x="1187048" y="238125"/>
            <a:chExt cx="5256397" cy="5248476"/>
          </a:xfrm>
        </p:grpSpPr>
        <p:sp>
          <p:nvSpPr>
            <p:cNvPr id="8652" name="Google Shape;8652;p57"/>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57"/>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57"/>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57"/>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57"/>
          <p:cNvGrpSpPr/>
          <p:nvPr/>
        </p:nvGrpSpPr>
        <p:grpSpPr>
          <a:xfrm>
            <a:off x="2274123" y="2716372"/>
            <a:ext cx="1310987" cy="612407"/>
            <a:chOff x="238125" y="1188750"/>
            <a:chExt cx="7140450" cy="3335550"/>
          </a:xfrm>
        </p:grpSpPr>
        <p:sp>
          <p:nvSpPr>
            <p:cNvPr id="8657" name="Google Shape;8657;p57"/>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57"/>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57"/>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57"/>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57"/>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2" name="Google Shape;8662;p57"/>
          <p:cNvGrpSpPr/>
          <p:nvPr/>
        </p:nvGrpSpPr>
        <p:grpSpPr>
          <a:xfrm>
            <a:off x="6599995" y="2706927"/>
            <a:ext cx="1110299" cy="621702"/>
            <a:chOff x="238125" y="1335475"/>
            <a:chExt cx="5418735" cy="3034175"/>
          </a:xfrm>
        </p:grpSpPr>
        <p:sp>
          <p:nvSpPr>
            <p:cNvPr id="8663" name="Google Shape;8663;p57"/>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57"/>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57"/>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6" name="Google Shape;8666;p57"/>
          <p:cNvGrpSpPr/>
          <p:nvPr/>
        </p:nvGrpSpPr>
        <p:grpSpPr>
          <a:xfrm>
            <a:off x="5417655" y="2703824"/>
            <a:ext cx="1074451" cy="627181"/>
            <a:chOff x="5359127" y="2910889"/>
            <a:chExt cx="1097723" cy="640831"/>
          </a:xfrm>
        </p:grpSpPr>
        <p:grpSp>
          <p:nvGrpSpPr>
            <p:cNvPr id="8667" name="Google Shape;8667;p57"/>
            <p:cNvGrpSpPr/>
            <p:nvPr/>
          </p:nvGrpSpPr>
          <p:grpSpPr>
            <a:xfrm>
              <a:off x="5929791" y="3263088"/>
              <a:ext cx="527060" cy="287097"/>
              <a:chOff x="5929791" y="3263088"/>
              <a:chExt cx="527060" cy="287097"/>
            </a:xfrm>
          </p:grpSpPr>
          <p:sp>
            <p:nvSpPr>
              <p:cNvPr id="8668" name="Google Shape;8668;p57"/>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69" name="Google Shape;8669;p57"/>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70" name="Google Shape;8670;p57"/>
            <p:cNvGrpSpPr/>
            <p:nvPr/>
          </p:nvGrpSpPr>
          <p:grpSpPr>
            <a:xfrm>
              <a:off x="5359127" y="3263089"/>
              <a:ext cx="526428" cy="288631"/>
              <a:chOff x="5359127" y="3263089"/>
              <a:chExt cx="526428" cy="288631"/>
            </a:xfrm>
          </p:grpSpPr>
          <p:sp>
            <p:nvSpPr>
              <p:cNvPr id="8671" name="Google Shape;8671;p57"/>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72" name="Google Shape;8672;p57"/>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73" name="Google Shape;8673;p57"/>
            <p:cNvGrpSpPr/>
            <p:nvPr/>
          </p:nvGrpSpPr>
          <p:grpSpPr>
            <a:xfrm>
              <a:off x="5551525" y="2910889"/>
              <a:ext cx="520901" cy="610283"/>
              <a:chOff x="5551525" y="2910889"/>
              <a:chExt cx="520901" cy="610283"/>
            </a:xfrm>
          </p:grpSpPr>
          <p:sp>
            <p:nvSpPr>
              <p:cNvPr id="8674" name="Google Shape;8674;p57"/>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75" name="Google Shape;8675;p57"/>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8676" name="Google Shape;8676;p57"/>
            <p:cNvGrpSpPr/>
            <p:nvPr/>
          </p:nvGrpSpPr>
          <p:grpSpPr>
            <a:xfrm>
              <a:off x="5743962" y="2919100"/>
              <a:ext cx="623674" cy="284502"/>
              <a:chOff x="5743962" y="2919100"/>
              <a:chExt cx="623674" cy="284502"/>
            </a:xfrm>
          </p:grpSpPr>
          <p:sp>
            <p:nvSpPr>
              <p:cNvPr id="8677" name="Google Shape;8677;p57"/>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8678" name="Google Shape;8678;p57"/>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8679" name="Google Shape;8679;p57"/>
          <p:cNvGrpSpPr/>
          <p:nvPr/>
        </p:nvGrpSpPr>
        <p:grpSpPr>
          <a:xfrm>
            <a:off x="7568868" y="1854536"/>
            <a:ext cx="874976" cy="719600"/>
            <a:chOff x="7608988" y="2093194"/>
            <a:chExt cx="817276" cy="672147"/>
          </a:xfrm>
        </p:grpSpPr>
        <p:cxnSp>
          <p:nvCxnSpPr>
            <p:cNvPr id="8680" name="Google Shape;8680;p57"/>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81" name="Google Shape;8681;p57"/>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82" name="Google Shape;8682;p57"/>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83" name="Google Shape;8683;p57"/>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8684" name="Google Shape;8684;p57"/>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8685" name="Google Shape;8685;p57"/>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8686" name="Google Shape;8686;p57"/>
            <p:cNvGrpSpPr/>
            <p:nvPr/>
          </p:nvGrpSpPr>
          <p:grpSpPr>
            <a:xfrm>
              <a:off x="7721175" y="2093194"/>
              <a:ext cx="599587" cy="623846"/>
              <a:chOff x="7721175" y="2093194"/>
              <a:chExt cx="599587" cy="623846"/>
            </a:xfrm>
          </p:grpSpPr>
          <p:grpSp>
            <p:nvGrpSpPr>
              <p:cNvPr id="8687" name="Google Shape;8687;p57"/>
              <p:cNvGrpSpPr/>
              <p:nvPr/>
            </p:nvGrpSpPr>
            <p:grpSpPr>
              <a:xfrm>
                <a:off x="7721175" y="2093194"/>
                <a:ext cx="291605" cy="623846"/>
                <a:chOff x="9405575" y="2061418"/>
                <a:chExt cx="291605" cy="623846"/>
              </a:xfrm>
            </p:grpSpPr>
            <p:sp>
              <p:nvSpPr>
                <p:cNvPr id="8688" name="Google Shape;8688;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7"/>
              <p:cNvGrpSpPr/>
              <p:nvPr/>
            </p:nvGrpSpPr>
            <p:grpSpPr>
              <a:xfrm flipH="1">
                <a:off x="8029157" y="2093194"/>
                <a:ext cx="291605" cy="623846"/>
                <a:chOff x="9405575" y="2061418"/>
                <a:chExt cx="291605" cy="623846"/>
              </a:xfrm>
            </p:grpSpPr>
            <p:sp>
              <p:nvSpPr>
                <p:cNvPr id="8696" name="Google Shape;8696;p57"/>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57"/>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57"/>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57"/>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7"/>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7"/>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7"/>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03" name="Google Shape;8703;p57"/>
          <p:cNvGrpSpPr/>
          <p:nvPr/>
        </p:nvGrpSpPr>
        <p:grpSpPr>
          <a:xfrm>
            <a:off x="4013304" y="970938"/>
            <a:ext cx="712557" cy="785901"/>
            <a:chOff x="4206459" y="1191441"/>
            <a:chExt cx="712557" cy="785901"/>
          </a:xfrm>
        </p:grpSpPr>
        <p:sp>
          <p:nvSpPr>
            <p:cNvPr id="8704" name="Google Shape;8704;p57"/>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7"/>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57"/>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7"/>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08" name="Google Shape;8708;p57"/>
            <p:cNvGrpSpPr/>
            <p:nvPr/>
          </p:nvGrpSpPr>
          <p:grpSpPr>
            <a:xfrm>
              <a:off x="4644280" y="1290523"/>
              <a:ext cx="143716" cy="29463"/>
              <a:chOff x="4644280" y="1290523"/>
              <a:chExt cx="143716" cy="29463"/>
            </a:xfrm>
          </p:grpSpPr>
          <p:sp>
            <p:nvSpPr>
              <p:cNvPr id="8709" name="Google Shape;8709;p57"/>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57"/>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57"/>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57"/>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3" name="Google Shape;8713;p57"/>
            <p:cNvGrpSpPr/>
            <p:nvPr/>
          </p:nvGrpSpPr>
          <p:grpSpPr>
            <a:xfrm>
              <a:off x="4356567" y="1191441"/>
              <a:ext cx="143690" cy="29488"/>
              <a:chOff x="4356567" y="1191441"/>
              <a:chExt cx="143690" cy="29488"/>
            </a:xfrm>
          </p:grpSpPr>
          <p:sp>
            <p:nvSpPr>
              <p:cNvPr id="8714" name="Google Shape;8714;p57"/>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7"/>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7"/>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7"/>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8" name="Google Shape;8718;p57"/>
            <p:cNvGrpSpPr/>
            <p:nvPr/>
          </p:nvGrpSpPr>
          <p:grpSpPr>
            <a:xfrm>
              <a:off x="4339009" y="1863727"/>
              <a:ext cx="143703" cy="29476"/>
              <a:chOff x="4339009" y="1863727"/>
              <a:chExt cx="143703" cy="29476"/>
            </a:xfrm>
          </p:grpSpPr>
          <p:sp>
            <p:nvSpPr>
              <p:cNvPr id="8719" name="Google Shape;8719;p57"/>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7"/>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57"/>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57"/>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57"/>
            <p:cNvGrpSpPr/>
            <p:nvPr/>
          </p:nvGrpSpPr>
          <p:grpSpPr>
            <a:xfrm>
              <a:off x="4206459" y="1607315"/>
              <a:ext cx="29539" cy="142899"/>
              <a:chOff x="4206459" y="1607315"/>
              <a:chExt cx="29539" cy="142899"/>
            </a:xfrm>
          </p:grpSpPr>
          <p:sp>
            <p:nvSpPr>
              <p:cNvPr id="8724" name="Google Shape;8724;p57"/>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7"/>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7"/>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57"/>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8" name="Google Shape;8728;p57"/>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57"/>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57"/>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57"/>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2" name="Google Shape;8732;p57"/>
            <p:cNvGrpSpPr/>
            <p:nvPr/>
          </p:nvGrpSpPr>
          <p:grpSpPr>
            <a:xfrm>
              <a:off x="4889463" y="1423737"/>
              <a:ext cx="29552" cy="142899"/>
              <a:chOff x="4889463" y="1423737"/>
              <a:chExt cx="29552" cy="142899"/>
            </a:xfrm>
          </p:grpSpPr>
          <p:sp>
            <p:nvSpPr>
              <p:cNvPr id="8733" name="Google Shape;8733;p57"/>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57"/>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57"/>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57"/>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7" name="Google Shape;8737;p57"/>
            <p:cNvGrpSpPr/>
            <p:nvPr/>
          </p:nvGrpSpPr>
          <p:grpSpPr>
            <a:xfrm>
              <a:off x="4771663" y="1876896"/>
              <a:ext cx="108651" cy="100447"/>
              <a:chOff x="4771663" y="1876896"/>
              <a:chExt cx="108651" cy="100447"/>
            </a:xfrm>
          </p:grpSpPr>
          <p:sp>
            <p:nvSpPr>
              <p:cNvPr id="8738" name="Google Shape;8738;p57"/>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57"/>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57"/>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57"/>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2" name="Google Shape;8742;p57"/>
          <p:cNvGrpSpPr/>
          <p:nvPr/>
        </p:nvGrpSpPr>
        <p:grpSpPr>
          <a:xfrm>
            <a:off x="4008780" y="1854161"/>
            <a:ext cx="791287" cy="720350"/>
            <a:chOff x="267375" y="1071875"/>
            <a:chExt cx="470500" cy="428550"/>
          </a:xfrm>
        </p:grpSpPr>
        <p:sp>
          <p:nvSpPr>
            <p:cNvPr id="8743" name="Google Shape;8743;p57"/>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7"/>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57"/>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57"/>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7"/>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57"/>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57"/>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57"/>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1" name="Google Shape;8751;p57"/>
          <p:cNvGrpSpPr/>
          <p:nvPr/>
        </p:nvGrpSpPr>
        <p:grpSpPr>
          <a:xfrm>
            <a:off x="709275" y="3498791"/>
            <a:ext cx="1408444" cy="673166"/>
            <a:chOff x="712664" y="3693287"/>
            <a:chExt cx="1460738" cy="698160"/>
          </a:xfrm>
        </p:grpSpPr>
        <p:grpSp>
          <p:nvGrpSpPr>
            <p:cNvPr id="8752" name="Google Shape;8752;p57"/>
            <p:cNvGrpSpPr/>
            <p:nvPr/>
          </p:nvGrpSpPr>
          <p:grpSpPr>
            <a:xfrm>
              <a:off x="1380079" y="4133090"/>
              <a:ext cx="234048" cy="258099"/>
              <a:chOff x="1380079" y="4133090"/>
              <a:chExt cx="234048" cy="258099"/>
            </a:xfrm>
          </p:grpSpPr>
          <p:sp>
            <p:nvSpPr>
              <p:cNvPr id="8753" name="Google Shape;8753;p57"/>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57"/>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7"/>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6" name="Google Shape;8756;p57"/>
            <p:cNvGrpSpPr/>
            <p:nvPr/>
          </p:nvGrpSpPr>
          <p:grpSpPr>
            <a:xfrm>
              <a:off x="884610" y="3864082"/>
              <a:ext cx="1118566" cy="527275"/>
              <a:chOff x="890961" y="3865463"/>
              <a:chExt cx="1115221" cy="525698"/>
            </a:xfrm>
          </p:grpSpPr>
          <p:sp>
            <p:nvSpPr>
              <p:cNvPr id="8757" name="Google Shape;8757;p57"/>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7"/>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7"/>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0" name="Google Shape;8760;p57"/>
            <p:cNvGrpSpPr/>
            <p:nvPr/>
          </p:nvGrpSpPr>
          <p:grpSpPr>
            <a:xfrm>
              <a:off x="712664" y="3693287"/>
              <a:ext cx="1460738" cy="698160"/>
              <a:chOff x="712664" y="3693025"/>
              <a:chExt cx="1460738" cy="698160"/>
            </a:xfrm>
          </p:grpSpPr>
          <p:sp>
            <p:nvSpPr>
              <p:cNvPr id="8761" name="Google Shape;8761;p57"/>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57"/>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7"/>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57"/>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7"/>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57"/>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67" name="Google Shape;8767;p57"/>
          <p:cNvGrpSpPr/>
          <p:nvPr/>
        </p:nvGrpSpPr>
        <p:grpSpPr>
          <a:xfrm>
            <a:off x="3146990" y="970938"/>
            <a:ext cx="795485" cy="738831"/>
            <a:chOff x="3348603" y="1236445"/>
            <a:chExt cx="749256" cy="695894"/>
          </a:xfrm>
        </p:grpSpPr>
        <p:grpSp>
          <p:nvGrpSpPr>
            <p:cNvPr id="8768" name="Google Shape;8768;p57"/>
            <p:cNvGrpSpPr/>
            <p:nvPr/>
          </p:nvGrpSpPr>
          <p:grpSpPr>
            <a:xfrm>
              <a:off x="3583779" y="1236445"/>
              <a:ext cx="293795" cy="285811"/>
              <a:chOff x="3750225" y="1774000"/>
              <a:chExt cx="149575" cy="145525"/>
            </a:xfrm>
          </p:grpSpPr>
          <p:sp>
            <p:nvSpPr>
              <p:cNvPr id="8769" name="Google Shape;8769;p57"/>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57"/>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57"/>
            <p:cNvGrpSpPr/>
            <p:nvPr/>
          </p:nvGrpSpPr>
          <p:grpSpPr>
            <a:xfrm>
              <a:off x="3775534" y="1462599"/>
              <a:ext cx="322325" cy="285958"/>
              <a:chOff x="3847850" y="1889150"/>
              <a:chExt cx="164100" cy="145600"/>
            </a:xfrm>
          </p:grpSpPr>
          <p:sp>
            <p:nvSpPr>
              <p:cNvPr id="8772" name="Google Shape;8772;p57"/>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57"/>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4" name="Google Shape;8774;p57"/>
            <p:cNvGrpSpPr/>
            <p:nvPr/>
          </p:nvGrpSpPr>
          <p:grpSpPr>
            <a:xfrm>
              <a:off x="3545329" y="1646528"/>
              <a:ext cx="293746" cy="285811"/>
              <a:chOff x="3730650" y="1982800"/>
              <a:chExt cx="149550" cy="145525"/>
            </a:xfrm>
          </p:grpSpPr>
          <p:sp>
            <p:nvSpPr>
              <p:cNvPr id="8775" name="Google Shape;8775;p57"/>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7"/>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7" name="Google Shape;8777;p57"/>
            <p:cNvGrpSpPr/>
            <p:nvPr/>
          </p:nvGrpSpPr>
          <p:grpSpPr>
            <a:xfrm>
              <a:off x="3348603" y="1415046"/>
              <a:ext cx="294384" cy="284387"/>
              <a:chOff x="3630494" y="1864938"/>
              <a:chExt cx="149875" cy="144800"/>
            </a:xfrm>
          </p:grpSpPr>
          <p:sp>
            <p:nvSpPr>
              <p:cNvPr id="8778" name="Google Shape;8778;p57"/>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57"/>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0" name="Google Shape;8780;p57"/>
          <p:cNvGrpSpPr/>
          <p:nvPr/>
        </p:nvGrpSpPr>
        <p:grpSpPr>
          <a:xfrm>
            <a:off x="2268517" y="3493834"/>
            <a:ext cx="1324924" cy="678083"/>
            <a:chOff x="2413923" y="3711366"/>
            <a:chExt cx="1374117" cy="703260"/>
          </a:xfrm>
        </p:grpSpPr>
        <p:grpSp>
          <p:nvGrpSpPr>
            <p:cNvPr id="8781" name="Google Shape;8781;p57"/>
            <p:cNvGrpSpPr/>
            <p:nvPr/>
          </p:nvGrpSpPr>
          <p:grpSpPr>
            <a:xfrm>
              <a:off x="2413923" y="3711366"/>
              <a:ext cx="1374117" cy="703260"/>
              <a:chOff x="2413923" y="3711366"/>
              <a:chExt cx="1374117" cy="703260"/>
            </a:xfrm>
          </p:grpSpPr>
          <p:sp>
            <p:nvSpPr>
              <p:cNvPr id="8782" name="Google Shape;8782;p57"/>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83" name="Google Shape;8783;p57"/>
              <p:cNvGrpSpPr/>
              <p:nvPr/>
            </p:nvGrpSpPr>
            <p:grpSpPr>
              <a:xfrm>
                <a:off x="2600284" y="3808654"/>
                <a:ext cx="234506" cy="138009"/>
                <a:chOff x="2600284" y="3808654"/>
                <a:chExt cx="234506" cy="138009"/>
              </a:xfrm>
            </p:grpSpPr>
            <p:sp>
              <p:nvSpPr>
                <p:cNvPr id="8784" name="Google Shape;8784;p57"/>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5" name="Google Shape;8785;p57"/>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6" name="Google Shape;8786;p57"/>
              <p:cNvGrpSpPr/>
              <p:nvPr/>
            </p:nvGrpSpPr>
            <p:grpSpPr>
              <a:xfrm>
                <a:off x="3359659" y="3805664"/>
                <a:ext cx="232294" cy="141000"/>
                <a:chOff x="3359659" y="3805664"/>
                <a:chExt cx="232294" cy="141000"/>
              </a:xfrm>
            </p:grpSpPr>
            <p:sp>
              <p:nvSpPr>
                <p:cNvPr id="8787" name="Google Shape;8787;p57"/>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88" name="Google Shape;8788;p57"/>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89" name="Google Shape;8789;p57"/>
              <p:cNvGrpSpPr/>
              <p:nvPr/>
            </p:nvGrpSpPr>
            <p:grpSpPr>
              <a:xfrm>
                <a:off x="3067316" y="3711366"/>
                <a:ext cx="66900" cy="166809"/>
                <a:chOff x="3067316" y="3711366"/>
                <a:chExt cx="66900" cy="166809"/>
              </a:xfrm>
            </p:grpSpPr>
            <p:sp>
              <p:nvSpPr>
                <p:cNvPr id="8790" name="Google Shape;8790;p57"/>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1" name="Google Shape;8791;p57"/>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92" name="Google Shape;8792;p57"/>
              <p:cNvGrpSpPr/>
              <p:nvPr/>
            </p:nvGrpSpPr>
            <p:grpSpPr>
              <a:xfrm>
                <a:off x="2413923" y="4058666"/>
                <a:ext cx="224119" cy="66900"/>
                <a:chOff x="2413923" y="4058666"/>
                <a:chExt cx="224119" cy="66900"/>
              </a:xfrm>
            </p:grpSpPr>
            <p:sp>
              <p:nvSpPr>
                <p:cNvPr id="8793" name="Google Shape;8793;p57"/>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4" name="Google Shape;8794;p57"/>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8795" name="Google Shape;8795;p57"/>
              <p:cNvGrpSpPr/>
              <p:nvPr/>
            </p:nvGrpSpPr>
            <p:grpSpPr>
              <a:xfrm>
                <a:off x="3564643" y="4058666"/>
                <a:ext cx="223397" cy="66900"/>
                <a:chOff x="3564643" y="4058666"/>
                <a:chExt cx="223397" cy="66900"/>
              </a:xfrm>
            </p:grpSpPr>
            <p:sp>
              <p:nvSpPr>
                <p:cNvPr id="8796" name="Google Shape;8796;p57"/>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97" name="Google Shape;8797;p57"/>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8798" name="Google Shape;8798;p57"/>
            <p:cNvGrpSpPr/>
            <p:nvPr/>
          </p:nvGrpSpPr>
          <p:grpSpPr>
            <a:xfrm>
              <a:off x="2633353" y="3965763"/>
              <a:ext cx="933975" cy="445687"/>
              <a:chOff x="2633353" y="3965763"/>
              <a:chExt cx="933975" cy="445687"/>
            </a:xfrm>
          </p:grpSpPr>
          <p:sp>
            <p:nvSpPr>
              <p:cNvPr id="8799" name="Google Shape;8799;p57"/>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57"/>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01" name="Google Shape;8801;p57"/>
          <p:cNvGrpSpPr/>
          <p:nvPr/>
        </p:nvGrpSpPr>
        <p:grpSpPr>
          <a:xfrm>
            <a:off x="6392789" y="1044382"/>
            <a:ext cx="1131087" cy="587383"/>
            <a:chOff x="238125" y="999450"/>
            <a:chExt cx="7140700" cy="3708225"/>
          </a:xfrm>
        </p:grpSpPr>
        <p:sp>
          <p:nvSpPr>
            <p:cNvPr id="8802" name="Google Shape;8802;p57"/>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57"/>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57"/>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7"/>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7"/>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7"/>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7"/>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7"/>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7"/>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1" name="Google Shape;8811;p57"/>
          <p:cNvGrpSpPr/>
          <p:nvPr/>
        </p:nvGrpSpPr>
        <p:grpSpPr>
          <a:xfrm>
            <a:off x="3744240" y="3493876"/>
            <a:ext cx="1375854" cy="678131"/>
            <a:chOff x="3913765" y="3641905"/>
            <a:chExt cx="1522805" cy="750560"/>
          </a:xfrm>
        </p:grpSpPr>
        <p:grpSp>
          <p:nvGrpSpPr>
            <p:cNvPr id="8812" name="Google Shape;8812;p57"/>
            <p:cNvGrpSpPr/>
            <p:nvPr/>
          </p:nvGrpSpPr>
          <p:grpSpPr>
            <a:xfrm>
              <a:off x="3913765" y="3997002"/>
              <a:ext cx="1522805" cy="395463"/>
              <a:chOff x="3913765" y="3997002"/>
              <a:chExt cx="1522805" cy="395463"/>
            </a:xfrm>
          </p:grpSpPr>
          <p:grpSp>
            <p:nvGrpSpPr>
              <p:cNvPr id="8813" name="Google Shape;8813;p57"/>
              <p:cNvGrpSpPr/>
              <p:nvPr/>
            </p:nvGrpSpPr>
            <p:grpSpPr>
              <a:xfrm>
                <a:off x="3913765" y="4138659"/>
                <a:ext cx="507602" cy="253806"/>
                <a:chOff x="3913765" y="4138659"/>
                <a:chExt cx="507602" cy="253806"/>
              </a:xfrm>
            </p:grpSpPr>
            <p:sp>
              <p:nvSpPr>
                <p:cNvPr id="8814" name="Google Shape;8814;p57"/>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7"/>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8816" name="Google Shape;8816;p57"/>
              <p:cNvGrpSpPr/>
              <p:nvPr/>
            </p:nvGrpSpPr>
            <p:grpSpPr>
              <a:xfrm>
                <a:off x="4421361" y="3997002"/>
                <a:ext cx="507618" cy="395463"/>
                <a:chOff x="4421361" y="3997002"/>
                <a:chExt cx="507618" cy="395463"/>
              </a:xfrm>
            </p:grpSpPr>
            <p:sp>
              <p:nvSpPr>
                <p:cNvPr id="8817" name="Google Shape;8817;p57"/>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7"/>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9" name="Google Shape;8819;p57"/>
              <p:cNvGrpSpPr/>
              <p:nvPr/>
            </p:nvGrpSpPr>
            <p:grpSpPr>
              <a:xfrm>
                <a:off x="4928973" y="4189418"/>
                <a:ext cx="507596" cy="203047"/>
                <a:chOff x="4928973" y="4189418"/>
                <a:chExt cx="507596" cy="203047"/>
              </a:xfrm>
            </p:grpSpPr>
            <p:sp>
              <p:nvSpPr>
                <p:cNvPr id="8820" name="Google Shape;8820;p57"/>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7"/>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2" name="Google Shape;8822;p57"/>
            <p:cNvGrpSpPr/>
            <p:nvPr/>
          </p:nvGrpSpPr>
          <p:grpSpPr>
            <a:xfrm>
              <a:off x="4482186" y="3641905"/>
              <a:ext cx="397605" cy="349784"/>
              <a:chOff x="2906375" y="1159725"/>
              <a:chExt cx="1860575" cy="1636800"/>
            </a:xfrm>
          </p:grpSpPr>
          <p:sp>
            <p:nvSpPr>
              <p:cNvPr id="8823" name="Google Shape;8823;p57"/>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57"/>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57"/>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57"/>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27" name="Google Shape;8827;p57"/>
          <p:cNvGrpSpPr/>
          <p:nvPr/>
        </p:nvGrpSpPr>
        <p:grpSpPr>
          <a:xfrm>
            <a:off x="6528949" y="1853803"/>
            <a:ext cx="940737" cy="721067"/>
            <a:chOff x="6599718" y="2068734"/>
            <a:chExt cx="940737" cy="721067"/>
          </a:xfrm>
        </p:grpSpPr>
        <p:sp>
          <p:nvSpPr>
            <p:cNvPr id="8828" name="Google Shape;8828;p57"/>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7"/>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7"/>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7"/>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7"/>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7"/>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34" name="Google Shape;8834;p57"/>
            <p:cNvGrpSpPr/>
            <p:nvPr/>
          </p:nvGrpSpPr>
          <p:grpSpPr>
            <a:xfrm>
              <a:off x="6836957" y="2068734"/>
              <a:ext cx="461892" cy="721067"/>
              <a:chOff x="6836957" y="2068734"/>
              <a:chExt cx="461892" cy="721067"/>
            </a:xfrm>
          </p:grpSpPr>
          <p:sp>
            <p:nvSpPr>
              <p:cNvPr id="8835" name="Google Shape;8835;p57"/>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7"/>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7"/>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7"/>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7"/>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7"/>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41" name="Google Shape;8841;p57"/>
              <p:cNvGrpSpPr/>
              <p:nvPr/>
            </p:nvGrpSpPr>
            <p:grpSpPr>
              <a:xfrm>
                <a:off x="6836957" y="2068734"/>
                <a:ext cx="461892" cy="721067"/>
                <a:chOff x="6836957" y="2068734"/>
                <a:chExt cx="461892" cy="721067"/>
              </a:xfrm>
            </p:grpSpPr>
            <p:sp>
              <p:nvSpPr>
                <p:cNvPr id="8842" name="Google Shape;8842;p57"/>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7"/>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7"/>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7"/>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7"/>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7"/>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7"/>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849" name="Google Shape;8849;p57"/>
          <p:cNvGrpSpPr/>
          <p:nvPr/>
        </p:nvGrpSpPr>
        <p:grpSpPr>
          <a:xfrm>
            <a:off x="2412267" y="1858149"/>
            <a:ext cx="712577" cy="712374"/>
            <a:chOff x="2559249" y="2069323"/>
            <a:chExt cx="685566" cy="685634"/>
          </a:xfrm>
        </p:grpSpPr>
        <p:sp>
          <p:nvSpPr>
            <p:cNvPr id="8850" name="Google Shape;8850;p57"/>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7"/>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7"/>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7"/>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7"/>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7"/>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7"/>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7"/>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7"/>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7"/>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7"/>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7"/>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7"/>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3" name="Google Shape;8863;p57"/>
          <p:cNvGrpSpPr/>
          <p:nvPr/>
        </p:nvGrpSpPr>
        <p:grpSpPr>
          <a:xfrm>
            <a:off x="7594705" y="970938"/>
            <a:ext cx="845645" cy="711911"/>
            <a:chOff x="951975" y="315800"/>
            <a:chExt cx="5860325" cy="4933550"/>
          </a:xfrm>
        </p:grpSpPr>
        <p:sp>
          <p:nvSpPr>
            <p:cNvPr id="8864" name="Google Shape;8864;p57"/>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7"/>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7"/>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7"/>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7"/>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7"/>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7"/>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7"/>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2" name="Google Shape;8872;p57"/>
          <p:cNvGrpSpPr/>
          <p:nvPr/>
        </p:nvGrpSpPr>
        <p:grpSpPr>
          <a:xfrm>
            <a:off x="3691834" y="2707047"/>
            <a:ext cx="1617932" cy="621724"/>
            <a:chOff x="3862800" y="3038525"/>
            <a:chExt cx="1329006" cy="510698"/>
          </a:xfrm>
        </p:grpSpPr>
        <p:sp>
          <p:nvSpPr>
            <p:cNvPr id="8873" name="Google Shape;8873;p57"/>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7"/>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75" name="Google Shape;8875;p57"/>
            <p:cNvGrpSpPr/>
            <p:nvPr/>
          </p:nvGrpSpPr>
          <p:grpSpPr>
            <a:xfrm>
              <a:off x="3967075" y="3040337"/>
              <a:ext cx="1019927" cy="402126"/>
              <a:chOff x="3967075" y="3040337"/>
              <a:chExt cx="1019927" cy="402126"/>
            </a:xfrm>
          </p:grpSpPr>
          <p:sp>
            <p:nvSpPr>
              <p:cNvPr id="8876" name="Google Shape;8876;p57"/>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7"/>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8" name="Google Shape;8878;p57"/>
            <p:cNvGrpSpPr/>
            <p:nvPr/>
          </p:nvGrpSpPr>
          <p:grpSpPr>
            <a:xfrm>
              <a:off x="4186700" y="3040337"/>
              <a:ext cx="390475" cy="183289"/>
              <a:chOff x="4186700" y="3040337"/>
              <a:chExt cx="390475" cy="183289"/>
            </a:xfrm>
          </p:grpSpPr>
          <p:sp>
            <p:nvSpPr>
              <p:cNvPr id="8879" name="Google Shape;8879;p57"/>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7"/>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57"/>
            <p:cNvGrpSpPr/>
            <p:nvPr/>
          </p:nvGrpSpPr>
          <p:grpSpPr>
            <a:xfrm>
              <a:off x="4073727" y="3040337"/>
              <a:ext cx="697794" cy="296263"/>
              <a:chOff x="4073727" y="3040337"/>
              <a:chExt cx="697794" cy="296263"/>
            </a:xfrm>
          </p:grpSpPr>
          <p:sp>
            <p:nvSpPr>
              <p:cNvPr id="8882" name="Google Shape;8882;p57"/>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7"/>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4" name="Google Shape;8884;p57"/>
            <p:cNvGrpSpPr/>
            <p:nvPr/>
          </p:nvGrpSpPr>
          <p:grpSpPr>
            <a:xfrm>
              <a:off x="3862800" y="3038525"/>
              <a:ext cx="1329006" cy="510698"/>
              <a:chOff x="3862800" y="3038525"/>
              <a:chExt cx="1329006" cy="510698"/>
            </a:xfrm>
          </p:grpSpPr>
          <p:sp>
            <p:nvSpPr>
              <p:cNvPr id="8885" name="Google Shape;8885;p57"/>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7"/>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887" name="Google Shape;8887;p57"/>
          <p:cNvGrpSpPr/>
          <p:nvPr/>
        </p:nvGrpSpPr>
        <p:grpSpPr>
          <a:xfrm>
            <a:off x="700156" y="970938"/>
            <a:ext cx="883205" cy="775176"/>
            <a:chOff x="649648" y="271400"/>
            <a:chExt cx="6215377" cy="5455143"/>
          </a:xfrm>
        </p:grpSpPr>
        <p:sp>
          <p:nvSpPr>
            <p:cNvPr id="8888" name="Google Shape;8888;p57"/>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7"/>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7"/>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7"/>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7"/>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57"/>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57"/>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7"/>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7"/>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7"/>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7"/>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57"/>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0" name="Google Shape;8900;p57"/>
          <p:cNvGrpSpPr/>
          <p:nvPr/>
        </p:nvGrpSpPr>
        <p:grpSpPr>
          <a:xfrm>
            <a:off x="2308457" y="970938"/>
            <a:ext cx="767704" cy="815489"/>
            <a:chOff x="2499700" y="1135950"/>
            <a:chExt cx="732402" cy="777990"/>
          </a:xfrm>
        </p:grpSpPr>
        <p:grpSp>
          <p:nvGrpSpPr>
            <p:cNvPr id="8901" name="Google Shape;8901;p57"/>
            <p:cNvGrpSpPr/>
            <p:nvPr/>
          </p:nvGrpSpPr>
          <p:grpSpPr>
            <a:xfrm>
              <a:off x="2499700" y="1135950"/>
              <a:ext cx="732402" cy="694705"/>
              <a:chOff x="2499700" y="1135950"/>
              <a:chExt cx="732402" cy="694705"/>
            </a:xfrm>
          </p:grpSpPr>
          <p:sp>
            <p:nvSpPr>
              <p:cNvPr id="8902" name="Google Shape;8902;p57"/>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57"/>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57"/>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7"/>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57"/>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57"/>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57"/>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57"/>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57"/>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57"/>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57"/>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57"/>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57"/>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7"/>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7"/>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7"/>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7"/>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7"/>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7"/>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7"/>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7"/>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7"/>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7"/>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7"/>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7"/>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7"/>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7"/>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7"/>
            <p:cNvGrpSpPr/>
            <p:nvPr/>
          </p:nvGrpSpPr>
          <p:grpSpPr>
            <a:xfrm>
              <a:off x="2517909" y="1188726"/>
              <a:ext cx="702702" cy="725214"/>
              <a:chOff x="2517909" y="1188726"/>
              <a:chExt cx="702702" cy="725214"/>
            </a:xfrm>
          </p:grpSpPr>
          <p:sp>
            <p:nvSpPr>
              <p:cNvPr id="8930" name="Google Shape;8930;p57"/>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7"/>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7"/>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7"/>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7"/>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35" name="Google Shape;8935;p57"/>
          <p:cNvGrpSpPr/>
          <p:nvPr/>
        </p:nvGrpSpPr>
        <p:grpSpPr>
          <a:xfrm>
            <a:off x="1654189" y="970938"/>
            <a:ext cx="583439" cy="870229"/>
            <a:chOff x="1716825" y="1121550"/>
            <a:chExt cx="622800" cy="928938"/>
          </a:xfrm>
        </p:grpSpPr>
        <p:grpSp>
          <p:nvGrpSpPr>
            <p:cNvPr id="8936" name="Google Shape;8936;p57"/>
            <p:cNvGrpSpPr/>
            <p:nvPr/>
          </p:nvGrpSpPr>
          <p:grpSpPr>
            <a:xfrm>
              <a:off x="1716825" y="1121550"/>
              <a:ext cx="622800" cy="928938"/>
              <a:chOff x="1716825" y="1121550"/>
              <a:chExt cx="622800" cy="928938"/>
            </a:xfrm>
          </p:grpSpPr>
          <p:cxnSp>
            <p:nvCxnSpPr>
              <p:cNvPr id="8937" name="Google Shape;8937;p57"/>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8938" name="Google Shape;8938;p57"/>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9" name="Google Shape;8939;p57"/>
            <p:cNvGrpSpPr/>
            <p:nvPr/>
          </p:nvGrpSpPr>
          <p:grpSpPr>
            <a:xfrm>
              <a:off x="1768050" y="1172775"/>
              <a:ext cx="520200" cy="832000"/>
              <a:chOff x="1768050" y="1172775"/>
              <a:chExt cx="520200" cy="832000"/>
            </a:xfrm>
          </p:grpSpPr>
          <p:cxnSp>
            <p:nvCxnSpPr>
              <p:cNvPr id="8940" name="Google Shape;8940;p57"/>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8941" name="Google Shape;8941;p57"/>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7"/>
            <p:cNvGrpSpPr/>
            <p:nvPr/>
          </p:nvGrpSpPr>
          <p:grpSpPr>
            <a:xfrm>
              <a:off x="1820100" y="1225475"/>
              <a:ext cx="416400" cy="729575"/>
              <a:chOff x="1820100" y="1225475"/>
              <a:chExt cx="416400" cy="729575"/>
            </a:xfrm>
          </p:grpSpPr>
          <p:cxnSp>
            <p:nvCxnSpPr>
              <p:cNvPr id="8943" name="Google Shape;8943;p57"/>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8944" name="Google Shape;8944;p57"/>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5" name="Google Shape;8945;p57"/>
            <p:cNvGrpSpPr/>
            <p:nvPr/>
          </p:nvGrpSpPr>
          <p:grpSpPr>
            <a:xfrm>
              <a:off x="1874250" y="1278825"/>
              <a:ext cx="308100" cy="605275"/>
              <a:chOff x="1874250" y="1278825"/>
              <a:chExt cx="308100" cy="605275"/>
            </a:xfrm>
          </p:grpSpPr>
          <p:cxnSp>
            <p:nvCxnSpPr>
              <p:cNvPr id="8946" name="Google Shape;8946;p57"/>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8947" name="Google Shape;8947;p57"/>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48" name="Google Shape;8948;p57"/>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9" name="Google Shape;8949;p57"/>
          <p:cNvGrpSpPr/>
          <p:nvPr/>
        </p:nvGrpSpPr>
        <p:grpSpPr>
          <a:xfrm>
            <a:off x="1574012" y="1857260"/>
            <a:ext cx="739072" cy="714152"/>
            <a:chOff x="4334725" y="1355875"/>
            <a:chExt cx="3106650" cy="3001900"/>
          </a:xfrm>
        </p:grpSpPr>
        <p:grpSp>
          <p:nvGrpSpPr>
            <p:cNvPr id="8950" name="Google Shape;8950;p57"/>
            <p:cNvGrpSpPr/>
            <p:nvPr/>
          </p:nvGrpSpPr>
          <p:grpSpPr>
            <a:xfrm>
              <a:off x="4516050" y="1724875"/>
              <a:ext cx="2693725" cy="2632900"/>
              <a:chOff x="4516050" y="1724875"/>
              <a:chExt cx="2693725" cy="2632900"/>
            </a:xfrm>
          </p:grpSpPr>
          <p:sp>
            <p:nvSpPr>
              <p:cNvPr id="8951" name="Google Shape;8951;p57"/>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57"/>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57"/>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4" name="Google Shape;8954;p57"/>
            <p:cNvGrpSpPr/>
            <p:nvPr/>
          </p:nvGrpSpPr>
          <p:grpSpPr>
            <a:xfrm>
              <a:off x="4334725" y="1355875"/>
              <a:ext cx="3106650" cy="2709650"/>
              <a:chOff x="4334725" y="1355875"/>
              <a:chExt cx="3106650" cy="2709650"/>
            </a:xfrm>
          </p:grpSpPr>
          <p:sp>
            <p:nvSpPr>
              <p:cNvPr id="8955" name="Google Shape;8955;p57"/>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58" name="Google Shape;8958;p57"/>
          <p:cNvGrpSpPr/>
          <p:nvPr/>
        </p:nvGrpSpPr>
        <p:grpSpPr>
          <a:xfrm>
            <a:off x="7690961" y="3488031"/>
            <a:ext cx="312074" cy="684173"/>
            <a:chOff x="7645573" y="3754300"/>
            <a:chExt cx="293855" cy="644170"/>
          </a:xfrm>
        </p:grpSpPr>
        <p:sp>
          <p:nvSpPr>
            <p:cNvPr id="8959" name="Google Shape;8959;p57"/>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57"/>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57"/>
          <p:cNvGrpSpPr/>
          <p:nvPr/>
        </p:nvGrpSpPr>
        <p:grpSpPr>
          <a:xfrm>
            <a:off x="5612949" y="970938"/>
            <a:ext cx="709011" cy="739359"/>
            <a:chOff x="5830645" y="1256617"/>
            <a:chExt cx="530340" cy="553040"/>
          </a:xfrm>
        </p:grpSpPr>
        <p:grpSp>
          <p:nvGrpSpPr>
            <p:cNvPr id="8962" name="Google Shape;8962;p57"/>
            <p:cNvGrpSpPr/>
            <p:nvPr/>
          </p:nvGrpSpPr>
          <p:grpSpPr>
            <a:xfrm>
              <a:off x="5830645" y="1256617"/>
              <a:ext cx="259743" cy="269909"/>
              <a:chOff x="5830645" y="1256617"/>
              <a:chExt cx="259743" cy="269909"/>
            </a:xfrm>
          </p:grpSpPr>
          <p:sp>
            <p:nvSpPr>
              <p:cNvPr id="8963" name="Google Shape;8963;p57"/>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57"/>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5" name="Google Shape;8965;p57"/>
            <p:cNvGrpSpPr/>
            <p:nvPr/>
          </p:nvGrpSpPr>
          <p:grpSpPr>
            <a:xfrm>
              <a:off x="6101293" y="1256617"/>
              <a:ext cx="259692" cy="269909"/>
              <a:chOff x="6101293" y="1256617"/>
              <a:chExt cx="259692" cy="269909"/>
            </a:xfrm>
          </p:grpSpPr>
          <p:sp>
            <p:nvSpPr>
              <p:cNvPr id="8966" name="Google Shape;8966;p57"/>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57"/>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8" name="Google Shape;8968;p57"/>
            <p:cNvGrpSpPr/>
            <p:nvPr/>
          </p:nvGrpSpPr>
          <p:grpSpPr>
            <a:xfrm>
              <a:off x="5830645" y="1539749"/>
              <a:ext cx="259692" cy="269909"/>
              <a:chOff x="5830645" y="1539749"/>
              <a:chExt cx="259692" cy="269909"/>
            </a:xfrm>
          </p:grpSpPr>
          <p:sp>
            <p:nvSpPr>
              <p:cNvPr id="8969" name="Google Shape;8969;p57"/>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57"/>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57"/>
            <p:cNvGrpSpPr/>
            <p:nvPr/>
          </p:nvGrpSpPr>
          <p:grpSpPr>
            <a:xfrm>
              <a:off x="6101293" y="1539749"/>
              <a:ext cx="259692" cy="269909"/>
              <a:chOff x="6101293" y="1539749"/>
              <a:chExt cx="259692" cy="269909"/>
            </a:xfrm>
          </p:grpSpPr>
          <p:sp>
            <p:nvSpPr>
              <p:cNvPr id="8972" name="Google Shape;8972;p57"/>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57"/>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74" name="Google Shape;8974;p57"/>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5" name="Google Shape;8975;p57"/>
          <p:cNvGrpSpPr/>
          <p:nvPr/>
        </p:nvGrpSpPr>
        <p:grpSpPr>
          <a:xfrm>
            <a:off x="714444" y="2707054"/>
            <a:ext cx="1452955" cy="621360"/>
            <a:chOff x="732422" y="2990152"/>
            <a:chExt cx="1337773" cy="572102"/>
          </a:xfrm>
        </p:grpSpPr>
        <p:sp>
          <p:nvSpPr>
            <p:cNvPr id="8976" name="Google Shape;8976;p57"/>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7"/>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7"/>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7"/>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57"/>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57"/>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85" name="Shape 8985"/>
        <p:cNvGrpSpPr/>
        <p:nvPr/>
      </p:nvGrpSpPr>
      <p:grpSpPr>
        <a:xfrm>
          <a:off x="0" y="0"/>
          <a:ext cx="0" cy="0"/>
          <a:chOff x="0" y="0"/>
          <a:chExt cx="0" cy="0"/>
        </a:xfrm>
      </p:grpSpPr>
      <p:grpSp>
        <p:nvGrpSpPr>
          <p:cNvPr id="8986" name="Google Shape;8986;p58"/>
          <p:cNvGrpSpPr/>
          <p:nvPr/>
        </p:nvGrpSpPr>
        <p:grpSpPr>
          <a:xfrm>
            <a:off x="708579" y="965872"/>
            <a:ext cx="1636117" cy="1526144"/>
            <a:chOff x="729238" y="1179665"/>
            <a:chExt cx="1636117" cy="1526144"/>
          </a:xfrm>
        </p:grpSpPr>
        <p:grpSp>
          <p:nvGrpSpPr>
            <p:cNvPr id="8987" name="Google Shape;8987;p58"/>
            <p:cNvGrpSpPr/>
            <p:nvPr/>
          </p:nvGrpSpPr>
          <p:grpSpPr>
            <a:xfrm>
              <a:off x="729238" y="1179665"/>
              <a:ext cx="80700" cy="1526144"/>
              <a:chOff x="729238" y="1179665"/>
              <a:chExt cx="80700" cy="1526144"/>
            </a:xfrm>
          </p:grpSpPr>
          <p:sp>
            <p:nvSpPr>
              <p:cNvPr id="8988" name="Google Shape;8988;p58"/>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58"/>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58"/>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58"/>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58"/>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58"/>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58"/>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58"/>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58"/>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58"/>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8" name="Google Shape;8998;p58"/>
            <p:cNvGrpSpPr/>
            <p:nvPr/>
          </p:nvGrpSpPr>
          <p:grpSpPr>
            <a:xfrm>
              <a:off x="903098" y="1179665"/>
              <a:ext cx="80700" cy="1526144"/>
              <a:chOff x="903098" y="1179665"/>
              <a:chExt cx="80700" cy="1526144"/>
            </a:xfrm>
          </p:grpSpPr>
          <p:sp>
            <p:nvSpPr>
              <p:cNvPr id="8999" name="Google Shape;8999;p58"/>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58"/>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8"/>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8"/>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8"/>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58"/>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58"/>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8"/>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8"/>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8"/>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8"/>
            <p:cNvGrpSpPr/>
            <p:nvPr/>
          </p:nvGrpSpPr>
          <p:grpSpPr>
            <a:xfrm>
              <a:off x="1076958" y="1179665"/>
              <a:ext cx="80700" cy="1526144"/>
              <a:chOff x="1076958" y="1179665"/>
              <a:chExt cx="80700" cy="1526144"/>
            </a:xfrm>
          </p:grpSpPr>
          <p:sp>
            <p:nvSpPr>
              <p:cNvPr id="9010" name="Google Shape;9010;p58"/>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8"/>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8"/>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8"/>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8"/>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8"/>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8"/>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8"/>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8"/>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8"/>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0" name="Google Shape;9020;p58"/>
            <p:cNvGrpSpPr/>
            <p:nvPr/>
          </p:nvGrpSpPr>
          <p:grpSpPr>
            <a:xfrm>
              <a:off x="1247707" y="1179665"/>
              <a:ext cx="80700" cy="1526144"/>
              <a:chOff x="1247707" y="1179665"/>
              <a:chExt cx="80700" cy="1526144"/>
            </a:xfrm>
          </p:grpSpPr>
          <p:sp>
            <p:nvSpPr>
              <p:cNvPr id="9021" name="Google Shape;9021;p58"/>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8"/>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8"/>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8"/>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8"/>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8"/>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8"/>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8"/>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8"/>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8"/>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1" name="Google Shape;9031;p58"/>
            <p:cNvGrpSpPr/>
            <p:nvPr/>
          </p:nvGrpSpPr>
          <p:grpSpPr>
            <a:xfrm>
              <a:off x="1421567" y="1179665"/>
              <a:ext cx="80700" cy="1526144"/>
              <a:chOff x="1421567" y="1179665"/>
              <a:chExt cx="80700" cy="1526144"/>
            </a:xfrm>
          </p:grpSpPr>
          <p:sp>
            <p:nvSpPr>
              <p:cNvPr id="9032" name="Google Shape;9032;p58"/>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8"/>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8"/>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8"/>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8"/>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8"/>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8"/>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8"/>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8"/>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8"/>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42" name="Google Shape;9042;p58"/>
            <p:cNvGrpSpPr/>
            <p:nvPr/>
          </p:nvGrpSpPr>
          <p:grpSpPr>
            <a:xfrm>
              <a:off x="1592327" y="1179665"/>
              <a:ext cx="80700" cy="1526144"/>
              <a:chOff x="1592327" y="1179665"/>
              <a:chExt cx="80700" cy="1526144"/>
            </a:xfrm>
          </p:grpSpPr>
          <p:sp>
            <p:nvSpPr>
              <p:cNvPr id="9043" name="Google Shape;9043;p58"/>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8"/>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8"/>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8"/>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8"/>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8"/>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8"/>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8"/>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8"/>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8"/>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53" name="Google Shape;9053;p58"/>
            <p:cNvGrpSpPr/>
            <p:nvPr/>
          </p:nvGrpSpPr>
          <p:grpSpPr>
            <a:xfrm>
              <a:off x="1766187" y="1179665"/>
              <a:ext cx="80700" cy="1526144"/>
              <a:chOff x="1766187" y="1179665"/>
              <a:chExt cx="80700" cy="1526144"/>
            </a:xfrm>
          </p:grpSpPr>
          <p:sp>
            <p:nvSpPr>
              <p:cNvPr id="9054" name="Google Shape;9054;p58"/>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8"/>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8"/>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8"/>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8"/>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8"/>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8"/>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8"/>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8"/>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8"/>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4" name="Google Shape;9064;p58"/>
            <p:cNvGrpSpPr/>
            <p:nvPr/>
          </p:nvGrpSpPr>
          <p:grpSpPr>
            <a:xfrm>
              <a:off x="1936935" y="1179665"/>
              <a:ext cx="80700" cy="1526144"/>
              <a:chOff x="1936935" y="1179665"/>
              <a:chExt cx="80700" cy="1526144"/>
            </a:xfrm>
          </p:grpSpPr>
          <p:sp>
            <p:nvSpPr>
              <p:cNvPr id="9065" name="Google Shape;9065;p58"/>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8"/>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8"/>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8"/>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8"/>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8"/>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8"/>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8"/>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8"/>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8"/>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5" name="Google Shape;9075;p58"/>
            <p:cNvGrpSpPr/>
            <p:nvPr/>
          </p:nvGrpSpPr>
          <p:grpSpPr>
            <a:xfrm>
              <a:off x="2110795" y="1179665"/>
              <a:ext cx="80700" cy="1526144"/>
              <a:chOff x="2110795" y="1179665"/>
              <a:chExt cx="80700" cy="1526144"/>
            </a:xfrm>
          </p:grpSpPr>
          <p:sp>
            <p:nvSpPr>
              <p:cNvPr id="9076" name="Google Shape;9076;p58"/>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8"/>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8"/>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8"/>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8"/>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8"/>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8"/>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8"/>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8"/>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8"/>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58"/>
            <p:cNvGrpSpPr/>
            <p:nvPr/>
          </p:nvGrpSpPr>
          <p:grpSpPr>
            <a:xfrm>
              <a:off x="2284655" y="1179665"/>
              <a:ext cx="80700" cy="1526144"/>
              <a:chOff x="2284655" y="1179665"/>
              <a:chExt cx="80700" cy="1526144"/>
            </a:xfrm>
          </p:grpSpPr>
          <p:sp>
            <p:nvSpPr>
              <p:cNvPr id="9087" name="Google Shape;9087;p58"/>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8"/>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8"/>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8"/>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8"/>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8"/>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8"/>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8"/>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8"/>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8"/>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097" name="Google Shape;9097;p58"/>
          <p:cNvGrpSpPr/>
          <p:nvPr/>
        </p:nvGrpSpPr>
        <p:grpSpPr>
          <a:xfrm>
            <a:off x="2603245" y="985011"/>
            <a:ext cx="1364248" cy="1102133"/>
            <a:chOff x="2623904" y="1198803"/>
            <a:chExt cx="1364248" cy="1102133"/>
          </a:xfrm>
        </p:grpSpPr>
        <p:grpSp>
          <p:nvGrpSpPr>
            <p:cNvPr id="9098" name="Google Shape;9098;p58"/>
            <p:cNvGrpSpPr/>
            <p:nvPr/>
          </p:nvGrpSpPr>
          <p:grpSpPr>
            <a:xfrm>
              <a:off x="2623907" y="1198803"/>
              <a:ext cx="1364245" cy="273000"/>
              <a:chOff x="2623907" y="1198803"/>
              <a:chExt cx="1364245" cy="273000"/>
            </a:xfrm>
          </p:grpSpPr>
          <p:sp>
            <p:nvSpPr>
              <p:cNvPr id="9099" name="Google Shape;9099;p58"/>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8"/>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8"/>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8"/>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8"/>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4" name="Google Shape;9104;p58"/>
            <p:cNvGrpSpPr/>
            <p:nvPr/>
          </p:nvGrpSpPr>
          <p:grpSpPr>
            <a:xfrm>
              <a:off x="2623904" y="1476964"/>
              <a:ext cx="1364245" cy="273000"/>
              <a:chOff x="2623904" y="1476964"/>
              <a:chExt cx="1364245" cy="273000"/>
            </a:xfrm>
          </p:grpSpPr>
          <p:sp>
            <p:nvSpPr>
              <p:cNvPr id="9105" name="Google Shape;9105;p58"/>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8"/>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8"/>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8"/>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8"/>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0" name="Google Shape;9110;p58"/>
            <p:cNvGrpSpPr/>
            <p:nvPr/>
          </p:nvGrpSpPr>
          <p:grpSpPr>
            <a:xfrm>
              <a:off x="2623907" y="1749775"/>
              <a:ext cx="1364245" cy="273000"/>
              <a:chOff x="2623907" y="1749775"/>
              <a:chExt cx="1364245" cy="273000"/>
            </a:xfrm>
          </p:grpSpPr>
          <p:sp>
            <p:nvSpPr>
              <p:cNvPr id="9111" name="Google Shape;9111;p58"/>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8"/>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8"/>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8"/>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58"/>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6" name="Google Shape;9116;p58"/>
            <p:cNvGrpSpPr/>
            <p:nvPr/>
          </p:nvGrpSpPr>
          <p:grpSpPr>
            <a:xfrm>
              <a:off x="2623904" y="2027936"/>
              <a:ext cx="1364245" cy="273000"/>
              <a:chOff x="2623904" y="2027936"/>
              <a:chExt cx="1364245" cy="273000"/>
            </a:xfrm>
          </p:grpSpPr>
          <p:sp>
            <p:nvSpPr>
              <p:cNvPr id="9117" name="Google Shape;9117;p58"/>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58"/>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58"/>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58"/>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58"/>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22" name="Google Shape;9122;p58"/>
          <p:cNvGrpSpPr/>
          <p:nvPr/>
        </p:nvGrpSpPr>
        <p:grpSpPr>
          <a:xfrm>
            <a:off x="2592706" y="2444193"/>
            <a:ext cx="1387541" cy="159124"/>
            <a:chOff x="3200660" y="2180272"/>
            <a:chExt cx="2563824" cy="378237"/>
          </a:xfrm>
        </p:grpSpPr>
        <p:sp>
          <p:nvSpPr>
            <p:cNvPr id="9123" name="Google Shape;9123;p58"/>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58"/>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58"/>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58"/>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58"/>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58"/>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58"/>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58"/>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58"/>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58"/>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58"/>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58"/>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58"/>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58"/>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58"/>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58"/>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58"/>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58"/>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1" name="Google Shape;9141;p58"/>
          <p:cNvGrpSpPr/>
          <p:nvPr/>
        </p:nvGrpSpPr>
        <p:grpSpPr>
          <a:xfrm>
            <a:off x="2589231" y="2722018"/>
            <a:ext cx="1390502" cy="159625"/>
            <a:chOff x="3530150" y="2790075"/>
            <a:chExt cx="1962600" cy="225300"/>
          </a:xfrm>
        </p:grpSpPr>
        <p:sp>
          <p:nvSpPr>
            <p:cNvPr id="9142" name="Google Shape;9142;p58"/>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58"/>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4" name="Google Shape;9144;p58"/>
          <p:cNvGrpSpPr/>
          <p:nvPr/>
        </p:nvGrpSpPr>
        <p:grpSpPr>
          <a:xfrm>
            <a:off x="2589884" y="3000344"/>
            <a:ext cx="1411629" cy="153761"/>
            <a:chOff x="3558802" y="4011427"/>
            <a:chExt cx="1866000" cy="111300"/>
          </a:xfrm>
        </p:grpSpPr>
        <p:sp>
          <p:nvSpPr>
            <p:cNvPr id="9145" name="Google Shape;9145;p58"/>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58"/>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58"/>
          <p:cNvGrpSpPr/>
          <p:nvPr/>
        </p:nvGrpSpPr>
        <p:grpSpPr>
          <a:xfrm>
            <a:off x="2589576" y="2205744"/>
            <a:ext cx="1383503" cy="119749"/>
            <a:chOff x="3465975" y="2270276"/>
            <a:chExt cx="1986364" cy="171929"/>
          </a:xfrm>
        </p:grpSpPr>
        <p:sp>
          <p:nvSpPr>
            <p:cNvPr id="9148" name="Google Shape;9148;p58"/>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58"/>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58"/>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58"/>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58"/>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58"/>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58"/>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58"/>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6" name="Google Shape;9156;p58"/>
          <p:cNvGrpSpPr/>
          <p:nvPr/>
        </p:nvGrpSpPr>
        <p:grpSpPr>
          <a:xfrm>
            <a:off x="2600584" y="3569394"/>
            <a:ext cx="1369531" cy="195460"/>
            <a:chOff x="723300" y="4253549"/>
            <a:chExt cx="2276482" cy="324900"/>
          </a:xfrm>
        </p:grpSpPr>
        <p:sp>
          <p:nvSpPr>
            <p:cNvPr id="9157" name="Google Shape;9157;p58"/>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58"/>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58"/>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58"/>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58"/>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2" name="Google Shape;9162;p58"/>
          <p:cNvGrpSpPr/>
          <p:nvPr/>
        </p:nvGrpSpPr>
        <p:grpSpPr>
          <a:xfrm>
            <a:off x="2590145" y="3270574"/>
            <a:ext cx="1389066" cy="180119"/>
            <a:chOff x="705948" y="3788465"/>
            <a:chExt cx="2308953" cy="299400"/>
          </a:xfrm>
        </p:grpSpPr>
        <p:sp>
          <p:nvSpPr>
            <p:cNvPr id="9163" name="Google Shape;9163;p58"/>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58"/>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58"/>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58"/>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58"/>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58"/>
          <p:cNvGrpSpPr/>
          <p:nvPr/>
        </p:nvGrpSpPr>
        <p:grpSpPr>
          <a:xfrm>
            <a:off x="2638082" y="3883554"/>
            <a:ext cx="1304609" cy="294074"/>
            <a:chOff x="2658741" y="4097347"/>
            <a:chExt cx="1304609" cy="294074"/>
          </a:xfrm>
        </p:grpSpPr>
        <p:grpSp>
          <p:nvGrpSpPr>
            <p:cNvPr id="9169" name="Google Shape;9169;p58"/>
            <p:cNvGrpSpPr/>
            <p:nvPr/>
          </p:nvGrpSpPr>
          <p:grpSpPr>
            <a:xfrm>
              <a:off x="2658741" y="4097347"/>
              <a:ext cx="118572" cy="294074"/>
              <a:chOff x="3343310" y="4475555"/>
              <a:chExt cx="127717" cy="316753"/>
            </a:xfrm>
          </p:grpSpPr>
          <p:sp>
            <p:nvSpPr>
              <p:cNvPr id="9170" name="Google Shape;9170;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2" name="Google Shape;9172;p58"/>
            <p:cNvGrpSpPr/>
            <p:nvPr/>
          </p:nvGrpSpPr>
          <p:grpSpPr>
            <a:xfrm>
              <a:off x="3815519" y="4098388"/>
              <a:ext cx="147831" cy="291991"/>
              <a:chOff x="3527539" y="4476677"/>
              <a:chExt cx="159232" cy="314510"/>
            </a:xfrm>
          </p:grpSpPr>
          <p:sp>
            <p:nvSpPr>
              <p:cNvPr id="9173" name="Google Shape;9173;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58"/>
            <p:cNvGrpSpPr/>
            <p:nvPr/>
          </p:nvGrpSpPr>
          <p:grpSpPr>
            <a:xfrm>
              <a:off x="3511696" y="4098388"/>
              <a:ext cx="147831" cy="291991"/>
              <a:chOff x="3527539" y="4476677"/>
              <a:chExt cx="159232" cy="314510"/>
            </a:xfrm>
          </p:grpSpPr>
          <p:sp>
            <p:nvSpPr>
              <p:cNvPr id="9176" name="Google Shape;9176;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8" name="Google Shape;9178;p58"/>
            <p:cNvGrpSpPr/>
            <p:nvPr/>
          </p:nvGrpSpPr>
          <p:grpSpPr>
            <a:xfrm>
              <a:off x="3207874" y="4098388"/>
              <a:ext cx="147831" cy="291991"/>
              <a:chOff x="3527539" y="4476677"/>
              <a:chExt cx="159232" cy="314510"/>
            </a:xfrm>
          </p:grpSpPr>
          <p:sp>
            <p:nvSpPr>
              <p:cNvPr id="9179" name="Google Shape;9179;p58"/>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58"/>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1" name="Google Shape;9181;p58"/>
            <p:cNvGrpSpPr/>
            <p:nvPr/>
          </p:nvGrpSpPr>
          <p:grpSpPr>
            <a:xfrm>
              <a:off x="2933305" y="4097347"/>
              <a:ext cx="118572" cy="294074"/>
              <a:chOff x="3343310" y="4475555"/>
              <a:chExt cx="127717" cy="316753"/>
            </a:xfrm>
          </p:grpSpPr>
          <p:sp>
            <p:nvSpPr>
              <p:cNvPr id="9182" name="Google Shape;9182;p58"/>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58"/>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84" name="Google Shape;9184;p58"/>
          <p:cNvGrpSpPr/>
          <p:nvPr/>
        </p:nvGrpSpPr>
        <p:grpSpPr>
          <a:xfrm>
            <a:off x="4256912" y="1866676"/>
            <a:ext cx="1433821" cy="191501"/>
            <a:chOff x="4273350" y="2080469"/>
            <a:chExt cx="1433821" cy="191501"/>
          </a:xfrm>
        </p:grpSpPr>
        <p:grpSp>
          <p:nvGrpSpPr>
            <p:cNvPr id="9185" name="Google Shape;9185;p58"/>
            <p:cNvGrpSpPr/>
            <p:nvPr/>
          </p:nvGrpSpPr>
          <p:grpSpPr>
            <a:xfrm>
              <a:off x="4273350" y="2080469"/>
              <a:ext cx="1433821" cy="0"/>
              <a:chOff x="5224975" y="2962250"/>
              <a:chExt cx="1544400" cy="0"/>
            </a:xfrm>
          </p:grpSpPr>
          <p:cxnSp>
            <p:nvCxnSpPr>
              <p:cNvPr id="9186" name="Google Shape;9186;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87" name="Google Shape;9187;p58"/>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188" name="Google Shape;9188;p58"/>
            <p:cNvGrpSpPr/>
            <p:nvPr/>
          </p:nvGrpSpPr>
          <p:grpSpPr>
            <a:xfrm>
              <a:off x="4273350" y="2271969"/>
              <a:ext cx="1433821" cy="0"/>
              <a:chOff x="5224975" y="2962250"/>
              <a:chExt cx="1544400" cy="0"/>
            </a:xfrm>
          </p:grpSpPr>
          <p:cxnSp>
            <p:nvCxnSpPr>
              <p:cNvPr id="9189" name="Google Shape;9189;p58"/>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190" name="Google Shape;9190;p58"/>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191" name="Google Shape;9191;p58"/>
          <p:cNvGrpSpPr/>
          <p:nvPr/>
        </p:nvGrpSpPr>
        <p:grpSpPr>
          <a:xfrm>
            <a:off x="4258467" y="969244"/>
            <a:ext cx="1430711" cy="743389"/>
            <a:chOff x="5159450" y="1919950"/>
            <a:chExt cx="1541050" cy="862500"/>
          </a:xfrm>
        </p:grpSpPr>
        <p:sp>
          <p:nvSpPr>
            <p:cNvPr id="9192" name="Google Shape;9192;p58"/>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193" name="Google Shape;9193;p58"/>
            <p:cNvGrpSpPr/>
            <p:nvPr/>
          </p:nvGrpSpPr>
          <p:grpSpPr>
            <a:xfrm>
              <a:off x="5159450" y="1919950"/>
              <a:ext cx="1541050" cy="862500"/>
              <a:chOff x="5159450" y="1919950"/>
              <a:chExt cx="1541050" cy="862500"/>
            </a:xfrm>
          </p:grpSpPr>
          <p:cxnSp>
            <p:nvCxnSpPr>
              <p:cNvPr id="9194" name="Google Shape;9194;p58"/>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195" name="Google Shape;9195;p58"/>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196" name="Google Shape;9196;p58"/>
          <p:cNvGrpSpPr/>
          <p:nvPr/>
        </p:nvGrpSpPr>
        <p:grpSpPr>
          <a:xfrm>
            <a:off x="4248581" y="2192571"/>
            <a:ext cx="1450484" cy="1052087"/>
            <a:chOff x="5230575" y="1554475"/>
            <a:chExt cx="2137150" cy="1550150"/>
          </a:xfrm>
        </p:grpSpPr>
        <p:sp>
          <p:nvSpPr>
            <p:cNvPr id="9197" name="Google Shape;9197;p58"/>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58"/>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58"/>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58"/>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58"/>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58"/>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58"/>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58"/>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58"/>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58"/>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58"/>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58"/>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58"/>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0" name="Google Shape;9210;p58"/>
          <p:cNvGrpSpPr/>
          <p:nvPr/>
        </p:nvGrpSpPr>
        <p:grpSpPr>
          <a:xfrm rot="10800000">
            <a:off x="4265131" y="3284761"/>
            <a:ext cx="1417383" cy="887946"/>
            <a:chOff x="5645403" y="2920021"/>
            <a:chExt cx="2650800" cy="2180614"/>
          </a:xfrm>
        </p:grpSpPr>
        <p:sp>
          <p:nvSpPr>
            <p:cNvPr id="9211" name="Google Shape;9211;p58"/>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2" name="Google Shape;9212;p58"/>
            <p:cNvCxnSpPr>
              <a:stCxn id="9211"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213" name="Google Shape;9213;p58"/>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4" name="Google Shape;9214;p58"/>
            <p:cNvCxnSpPr>
              <a:endCxn id="9213"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215" name="Google Shape;9215;p58"/>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6" name="Google Shape;9216;p58"/>
            <p:cNvCxnSpPr>
              <a:stCxn id="9215"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217" name="Google Shape;9217;p58"/>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18" name="Google Shape;9218;p58"/>
            <p:cNvCxnSpPr>
              <a:endCxn id="9217"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219" name="Google Shape;9219;p58"/>
          <p:cNvGrpSpPr/>
          <p:nvPr/>
        </p:nvGrpSpPr>
        <p:grpSpPr>
          <a:xfrm>
            <a:off x="7365491" y="2188116"/>
            <a:ext cx="1071743" cy="1021579"/>
            <a:chOff x="7189833" y="2022667"/>
            <a:chExt cx="1251159" cy="1192597"/>
          </a:xfrm>
        </p:grpSpPr>
        <p:sp>
          <p:nvSpPr>
            <p:cNvPr id="9220" name="Google Shape;9220;p58"/>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58"/>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58"/>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58"/>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58"/>
          <p:cNvGrpSpPr/>
          <p:nvPr/>
        </p:nvGrpSpPr>
        <p:grpSpPr>
          <a:xfrm>
            <a:off x="706762" y="2614523"/>
            <a:ext cx="1695374" cy="1560837"/>
            <a:chOff x="727421" y="2828315"/>
            <a:chExt cx="1695374" cy="1560837"/>
          </a:xfrm>
        </p:grpSpPr>
        <p:grpSp>
          <p:nvGrpSpPr>
            <p:cNvPr id="9225" name="Google Shape;9225;p58"/>
            <p:cNvGrpSpPr/>
            <p:nvPr/>
          </p:nvGrpSpPr>
          <p:grpSpPr>
            <a:xfrm>
              <a:off x="819108" y="2882501"/>
              <a:ext cx="103104" cy="1426186"/>
              <a:chOff x="4674013" y="3100904"/>
              <a:chExt cx="122758" cy="1698043"/>
            </a:xfrm>
          </p:grpSpPr>
          <p:sp>
            <p:nvSpPr>
              <p:cNvPr id="9226" name="Google Shape;9226;p58"/>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58"/>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58"/>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58"/>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58"/>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58"/>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58"/>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3" name="Google Shape;9233;p58"/>
            <p:cNvGrpSpPr/>
            <p:nvPr/>
          </p:nvGrpSpPr>
          <p:grpSpPr>
            <a:xfrm>
              <a:off x="1062475" y="2882501"/>
              <a:ext cx="103104" cy="1426186"/>
              <a:chOff x="4940438" y="3100904"/>
              <a:chExt cx="122758" cy="1698043"/>
            </a:xfrm>
          </p:grpSpPr>
          <p:sp>
            <p:nvSpPr>
              <p:cNvPr id="9234" name="Google Shape;9234;p58"/>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58"/>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58"/>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58"/>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58"/>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58"/>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58"/>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58"/>
            <p:cNvGrpSpPr/>
            <p:nvPr/>
          </p:nvGrpSpPr>
          <p:grpSpPr>
            <a:xfrm>
              <a:off x="1299324" y="2882501"/>
              <a:ext cx="103104" cy="1426186"/>
              <a:chOff x="5206863" y="3100904"/>
              <a:chExt cx="122758" cy="1698043"/>
            </a:xfrm>
          </p:grpSpPr>
          <p:sp>
            <p:nvSpPr>
              <p:cNvPr id="9242" name="Google Shape;9242;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9" name="Google Shape;9249;p58"/>
            <p:cNvGrpSpPr/>
            <p:nvPr/>
          </p:nvGrpSpPr>
          <p:grpSpPr>
            <a:xfrm>
              <a:off x="1786057" y="2882501"/>
              <a:ext cx="103104" cy="1426186"/>
              <a:chOff x="6006138" y="3143629"/>
              <a:chExt cx="122758" cy="1698043"/>
            </a:xfrm>
          </p:grpSpPr>
          <p:sp>
            <p:nvSpPr>
              <p:cNvPr id="9250" name="Google Shape;9250;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7" name="Google Shape;9257;p58"/>
            <p:cNvGrpSpPr/>
            <p:nvPr/>
          </p:nvGrpSpPr>
          <p:grpSpPr>
            <a:xfrm>
              <a:off x="2029422" y="2882501"/>
              <a:ext cx="103104" cy="1426186"/>
              <a:chOff x="6805413" y="3100904"/>
              <a:chExt cx="122758" cy="1698043"/>
            </a:xfrm>
          </p:grpSpPr>
          <p:sp>
            <p:nvSpPr>
              <p:cNvPr id="9258" name="Google Shape;9258;p58"/>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58"/>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58"/>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58"/>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58"/>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58"/>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58"/>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5" name="Google Shape;9265;p58"/>
            <p:cNvGrpSpPr/>
            <p:nvPr/>
          </p:nvGrpSpPr>
          <p:grpSpPr>
            <a:xfrm>
              <a:off x="727421" y="2828315"/>
              <a:ext cx="1695374" cy="1560837"/>
              <a:chOff x="734799" y="2782450"/>
              <a:chExt cx="1571100" cy="1577400"/>
            </a:xfrm>
          </p:grpSpPr>
          <p:cxnSp>
            <p:nvCxnSpPr>
              <p:cNvPr id="9266" name="Google Shape;9266;p58"/>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267" name="Google Shape;9267;p58"/>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268" name="Google Shape;9268;p58"/>
            <p:cNvGrpSpPr/>
            <p:nvPr/>
          </p:nvGrpSpPr>
          <p:grpSpPr>
            <a:xfrm>
              <a:off x="2272795" y="2882501"/>
              <a:ext cx="103104" cy="1426186"/>
              <a:chOff x="5206863" y="3100904"/>
              <a:chExt cx="122758" cy="1698043"/>
            </a:xfrm>
          </p:grpSpPr>
          <p:sp>
            <p:nvSpPr>
              <p:cNvPr id="9269" name="Google Shape;9269;p58"/>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58"/>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58"/>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58"/>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58"/>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58"/>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58"/>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6" name="Google Shape;9276;p58"/>
            <p:cNvGrpSpPr/>
            <p:nvPr/>
          </p:nvGrpSpPr>
          <p:grpSpPr>
            <a:xfrm>
              <a:off x="1542694" y="2882501"/>
              <a:ext cx="103104" cy="1426186"/>
              <a:chOff x="6006138" y="3143629"/>
              <a:chExt cx="122758" cy="1698043"/>
            </a:xfrm>
          </p:grpSpPr>
          <p:sp>
            <p:nvSpPr>
              <p:cNvPr id="9277" name="Google Shape;9277;p58"/>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58"/>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58"/>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58"/>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58"/>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58"/>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58"/>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84" name="Google Shape;9284;p58"/>
          <p:cNvGrpSpPr/>
          <p:nvPr/>
        </p:nvGrpSpPr>
        <p:grpSpPr>
          <a:xfrm>
            <a:off x="5915341" y="2192094"/>
            <a:ext cx="1248543" cy="1025319"/>
            <a:chOff x="5183758" y="1210600"/>
            <a:chExt cx="3605380" cy="2960783"/>
          </a:xfrm>
        </p:grpSpPr>
        <p:sp>
          <p:nvSpPr>
            <p:cNvPr id="9285" name="Google Shape;9285;p58"/>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58"/>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58"/>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58"/>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289" name="Google Shape;9289;p58"/>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290" name="Google Shape;9290;p58"/>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291" name="Google Shape;9291;p58"/>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292" name="Google Shape;9292;p58"/>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293" name="Google Shape;9293;p58"/>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94" name="Google Shape;9294;p58"/>
          <p:cNvGrpSpPr/>
          <p:nvPr/>
        </p:nvGrpSpPr>
        <p:grpSpPr>
          <a:xfrm>
            <a:off x="5772403" y="3330411"/>
            <a:ext cx="2664831" cy="843440"/>
            <a:chOff x="5916567" y="1099697"/>
            <a:chExt cx="2556683" cy="809211"/>
          </a:xfrm>
        </p:grpSpPr>
        <p:sp>
          <p:nvSpPr>
            <p:cNvPr id="9295" name="Google Shape;9295;p58"/>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58"/>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58"/>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58"/>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58"/>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58"/>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58"/>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58"/>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3" name="Google Shape;9303;p58"/>
          <p:cNvGrpSpPr/>
          <p:nvPr/>
        </p:nvGrpSpPr>
        <p:grpSpPr>
          <a:xfrm>
            <a:off x="5879943" y="979270"/>
            <a:ext cx="1299851" cy="1023338"/>
            <a:chOff x="5900602" y="1193063"/>
            <a:chExt cx="1299851" cy="1023338"/>
          </a:xfrm>
        </p:grpSpPr>
        <p:grpSp>
          <p:nvGrpSpPr>
            <p:cNvPr id="9304" name="Google Shape;9304;p58"/>
            <p:cNvGrpSpPr/>
            <p:nvPr/>
          </p:nvGrpSpPr>
          <p:grpSpPr>
            <a:xfrm>
              <a:off x="6743564" y="1193063"/>
              <a:ext cx="456889" cy="700379"/>
              <a:chOff x="6743564" y="1193063"/>
              <a:chExt cx="456889" cy="700379"/>
            </a:xfrm>
          </p:grpSpPr>
          <p:grpSp>
            <p:nvGrpSpPr>
              <p:cNvPr id="9305" name="Google Shape;9305;p58"/>
              <p:cNvGrpSpPr/>
              <p:nvPr/>
            </p:nvGrpSpPr>
            <p:grpSpPr>
              <a:xfrm>
                <a:off x="6743564" y="1690731"/>
                <a:ext cx="214402" cy="202710"/>
                <a:chOff x="6743564" y="1690731"/>
                <a:chExt cx="214402" cy="202710"/>
              </a:xfrm>
            </p:grpSpPr>
            <p:sp>
              <p:nvSpPr>
                <p:cNvPr id="9306" name="Google Shape;9306;p58"/>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58"/>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8" name="Google Shape;9308;p58"/>
              <p:cNvGrpSpPr/>
              <p:nvPr/>
            </p:nvGrpSpPr>
            <p:grpSpPr>
              <a:xfrm>
                <a:off x="6915505" y="1193063"/>
                <a:ext cx="284947" cy="589637"/>
                <a:chOff x="6915505" y="1193063"/>
                <a:chExt cx="284947" cy="589637"/>
              </a:xfrm>
            </p:grpSpPr>
            <p:sp>
              <p:nvSpPr>
                <p:cNvPr id="9309" name="Google Shape;9309;p58"/>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10" name="Google Shape;9310;p58"/>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311" name="Google Shape;9311;p58"/>
            <p:cNvGrpSpPr/>
            <p:nvPr/>
          </p:nvGrpSpPr>
          <p:grpSpPr>
            <a:xfrm>
              <a:off x="6520337" y="1193063"/>
              <a:ext cx="341815" cy="801589"/>
              <a:chOff x="6520337" y="1193063"/>
              <a:chExt cx="341815" cy="801589"/>
            </a:xfrm>
          </p:grpSpPr>
          <p:grpSp>
            <p:nvGrpSpPr>
              <p:cNvPr id="9312" name="Google Shape;9312;p58"/>
              <p:cNvGrpSpPr/>
              <p:nvPr/>
            </p:nvGrpSpPr>
            <p:grpSpPr>
              <a:xfrm>
                <a:off x="6520337" y="1589527"/>
                <a:ext cx="213950" cy="405125"/>
                <a:chOff x="6520337" y="1589527"/>
                <a:chExt cx="213950" cy="405125"/>
              </a:xfrm>
            </p:grpSpPr>
            <p:sp>
              <p:nvSpPr>
                <p:cNvPr id="9313" name="Google Shape;9313;p58"/>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58"/>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58"/>
              <p:cNvGrpSpPr/>
              <p:nvPr/>
            </p:nvGrpSpPr>
            <p:grpSpPr>
              <a:xfrm>
                <a:off x="6577204" y="1193063"/>
                <a:ext cx="284947" cy="453562"/>
                <a:chOff x="6577204" y="1193063"/>
                <a:chExt cx="284947" cy="453562"/>
              </a:xfrm>
            </p:grpSpPr>
            <p:sp>
              <p:nvSpPr>
                <p:cNvPr id="9316" name="Google Shape;9316;p58"/>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17" name="Google Shape;9317;p58"/>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318" name="Google Shape;9318;p58"/>
            <p:cNvGrpSpPr/>
            <p:nvPr/>
          </p:nvGrpSpPr>
          <p:grpSpPr>
            <a:xfrm>
              <a:off x="6238903" y="1193063"/>
              <a:ext cx="300475" cy="901782"/>
              <a:chOff x="6238903" y="1193063"/>
              <a:chExt cx="300475" cy="901782"/>
            </a:xfrm>
          </p:grpSpPr>
          <p:grpSp>
            <p:nvGrpSpPr>
              <p:cNvPr id="9319" name="Google Shape;9319;p58"/>
              <p:cNvGrpSpPr/>
              <p:nvPr/>
            </p:nvGrpSpPr>
            <p:grpSpPr>
              <a:xfrm>
                <a:off x="6290865" y="1489315"/>
                <a:ext cx="248514" cy="605530"/>
                <a:chOff x="6290865" y="1489315"/>
                <a:chExt cx="248514" cy="605530"/>
              </a:xfrm>
            </p:grpSpPr>
            <p:sp>
              <p:nvSpPr>
                <p:cNvPr id="9320" name="Google Shape;9320;p58"/>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58"/>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2" name="Google Shape;9322;p58"/>
              <p:cNvGrpSpPr/>
              <p:nvPr/>
            </p:nvGrpSpPr>
            <p:grpSpPr>
              <a:xfrm>
                <a:off x="6238903" y="1193063"/>
                <a:ext cx="284947" cy="327512"/>
                <a:chOff x="6238903" y="1193063"/>
                <a:chExt cx="284947" cy="327512"/>
              </a:xfrm>
            </p:grpSpPr>
            <p:sp>
              <p:nvSpPr>
                <p:cNvPr id="9323" name="Google Shape;9323;p58"/>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24" name="Google Shape;9324;p58"/>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325" name="Google Shape;9325;p58"/>
            <p:cNvGrpSpPr/>
            <p:nvPr/>
          </p:nvGrpSpPr>
          <p:grpSpPr>
            <a:xfrm>
              <a:off x="5900602" y="1193063"/>
              <a:ext cx="444345" cy="1023338"/>
              <a:chOff x="5900602" y="1193063"/>
              <a:chExt cx="444345" cy="1023338"/>
            </a:xfrm>
          </p:grpSpPr>
          <p:grpSp>
            <p:nvGrpSpPr>
              <p:cNvPr id="9326" name="Google Shape;9326;p58"/>
              <p:cNvGrpSpPr/>
              <p:nvPr/>
            </p:nvGrpSpPr>
            <p:grpSpPr>
              <a:xfrm>
                <a:off x="6046501" y="1367785"/>
                <a:ext cx="298446" cy="848616"/>
                <a:chOff x="6046501" y="1367785"/>
                <a:chExt cx="298446" cy="848616"/>
              </a:xfrm>
            </p:grpSpPr>
            <p:sp>
              <p:nvSpPr>
                <p:cNvPr id="9327" name="Google Shape;9327;p58"/>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58"/>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9" name="Google Shape;9329;p58"/>
              <p:cNvGrpSpPr/>
              <p:nvPr/>
            </p:nvGrpSpPr>
            <p:grpSpPr>
              <a:xfrm>
                <a:off x="5900602" y="1193063"/>
                <a:ext cx="284947" cy="182312"/>
                <a:chOff x="5900602" y="1193063"/>
                <a:chExt cx="284947" cy="182312"/>
              </a:xfrm>
            </p:grpSpPr>
            <p:sp>
              <p:nvSpPr>
                <p:cNvPr id="9330" name="Google Shape;9330;p58"/>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1" name="Google Shape;9331;p58"/>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332" name="Google Shape;9332;p58"/>
          <p:cNvGrpSpPr/>
          <p:nvPr/>
        </p:nvGrpSpPr>
        <p:grpSpPr>
          <a:xfrm>
            <a:off x="7217825" y="979415"/>
            <a:ext cx="1219413" cy="1051365"/>
            <a:chOff x="7287122" y="1165658"/>
            <a:chExt cx="1219413" cy="1051365"/>
          </a:xfrm>
        </p:grpSpPr>
        <p:grpSp>
          <p:nvGrpSpPr>
            <p:cNvPr id="9333" name="Google Shape;9333;p58"/>
            <p:cNvGrpSpPr/>
            <p:nvPr/>
          </p:nvGrpSpPr>
          <p:grpSpPr>
            <a:xfrm>
              <a:off x="7287122" y="1969723"/>
              <a:ext cx="1219413" cy="247300"/>
              <a:chOff x="7287122" y="1969723"/>
              <a:chExt cx="1219413" cy="247300"/>
            </a:xfrm>
          </p:grpSpPr>
          <p:sp>
            <p:nvSpPr>
              <p:cNvPr id="9334" name="Google Shape;9334;p58"/>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35" name="Google Shape;9335;p58"/>
              <p:cNvGrpSpPr/>
              <p:nvPr/>
            </p:nvGrpSpPr>
            <p:grpSpPr>
              <a:xfrm>
                <a:off x="7287122" y="2063892"/>
                <a:ext cx="1151753" cy="73428"/>
                <a:chOff x="7287122" y="2063892"/>
                <a:chExt cx="1151753" cy="73428"/>
              </a:xfrm>
            </p:grpSpPr>
            <p:sp>
              <p:nvSpPr>
                <p:cNvPr id="9336" name="Google Shape;9336;p58"/>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37" name="Google Shape;9337;p58"/>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338" name="Google Shape;9338;p58"/>
            <p:cNvGrpSpPr/>
            <p:nvPr/>
          </p:nvGrpSpPr>
          <p:grpSpPr>
            <a:xfrm>
              <a:off x="7287122" y="1712201"/>
              <a:ext cx="1219403" cy="246767"/>
              <a:chOff x="7287122" y="1712201"/>
              <a:chExt cx="1219403" cy="246767"/>
            </a:xfrm>
          </p:grpSpPr>
          <p:sp>
            <p:nvSpPr>
              <p:cNvPr id="9339" name="Google Shape;9339;p58"/>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0" name="Google Shape;9340;p58"/>
              <p:cNvGrpSpPr/>
              <p:nvPr/>
            </p:nvGrpSpPr>
            <p:grpSpPr>
              <a:xfrm>
                <a:off x="7287122" y="1842861"/>
                <a:ext cx="1005303" cy="73419"/>
                <a:chOff x="7287122" y="1842861"/>
                <a:chExt cx="1005303" cy="73419"/>
              </a:xfrm>
            </p:grpSpPr>
            <p:sp>
              <p:nvSpPr>
                <p:cNvPr id="9341" name="Google Shape;9341;p58"/>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2" name="Google Shape;9342;p58"/>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343" name="Google Shape;9343;p58"/>
            <p:cNvGrpSpPr/>
            <p:nvPr/>
          </p:nvGrpSpPr>
          <p:grpSpPr>
            <a:xfrm>
              <a:off x="7287122" y="1447520"/>
              <a:ext cx="1219403" cy="286667"/>
              <a:chOff x="7287122" y="1447520"/>
              <a:chExt cx="1219403" cy="286667"/>
            </a:xfrm>
          </p:grpSpPr>
          <p:sp>
            <p:nvSpPr>
              <p:cNvPr id="9344" name="Google Shape;9344;p58"/>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45" name="Google Shape;9345;p58"/>
              <p:cNvGrpSpPr/>
              <p:nvPr/>
            </p:nvGrpSpPr>
            <p:grpSpPr>
              <a:xfrm>
                <a:off x="7287122" y="1581977"/>
                <a:ext cx="852803" cy="73428"/>
                <a:chOff x="7287122" y="1581977"/>
                <a:chExt cx="852803" cy="73428"/>
              </a:xfrm>
            </p:grpSpPr>
            <p:sp>
              <p:nvSpPr>
                <p:cNvPr id="9346" name="Google Shape;9346;p58"/>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47" name="Google Shape;9347;p58"/>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348" name="Google Shape;9348;p58"/>
            <p:cNvGrpSpPr/>
            <p:nvPr/>
          </p:nvGrpSpPr>
          <p:grpSpPr>
            <a:xfrm>
              <a:off x="7287122" y="1165658"/>
              <a:ext cx="1219403" cy="344253"/>
              <a:chOff x="7287122" y="1165658"/>
              <a:chExt cx="1219403" cy="344253"/>
            </a:xfrm>
          </p:grpSpPr>
          <p:sp>
            <p:nvSpPr>
              <p:cNvPr id="9349" name="Google Shape;9349;p58"/>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50" name="Google Shape;9350;p58"/>
              <p:cNvGrpSpPr/>
              <p:nvPr/>
            </p:nvGrpSpPr>
            <p:grpSpPr>
              <a:xfrm>
                <a:off x="7287122" y="1341025"/>
                <a:ext cx="695703" cy="73419"/>
                <a:chOff x="7287122" y="1341025"/>
                <a:chExt cx="695703" cy="73419"/>
              </a:xfrm>
            </p:grpSpPr>
            <p:sp>
              <p:nvSpPr>
                <p:cNvPr id="9351" name="Google Shape;9351;p58"/>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352" name="Google Shape;9352;p58"/>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356" name="Shape 9356"/>
        <p:cNvGrpSpPr/>
        <p:nvPr/>
      </p:nvGrpSpPr>
      <p:grpSpPr>
        <a:xfrm>
          <a:off x="0" y="0"/>
          <a:ext cx="0" cy="0"/>
          <a:chOff x="0" y="0"/>
          <a:chExt cx="0" cy="0"/>
        </a:xfrm>
      </p:grpSpPr>
      <p:sp>
        <p:nvSpPr>
          <p:cNvPr id="9357" name="Google Shape;9357;p59"/>
          <p:cNvSpPr txBox="1"/>
          <p:nvPr>
            <p:ph idx="4294967295" type="body"/>
          </p:nvPr>
        </p:nvSpPr>
        <p:spPr>
          <a:xfrm>
            <a:off x="716775" y="1188000"/>
            <a:ext cx="7710600" cy="761400"/>
          </a:xfrm>
          <a:prstGeom prst="rect">
            <a:avLst/>
          </a:prstGeom>
        </p:spPr>
        <p:txBody>
          <a:bodyPr anchorCtr="0" anchor="t" bIns="91425" lIns="91425" spcFirstLastPara="1" rIns="91425" wrap="square" tIns="91425">
            <a:noAutofit/>
          </a:bodyPr>
          <a:lstStyle/>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resize </a:t>
            </a:r>
            <a:r>
              <a:rPr lang="en">
                <a:solidFill>
                  <a:schemeClr val="lt1"/>
                </a:solidFill>
                <a:latin typeface="Arial"/>
                <a:ea typeface="Arial"/>
                <a:cs typeface="Arial"/>
                <a:sym typeface="Arial"/>
              </a:rPr>
              <a:t>these icons without losing quality.</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You can </a:t>
            </a:r>
            <a:r>
              <a:rPr b="1" lang="en">
                <a:solidFill>
                  <a:schemeClr val="dk2"/>
                </a:solidFill>
                <a:latin typeface="Arial"/>
                <a:ea typeface="Arial"/>
                <a:cs typeface="Arial"/>
                <a:sym typeface="Arial"/>
              </a:rPr>
              <a:t>change the stroke and fill color</a:t>
            </a:r>
            <a:r>
              <a:rPr lang="en">
                <a:solidFill>
                  <a:schemeClr val="lt1"/>
                </a:solidFill>
                <a:latin typeface="Arial"/>
                <a:ea typeface="Arial"/>
                <a:cs typeface="Arial"/>
                <a:sym typeface="Arial"/>
              </a:rPr>
              <a:t>; just select the icon and click on the </a:t>
            </a:r>
            <a:r>
              <a:rPr b="1" lang="en">
                <a:solidFill>
                  <a:schemeClr val="dk2"/>
                </a:solidFill>
                <a:latin typeface="Arial"/>
                <a:ea typeface="Arial"/>
                <a:cs typeface="Arial"/>
                <a:sym typeface="Arial"/>
              </a:rPr>
              <a:t>paint bucket/pen</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indent="0" lvl="0" marL="0" rtl="0" algn="ctr">
              <a:lnSpc>
                <a:spcPct val="100000"/>
              </a:lnSpc>
              <a:spcBef>
                <a:spcPts val="0"/>
              </a:spcBef>
              <a:spcAft>
                <a:spcPts val="0"/>
              </a:spcAft>
              <a:buNone/>
            </a:pPr>
            <a:r>
              <a:rPr lang="en">
                <a:solidFill>
                  <a:schemeClr val="lt1"/>
                </a:solidFill>
                <a:latin typeface="Arial"/>
                <a:ea typeface="Arial"/>
                <a:cs typeface="Arial"/>
                <a:sym typeface="Arial"/>
              </a:rPr>
              <a:t>In Google Slides, you can also use </a:t>
            </a:r>
            <a:r>
              <a:rPr b="1" lang="en">
                <a:solidFill>
                  <a:schemeClr val="dk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chemeClr val="lt1"/>
                </a:solidFill>
                <a:latin typeface="Arial"/>
                <a:ea typeface="Arial"/>
                <a:cs typeface="Arial"/>
                <a:sym typeface="Arial"/>
              </a:rPr>
              <a:t>, allowing you to customize and add even more icons.</a:t>
            </a:r>
            <a:endParaRPr>
              <a:latin typeface="Arial"/>
              <a:ea typeface="Arial"/>
              <a:cs typeface="Arial"/>
              <a:sym typeface="Arial"/>
            </a:endParaRPr>
          </a:p>
        </p:txBody>
      </p:sp>
      <p:grpSp>
        <p:nvGrpSpPr>
          <p:cNvPr id="9358" name="Google Shape;9358;p59"/>
          <p:cNvGrpSpPr/>
          <p:nvPr/>
        </p:nvGrpSpPr>
        <p:grpSpPr>
          <a:xfrm>
            <a:off x="830341" y="2307733"/>
            <a:ext cx="340168" cy="298978"/>
            <a:chOff x="892750" y="267400"/>
            <a:chExt cx="483125" cy="424625"/>
          </a:xfrm>
        </p:grpSpPr>
        <p:sp>
          <p:nvSpPr>
            <p:cNvPr id="9359" name="Google Shape;9359;p59"/>
            <p:cNvSpPr/>
            <p:nvPr/>
          </p:nvSpPr>
          <p:spPr>
            <a:xfrm>
              <a:off x="892750" y="267400"/>
              <a:ext cx="483125" cy="424625"/>
            </a:xfrm>
            <a:custGeom>
              <a:rect b="b" l="l" r="r" t="t"/>
              <a:pathLst>
                <a:path extrusionOk="0" h="16985" w="19325">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0" name="Google Shape;9360;p59"/>
            <p:cNvSpPr/>
            <p:nvPr/>
          </p:nvSpPr>
          <p:spPr>
            <a:xfrm>
              <a:off x="1091875" y="465500"/>
              <a:ext cx="88275" cy="85000"/>
            </a:xfrm>
            <a:custGeom>
              <a:rect b="b" l="l" r="r" t="t"/>
              <a:pathLst>
                <a:path extrusionOk="0" h="3400" w="3531">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1" name="Google Shape;9361;p59"/>
            <p:cNvSpPr/>
            <p:nvPr/>
          </p:nvSpPr>
          <p:spPr>
            <a:xfrm>
              <a:off x="1005975" y="380625"/>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2" name="Google Shape;9362;p59"/>
          <p:cNvGrpSpPr/>
          <p:nvPr/>
        </p:nvGrpSpPr>
        <p:grpSpPr>
          <a:xfrm>
            <a:off x="1268776" y="2287121"/>
            <a:ext cx="298996" cy="340204"/>
            <a:chOff x="1516475" y="238075"/>
            <a:chExt cx="424650" cy="483175"/>
          </a:xfrm>
        </p:grpSpPr>
        <p:sp>
          <p:nvSpPr>
            <p:cNvPr id="9363" name="Google Shape;9363;p59"/>
            <p:cNvSpPr/>
            <p:nvPr/>
          </p:nvSpPr>
          <p:spPr>
            <a:xfrm>
              <a:off x="1516475" y="238075"/>
              <a:ext cx="424650" cy="483175"/>
            </a:xfrm>
            <a:custGeom>
              <a:rect b="b" l="l" r="r" t="t"/>
              <a:pathLst>
                <a:path extrusionOk="0" h="19327" w="16986">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4" name="Google Shape;9364;p59"/>
            <p:cNvSpPr/>
            <p:nvPr/>
          </p:nvSpPr>
          <p:spPr>
            <a:xfrm>
              <a:off x="1652425" y="324000"/>
              <a:ext cx="147150" cy="141575"/>
            </a:xfrm>
            <a:custGeom>
              <a:rect b="b" l="l" r="r" t="t"/>
              <a:pathLst>
                <a:path extrusionOk="0" h="5663" w="5886">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5" name="Google Shape;9365;p59"/>
          <p:cNvGrpSpPr/>
          <p:nvPr/>
        </p:nvGrpSpPr>
        <p:grpSpPr>
          <a:xfrm>
            <a:off x="1661867" y="2367520"/>
            <a:ext cx="341488" cy="179405"/>
            <a:chOff x="2080675" y="352325"/>
            <a:chExt cx="485000" cy="254800"/>
          </a:xfrm>
        </p:grpSpPr>
        <p:sp>
          <p:nvSpPr>
            <p:cNvPr id="9366" name="Google Shape;9366;p59"/>
            <p:cNvSpPr/>
            <p:nvPr/>
          </p:nvSpPr>
          <p:spPr>
            <a:xfrm>
              <a:off x="2080675" y="352325"/>
              <a:ext cx="485000" cy="254800"/>
            </a:xfrm>
            <a:custGeom>
              <a:rect b="b" l="l" r="r" t="t"/>
              <a:pathLst>
                <a:path extrusionOk="0" h="10192" w="1940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67" name="Google Shape;9367;p59"/>
            <p:cNvSpPr/>
            <p:nvPr/>
          </p:nvSpPr>
          <p:spPr>
            <a:xfrm>
              <a:off x="2246650" y="408900"/>
              <a:ext cx="147075" cy="141600"/>
            </a:xfrm>
            <a:custGeom>
              <a:rect b="b" l="l" r="r" t="t"/>
              <a:pathLst>
                <a:path extrusionOk="0" h="5664" w="5883">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68" name="Google Shape;9368;p59"/>
          <p:cNvGrpSpPr/>
          <p:nvPr/>
        </p:nvGrpSpPr>
        <p:grpSpPr>
          <a:xfrm>
            <a:off x="2111046" y="2287138"/>
            <a:ext cx="298996" cy="340168"/>
            <a:chOff x="2705375" y="238125"/>
            <a:chExt cx="424650" cy="483125"/>
          </a:xfrm>
        </p:grpSpPr>
        <p:sp>
          <p:nvSpPr>
            <p:cNvPr id="9369" name="Google Shape;9369;p59"/>
            <p:cNvSpPr/>
            <p:nvPr/>
          </p:nvSpPr>
          <p:spPr>
            <a:xfrm>
              <a:off x="2705375" y="238125"/>
              <a:ext cx="424650" cy="483125"/>
            </a:xfrm>
            <a:custGeom>
              <a:rect b="b" l="l" r="r" t="t"/>
              <a:pathLst>
                <a:path extrusionOk="0" h="19325" w="16986">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0" name="Google Shape;9370;p59"/>
            <p:cNvSpPr/>
            <p:nvPr/>
          </p:nvSpPr>
          <p:spPr>
            <a:xfrm>
              <a:off x="2903525" y="407950"/>
              <a:ext cx="28350" cy="228375"/>
            </a:xfrm>
            <a:custGeom>
              <a:rect b="b" l="l" r="r" t="t"/>
              <a:pathLst>
                <a:path extrusionOk="0" h="9135" w="1134">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1" name="Google Shape;9371;p59"/>
            <p:cNvSpPr/>
            <p:nvPr/>
          </p:nvSpPr>
          <p:spPr>
            <a:xfrm>
              <a:off x="2988450" y="407950"/>
              <a:ext cx="28350" cy="228375"/>
            </a:xfrm>
            <a:custGeom>
              <a:rect b="b" l="l" r="r" t="t"/>
              <a:pathLst>
                <a:path extrusionOk="0" h="9135" w="1134">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2" name="Google Shape;9372;p59"/>
            <p:cNvSpPr/>
            <p:nvPr/>
          </p:nvSpPr>
          <p:spPr>
            <a:xfrm>
              <a:off x="2818625" y="407950"/>
              <a:ext cx="28325" cy="228375"/>
            </a:xfrm>
            <a:custGeom>
              <a:rect b="b" l="l" r="r" t="t"/>
              <a:pathLst>
                <a:path extrusionOk="0" h="9135" w="1133">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3" name="Google Shape;9373;p59"/>
          <p:cNvGrpSpPr/>
          <p:nvPr/>
        </p:nvGrpSpPr>
        <p:grpSpPr>
          <a:xfrm>
            <a:off x="2527187" y="2287455"/>
            <a:ext cx="301161" cy="339535"/>
            <a:chOff x="3299850" y="238575"/>
            <a:chExt cx="427725" cy="482225"/>
          </a:xfrm>
        </p:grpSpPr>
        <p:sp>
          <p:nvSpPr>
            <p:cNvPr id="9374" name="Google Shape;9374;p59"/>
            <p:cNvSpPr/>
            <p:nvPr/>
          </p:nvSpPr>
          <p:spPr>
            <a:xfrm>
              <a:off x="3299850" y="323500"/>
              <a:ext cx="427725" cy="397300"/>
            </a:xfrm>
            <a:custGeom>
              <a:rect b="b" l="l" r="r" t="t"/>
              <a:pathLst>
                <a:path extrusionOk="0" h="15892" w="17109">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5" name="Google Shape;9375;p59"/>
            <p:cNvSpPr/>
            <p:nvPr/>
          </p:nvSpPr>
          <p:spPr>
            <a:xfrm>
              <a:off x="3467650" y="238575"/>
              <a:ext cx="46525" cy="56650"/>
            </a:xfrm>
            <a:custGeom>
              <a:rect b="b" l="l" r="r" t="t"/>
              <a:pathLst>
                <a:path extrusionOk="0" h="2266" w="1861">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6" name="Google Shape;9376;p59"/>
            <p:cNvSpPr/>
            <p:nvPr/>
          </p:nvSpPr>
          <p:spPr>
            <a:xfrm>
              <a:off x="3566675" y="238575"/>
              <a:ext cx="46525" cy="56675"/>
            </a:xfrm>
            <a:custGeom>
              <a:rect b="b" l="l" r="r" t="t"/>
              <a:pathLst>
                <a:path extrusionOk="0" h="2267" w="1861">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7" name="Google Shape;9377;p59"/>
            <p:cNvSpPr/>
            <p:nvPr/>
          </p:nvSpPr>
          <p:spPr>
            <a:xfrm>
              <a:off x="361122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78" name="Google Shape;9378;p59"/>
            <p:cNvSpPr/>
            <p:nvPr/>
          </p:nvSpPr>
          <p:spPr>
            <a:xfrm>
              <a:off x="3413075" y="323500"/>
              <a:ext cx="56550" cy="28325"/>
            </a:xfrm>
            <a:custGeom>
              <a:rect b="b" l="l" r="r" t="t"/>
              <a:pathLst>
                <a:path extrusionOk="0" h="1133" w="2262">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79" name="Google Shape;9379;p59"/>
          <p:cNvGrpSpPr/>
          <p:nvPr/>
        </p:nvGrpSpPr>
        <p:grpSpPr>
          <a:xfrm>
            <a:off x="2914108" y="2287138"/>
            <a:ext cx="352455" cy="340168"/>
            <a:chOff x="3857225" y="238125"/>
            <a:chExt cx="500575" cy="483125"/>
          </a:xfrm>
        </p:grpSpPr>
        <p:sp>
          <p:nvSpPr>
            <p:cNvPr id="9380" name="Google Shape;9380;p59"/>
            <p:cNvSpPr/>
            <p:nvPr/>
          </p:nvSpPr>
          <p:spPr>
            <a:xfrm>
              <a:off x="3857225" y="238125"/>
              <a:ext cx="500575" cy="483125"/>
            </a:xfrm>
            <a:custGeom>
              <a:rect b="b" l="l" r="r" t="t"/>
              <a:pathLst>
                <a:path extrusionOk="0" h="19325" w="20023">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1" name="Google Shape;9381;p59"/>
            <p:cNvSpPr/>
            <p:nvPr/>
          </p:nvSpPr>
          <p:spPr>
            <a:xfrm>
              <a:off x="4208775" y="588000"/>
              <a:ext cx="71125" cy="68350"/>
            </a:xfrm>
            <a:custGeom>
              <a:rect b="b" l="l" r="r" t="t"/>
              <a:pathLst>
                <a:path extrusionOk="0" h="2734" w="2845">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2" name="Google Shape;9382;p59"/>
            <p:cNvSpPr/>
            <p:nvPr/>
          </p:nvSpPr>
          <p:spPr>
            <a:xfrm>
              <a:off x="4228400" y="527925"/>
              <a:ext cx="91050" cy="48400"/>
            </a:xfrm>
            <a:custGeom>
              <a:rect b="b" l="l" r="r" t="t"/>
              <a:pathLst>
                <a:path extrusionOk="0" h="1936" w="3642">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3" name="Google Shape;9383;p59"/>
            <p:cNvSpPr/>
            <p:nvPr/>
          </p:nvSpPr>
          <p:spPr>
            <a:xfrm>
              <a:off x="4148300" y="608000"/>
              <a:ext cx="52050" cy="88600"/>
            </a:xfrm>
            <a:custGeom>
              <a:rect b="b" l="l" r="r" t="t"/>
              <a:pathLst>
                <a:path extrusionOk="0" h="3544" w="2082">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4" name="Google Shape;9384;p59"/>
            <p:cNvSpPr/>
            <p:nvPr/>
          </p:nvSpPr>
          <p:spPr>
            <a:xfrm>
              <a:off x="3928725" y="307900"/>
              <a:ext cx="71200" cy="68375"/>
            </a:xfrm>
            <a:custGeom>
              <a:rect b="b" l="l" r="r" t="t"/>
              <a:pathLst>
                <a:path extrusionOk="0" h="2735" w="2848">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5" name="Google Shape;9385;p59"/>
            <p:cNvSpPr/>
            <p:nvPr/>
          </p:nvSpPr>
          <p:spPr>
            <a:xfrm>
              <a:off x="4008200" y="267675"/>
              <a:ext cx="51875" cy="88450"/>
            </a:xfrm>
            <a:custGeom>
              <a:rect b="b" l="l" r="r" t="t"/>
              <a:pathLst>
                <a:path extrusionOk="0" h="3538" w="2075">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86" name="Google Shape;9386;p59"/>
            <p:cNvSpPr/>
            <p:nvPr/>
          </p:nvSpPr>
          <p:spPr>
            <a:xfrm>
              <a:off x="3888100" y="387825"/>
              <a:ext cx="91675" cy="48300"/>
            </a:xfrm>
            <a:custGeom>
              <a:rect b="b" l="l" r="r" t="t"/>
              <a:pathLst>
                <a:path extrusionOk="0" h="1932" w="3667">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387" name="Google Shape;9387;p59"/>
          <p:cNvSpPr/>
          <p:nvPr/>
        </p:nvSpPr>
        <p:spPr>
          <a:xfrm>
            <a:off x="3331583" y="2287135"/>
            <a:ext cx="352455" cy="340116"/>
          </a:xfrm>
          <a:custGeom>
            <a:rect b="b" l="l" r="r" t="t"/>
            <a:pathLst>
              <a:path extrusionOk="0" h="19322" w="20023">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388" name="Google Shape;9388;p59"/>
          <p:cNvGrpSpPr/>
          <p:nvPr/>
        </p:nvGrpSpPr>
        <p:grpSpPr>
          <a:xfrm>
            <a:off x="3760885" y="2287165"/>
            <a:ext cx="340186" cy="340116"/>
            <a:chOff x="5053900" y="238200"/>
            <a:chExt cx="483150" cy="483050"/>
          </a:xfrm>
        </p:grpSpPr>
        <p:sp>
          <p:nvSpPr>
            <p:cNvPr id="9389" name="Google Shape;9389;p59"/>
            <p:cNvSpPr/>
            <p:nvPr/>
          </p:nvSpPr>
          <p:spPr>
            <a:xfrm>
              <a:off x="5053900" y="238200"/>
              <a:ext cx="483150" cy="483050"/>
            </a:xfrm>
            <a:custGeom>
              <a:rect b="b" l="l" r="r" t="t"/>
              <a:pathLst>
                <a:path extrusionOk="0" h="19322" w="19326">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0" name="Google Shape;9390;p59"/>
            <p:cNvSpPr/>
            <p:nvPr/>
          </p:nvSpPr>
          <p:spPr>
            <a:xfrm>
              <a:off x="5422900" y="465550"/>
              <a:ext cx="56550" cy="28325"/>
            </a:xfrm>
            <a:custGeom>
              <a:rect b="b" l="l" r="r" t="t"/>
              <a:pathLst>
                <a:path extrusionOk="0" h="1133" w="2262">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1" name="Google Shape;9391;p59"/>
            <p:cNvSpPr/>
            <p:nvPr/>
          </p:nvSpPr>
          <p:spPr>
            <a:xfrm>
              <a:off x="5224725" y="578775"/>
              <a:ext cx="141500" cy="28350"/>
            </a:xfrm>
            <a:custGeom>
              <a:rect b="b" l="l" r="r" t="t"/>
              <a:pathLst>
                <a:path extrusionOk="0" h="1134" w="566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2" name="Google Shape;9392;p59"/>
            <p:cNvSpPr/>
            <p:nvPr/>
          </p:nvSpPr>
          <p:spPr>
            <a:xfrm>
              <a:off x="5224725" y="635400"/>
              <a:ext cx="141500" cy="28325"/>
            </a:xfrm>
            <a:custGeom>
              <a:rect b="b" l="l" r="r" t="t"/>
              <a:pathLst>
                <a:path extrusionOk="0" h="1133" w="566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393" name="Google Shape;9393;p59"/>
          <p:cNvGrpSpPr/>
          <p:nvPr/>
        </p:nvGrpSpPr>
        <p:grpSpPr>
          <a:xfrm>
            <a:off x="4174835" y="2287138"/>
            <a:ext cx="340168" cy="340168"/>
            <a:chOff x="5648375" y="238125"/>
            <a:chExt cx="483125" cy="483125"/>
          </a:xfrm>
        </p:grpSpPr>
        <p:sp>
          <p:nvSpPr>
            <p:cNvPr id="9394" name="Google Shape;9394;p59"/>
            <p:cNvSpPr/>
            <p:nvPr/>
          </p:nvSpPr>
          <p:spPr>
            <a:xfrm>
              <a:off x="5648375" y="238125"/>
              <a:ext cx="483125" cy="483125"/>
            </a:xfrm>
            <a:custGeom>
              <a:rect b="b" l="l" r="r" t="t"/>
              <a:pathLst>
                <a:path extrusionOk="0" h="19325" w="19325">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5" name="Google Shape;9395;p59"/>
            <p:cNvSpPr/>
            <p:nvPr/>
          </p:nvSpPr>
          <p:spPr>
            <a:xfrm>
              <a:off x="5705950" y="465550"/>
              <a:ext cx="84875" cy="28325"/>
            </a:xfrm>
            <a:custGeom>
              <a:rect b="b" l="l" r="r" t="t"/>
              <a:pathLst>
                <a:path extrusionOk="0" h="1133" w="3395">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6" name="Google Shape;9396;p59"/>
            <p:cNvSpPr/>
            <p:nvPr/>
          </p:nvSpPr>
          <p:spPr>
            <a:xfrm>
              <a:off x="5847500" y="465550"/>
              <a:ext cx="84875" cy="28325"/>
            </a:xfrm>
            <a:custGeom>
              <a:rect b="b" l="l" r="r" t="t"/>
              <a:pathLst>
                <a:path extrusionOk="0" h="1133" w="3395">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7" name="Google Shape;9397;p59"/>
            <p:cNvSpPr/>
            <p:nvPr/>
          </p:nvSpPr>
          <p:spPr>
            <a:xfrm>
              <a:off x="5989025" y="465550"/>
              <a:ext cx="84875" cy="28325"/>
            </a:xfrm>
            <a:custGeom>
              <a:rect b="b" l="l" r="r" t="t"/>
              <a:pathLst>
                <a:path extrusionOk="0" h="1133" w="3395">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8" name="Google Shape;9398;p59"/>
            <p:cNvSpPr/>
            <p:nvPr/>
          </p:nvSpPr>
          <p:spPr>
            <a:xfrm>
              <a:off x="5705950" y="550475"/>
              <a:ext cx="84875" cy="28325"/>
            </a:xfrm>
            <a:custGeom>
              <a:rect b="b" l="l" r="r" t="t"/>
              <a:pathLst>
                <a:path extrusionOk="0" h="1133" w="3395">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399" name="Google Shape;9399;p59"/>
            <p:cNvSpPr/>
            <p:nvPr/>
          </p:nvSpPr>
          <p:spPr>
            <a:xfrm>
              <a:off x="5847500" y="550475"/>
              <a:ext cx="84875" cy="28325"/>
            </a:xfrm>
            <a:custGeom>
              <a:rect b="b" l="l" r="r" t="t"/>
              <a:pathLst>
                <a:path extrusionOk="0" h="1133" w="3395">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0" name="Google Shape;9400;p59"/>
            <p:cNvSpPr/>
            <p:nvPr/>
          </p:nvSpPr>
          <p:spPr>
            <a:xfrm>
              <a:off x="5989025" y="550475"/>
              <a:ext cx="84875" cy="28325"/>
            </a:xfrm>
            <a:custGeom>
              <a:rect b="b" l="l" r="r" t="t"/>
              <a:pathLst>
                <a:path extrusionOk="0" h="1133" w="3395">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1" name="Google Shape;9401;p59"/>
            <p:cNvSpPr/>
            <p:nvPr/>
          </p:nvSpPr>
          <p:spPr>
            <a:xfrm>
              <a:off x="5705950" y="636300"/>
              <a:ext cx="84875" cy="28325"/>
            </a:xfrm>
            <a:custGeom>
              <a:rect b="b" l="l" r="r" t="t"/>
              <a:pathLst>
                <a:path extrusionOk="0" h="1133" w="3395">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2" name="Google Shape;9402;p59"/>
            <p:cNvSpPr/>
            <p:nvPr/>
          </p:nvSpPr>
          <p:spPr>
            <a:xfrm>
              <a:off x="5847500" y="636300"/>
              <a:ext cx="84875" cy="28325"/>
            </a:xfrm>
            <a:custGeom>
              <a:rect b="b" l="l" r="r" t="t"/>
              <a:pathLst>
                <a:path extrusionOk="0" h="1133" w="3395">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3" name="Google Shape;9403;p59"/>
            <p:cNvSpPr/>
            <p:nvPr/>
          </p:nvSpPr>
          <p:spPr>
            <a:xfrm>
              <a:off x="5989025" y="636300"/>
              <a:ext cx="84875" cy="28325"/>
            </a:xfrm>
            <a:custGeom>
              <a:rect b="b" l="l" r="r" t="t"/>
              <a:pathLst>
                <a:path extrusionOk="0" h="1133" w="3395">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4" name="Google Shape;9404;p59"/>
          <p:cNvGrpSpPr/>
          <p:nvPr/>
        </p:nvGrpSpPr>
        <p:grpSpPr>
          <a:xfrm>
            <a:off x="4591521" y="2287138"/>
            <a:ext cx="340168" cy="340168"/>
            <a:chOff x="6242825" y="238125"/>
            <a:chExt cx="483125" cy="483125"/>
          </a:xfrm>
        </p:grpSpPr>
        <p:sp>
          <p:nvSpPr>
            <p:cNvPr id="9405" name="Google Shape;9405;p59"/>
            <p:cNvSpPr/>
            <p:nvPr/>
          </p:nvSpPr>
          <p:spPr>
            <a:xfrm>
              <a:off x="6242825" y="238125"/>
              <a:ext cx="483125" cy="483125"/>
            </a:xfrm>
            <a:custGeom>
              <a:rect b="b" l="l" r="r" t="t"/>
              <a:pathLst>
                <a:path extrusionOk="0" h="19325" w="19325">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6" name="Google Shape;9406;p59"/>
            <p:cNvSpPr/>
            <p:nvPr/>
          </p:nvSpPr>
          <p:spPr>
            <a:xfrm>
              <a:off x="6328725" y="324025"/>
              <a:ext cx="311400" cy="311400"/>
            </a:xfrm>
            <a:custGeom>
              <a:rect b="b" l="l" r="r" t="t"/>
              <a:pathLst>
                <a:path extrusionOk="0" h="12456" w="12456">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07" name="Google Shape;9407;p59"/>
            <p:cNvSpPr/>
            <p:nvPr/>
          </p:nvSpPr>
          <p:spPr>
            <a:xfrm>
              <a:off x="6441950" y="380575"/>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08" name="Google Shape;9408;p59"/>
          <p:cNvGrpSpPr/>
          <p:nvPr/>
        </p:nvGrpSpPr>
        <p:grpSpPr>
          <a:xfrm>
            <a:off x="828643" y="2727362"/>
            <a:ext cx="343566" cy="298943"/>
            <a:chOff x="889275" y="861850"/>
            <a:chExt cx="487950" cy="424575"/>
          </a:xfrm>
        </p:grpSpPr>
        <p:sp>
          <p:nvSpPr>
            <p:cNvPr id="9409" name="Google Shape;9409;p59"/>
            <p:cNvSpPr/>
            <p:nvPr/>
          </p:nvSpPr>
          <p:spPr>
            <a:xfrm>
              <a:off x="1319225" y="1031700"/>
              <a:ext cx="56650" cy="28325"/>
            </a:xfrm>
            <a:custGeom>
              <a:rect b="b" l="l" r="r" t="t"/>
              <a:pathLst>
                <a:path extrusionOk="0" h="1133" w="2266">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0" name="Google Shape;9410;p59"/>
            <p:cNvSpPr/>
            <p:nvPr/>
          </p:nvSpPr>
          <p:spPr>
            <a:xfrm>
              <a:off x="1314475" y="946725"/>
              <a:ext cx="62750" cy="56700"/>
            </a:xfrm>
            <a:custGeom>
              <a:rect b="b" l="l" r="r" t="t"/>
              <a:pathLst>
                <a:path extrusionOk="0" h="2268" w="251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1" name="Google Shape;9411;p59"/>
            <p:cNvSpPr/>
            <p:nvPr/>
          </p:nvSpPr>
          <p:spPr>
            <a:xfrm>
              <a:off x="1317875" y="1088250"/>
              <a:ext cx="59350" cy="56675"/>
            </a:xfrm>
            <a:custGeom>
              <a:rect b="b" l="l" r="r" t="t"/>
              <a:pathLst>
                <a:path extrusionOk="0" h="2267" w="2374">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2" name="Google Shape;9412;p59"/>
            <p:cNvSpPr/>
            <p:nvPr/>
          </p:nvSpPr>
          <p:spPr>
            <a:xfrm>
              <a:off x="889275" y="861850"/>
              <a:ext cx="400700" cy="424575"/>
            </a:xfrm>
            <a:custGeom>
              <a:rect b="b" l="l" r="r" t="t"/>
              <a:pathLst>
                <a:path extrusionOk="0" h="16983" w="16028">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13" name="Google Shape;9413;p59"/>
          <p:cNvSpPr/>
          <p:nvPr/>
        </p:nvSpPr>
        <p:spPr>
          <a:xfrm>
            <a:off x="1266612" y="2706628"/>
            <a:ext cx="302974" cy="340204"/>
          </a:xfrm>
          <a:custGeom>
            <a:rect b="b" l="l" r="r" t="t"/>
            <a:pathLst>
              <a:path extrusionOk="0" h="19327" w="17212">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4" name="Google Shape;9414;p59"/>
          <p:cNvSpPr/>
          <p:nvPr/>
        </p:nvSpPr>
        <p:spPr>
          <a:xfrm>
            <a:off x="1661617" y="2706628"/>
            <a:ext cx="341506" cy="340204"/>
          </a:xfrm>
          <a:custGeom>
            <a:rect b="b" l="l" r="r" t="t"/>
            <a:pathLst>
              <a:path extrusionOk="0" h="19327" w="19401">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15" name="Google Shape;9415;p59"/>
          <p:cNvGrpSpPr/>
          <p:nvPr/>
        </p:nvGrpSpPr>
        <p:grpSpPr>
          <a:xfrm>
            <a:off x="2090460" y="2706749"/>
            <a:ext cx="340168" cy="340168"/>
            <a:chOff x="2676100" y="832575"/>
            <a:chExt cx="483125" cy="483125"/>
          </a:xfrm>
        </p:grpSpPr>
        <p:sp>
          <p:nvSpPr>
            <p:cNvPr id="9416" name="Google Shape;9416;p59"/>
            <p:cNvSpPr/>
            <p:nvPr/>
          </p:nvSpPr>
          <p:spPr>
            <a:xfrm>
              <a:off x="2676100" y="832575"/>
              <a:ext cx="483125" cy="483125"/>
            </a:xfrm>
            <a:custGeom>
              <a:rect b="b" l="l" r="r" t="t"/>
              <a:pathLst>
                <a:path extrusionOk="0" h="19325" w="19325">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7" name="Google Shape;9417;p59"/>
            <p:cNvSpPr/>
            <p:nvPr/>
          </p:nvSpPr>
          <p:spPr>
            <a:xfrm>
              <a:off x="2762000" y="918475"/>
              <a:ext cx="311400" cy="311400"/>
            </a:xfrm>
            <a:custGeom>
              <a:rect b="b" l="l" r="r" t="t"/>
              <a:pathLst>
                <a:path extrusionOk="0" h="12456" w="12456">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18" name="Google Shape;9418;p59"/>
            <p:cNvSpPr/>
            <p:nvPr/>
          </p:nvSpPr>
          <p:spPr>
            <a:xfrm>
              <a:off x="2810775" y="975075"/>
              <a:ext cx="206025" cy="198150"/>
            </a:xfrm>
            <a:custGeom>
              <a:rect b="b" l="l" r="r" t="t"/>
              <a:pathLst>
                <a:path extrusionOk="0" h="7926" w="8241">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19" name="Google Shape;9419;p59"/>
          <p:cNvGrpSpPr/>
          <p:nvPr/>
        </p:nvGrpSpPr>
        <p:grpSpPr>
          <a:xfrm>
            <a:off x="2501963" y="2706749"/>
            <a:ext cx="351610" cy="340168"/>
            <a:chOff x="3270550" y="832575"/>
            <a:chExt cx="499375" cy="483125"/>
          </a:xfrm>
        </p:grpSpPr>
        <p:sp>
          <p:nvSpPr>
            <p:cNvPr id="9420" name="Google Shape;9420;p59"/>
            <p:cNvSpPr/>
            <p:nvPr/>
          </p:nvSpPr>
          <p:spPr>
            <a:xfrm>
              <a:off x="3270550" y="865975"/>
              <a:ext cx="463725" cy="449725"/>
            </a:xfrm>
            <a:custGeom>
              <a:rect b="b" l="l" r="r" t="t"/>
              <a:pathLst>
                <a:path extrusionOk="0" h="17989" w="18549">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1" name="Google Shape;9421;p59"/>
            <p:cNvSpPr/>
            <p:nvPr/>
          </p:nvSpPr>
          <p:spPr>
            <a:xfrm>
              <a:off x="3562600" y="876075"/>
              <a:ext cx="207325" cy="241775"/>
            </a:xfrm>
            <a:custGeom>
              <a:rect b="b" l="l" r="r" t="t"/>
              <a:pathLst>
                <a:path extrusionOk="0" h="9671" w="8293">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2" name="Google Shape;9422;p59"/>
            <p:cNvSpPr/>
            <p:nvPr/>
          </p:nvSpPr>
          <p:spPr>
            <a:xfrm>
              <a:off x="3443500" y="832575"/>
              <a:ext cx="187300" cy="173625"/>
            </a:xfrm>
            <a:custGeom>
              <a:rect b="b" l="l" r="r" t="t"/>
              <a:pathLst>
                <a:path extrusionOk="0" h="6945" w="7492">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23" name="Google Shape;9423;p59"/>
          <p:cNvGrpSpPr/>
          <p:nvPr/>
        </p:nvGrpSpPr>
        <p:grpSpPr>
          <a:xfrm>
            <a:off x="3335925" y="2727300"/>
            <a:ext cx="344798" cy="299066"/>
            <a:chOff x="4452900" y="861750"/>
            <a:chExt cx="489700" cy="424750"/>
          </a:xfrm>
        </p:grpSpPr>
        <p:sp>
          <p:nvSpPr>
            <p:cNvPr id="9424" name="Google Shape;9424;p59"/>
            <p:cNvSpPr/>
            <p:nvPr/>
          </p:nvSpPr>
          <p:spPr>
            <a:xfrm>
              <a:off x="4452900" y="861750"/>
              <a:ext cx="489700" cy="424750"/>
            </a:xfrm>
            <a:custGeom>
              <a:rect b="b" l="l" r="r" t="t"/>
              <a:pathLst>
                <a:path extrusionOk="0" h="16990" w="19588">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5" name="Google Shape;9425;p59"/>
            <p:cNvSpPr/>
            <p:nvPr/>
          </p:nvSpPr>
          <p:spPr>
            <a:xfrm>
              <a:off x="4572675" y="1074100"/>
              <a:ext cx="115375" cy="141625"/>
            </a:xfrm>
            <a:custGeom>
              <a:rect b="b" l="l" r="r" t="t"/>
              <a:pathLst>
                <a:path extrusionOk="0" h="5665" w="4615">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6" name="Google Shape;9426;p59"/>
            <p:cNvSpPr/>
            <p:nvPr/>
          </p:nvSpPr>
          <p:spPr>
            <a:xfrm>
              <a:off x="4714225" y="1060000"/>
              <a:ext cx="28325" cy="28350"/>
            </a:xfrm>
            <a:custGeom>
              <a:rect b="b" l="l" r="r" t="t"/>
              <a:pathLst>
                <a:path extrusionOk="0" h="1134" w="1133">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27" name="Google Shape;9427;p59"/>
          <p:cNvGrpSpPr/>
          <p:nvPr/>
        </p:nvGrpSpPr>
        <p:grpSpPr>
          <a:xfrm>
            <a:off x="3753158" y="2706758"/>
            <a:ext cx="355641" cy="340151"/>
            <a:chOff x="5049750" y="832600"/>
            <a:chExt cx="505100" cy="483100"/>
          </a:xfrm>
        </p:grpSpPr>
        <p:sp>
          <p:nvSpPr>
            <p:cNvPr id="9428" name="Google Shape;9428;p59"/>
            <p:cNvSpPr/>
            <p:nvPr/>
          </p:nvSpPr>
          <p:spPr>
            <a:xfrm>
              <a:off x="5049750" y="832600"/>
              <a:ext cx="505100" cy="483100"/>
            </a:xfrm>
            <a:custGeom>
              <a:rect b="b" l="l" r="r" t="t"/>
              <a:pathLst>
                <a:path extrusionOk="0" h="19324" w="20204">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29" name="Google Shape;9429;p59"/>
            <p:cNvSpPr/>
            <p:nvPr/>
          </p:nvSpPr>
          <p:spPr>
            <a:xfrm>
              <a:off x="5216725" y="889175"/>
              <a:ext cx="276000" cy="254400"/>
            </a:xfrm>
            <a:custGeom>
              <a:rect b="b" l="l" r="r" t="t"/>
              <a:pathLst>
                <a:path extrusionOk="0" h="10176" w="1104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30" name="Google Shape;9430;p59"/>
          <p:cNvSpPr/>
          <p:nvPr/>
        </p:nvSpPr>
        <p:spPr>
          <a:xfrm>
            <a:off x="4173416" y="2731276"/>
            <a:ext cx="341700" cy="290899"/>
          </a:xfrm>
          <a:custGeom>
            <a:rect b="b" l="l" r="r" t="t"/>
            <a:pathLst>
              <a:path extrusionOk="0" h="16526" w="19412">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31" name="Google Shape;9431;p59"/>
          <p:cNvGrpSpPr/>
          <p:nvPr/>
        </p:nvGrpSpPr>
        <p:grpSpPr>
          <a:xfrm>
            <a:off x="4612107" y="2706749"/>
            <a:ext cx="298996" cy="340168"/>
            <a:chOff x="6272100" y="832575"/>
            <a:chExt cx="424650" cy="483125"/>
          </a:xfrm>
        </p:grpSpPr>
        <p:sp>
          <p:nvSpPr>
            <p:cNvPr id="9432" name="Google Shape;9432;p59"/>
            <p:cNvSpPr/>
            <p:nvPr/>
          </p:nvSpPr>
          <p:spPr>
            <a:xfrm>
              <a:off x="6272100" y="832575"/>
              <a:ext cx="424650" cy="483125"/>
            </a:xfrm>
            <a:custGeom>
              <a:rect b="b" l="l" r="r" t="t"/>
              <a:pathLst>
                <a:path extrusionOk="0" h="19325" w="16986">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3" name="Google Shape;9433;p59"/>
            <p:cNvSpPr/>
            <p:nvPr/>
          </p:nvSpPr>
          <p:spPr>
            <a:xfrm>
              <a:off x="6384200" y="889150"/>
              <a:ext cx="199300" cy="198200"/>
            </a:xfrm>
            <a:custGeom>
              <a:rect b="b" l="l" r="r" t="t"/>
              <a:pathLst>
                <a:path extrusionOk="0" h="7928" w="7972">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34" name="Google Shape;9434;p59"/>
          <p:cNvGrpSpPr/>
          <p:nvPr/>
        </p:nvGrpSpPr>
        <p:grpSpPr>
          <a:xfrm>
            <a:off x="2920243" y="2717381"/>
            <a:ext cx="340186" cy="318904"/>
            <a:chOff x="3865000" y="847675"/>
            <a:chExt cx="483150" cy="452925"/>
          </a:xfrm>
        </p:grpSpPr>
        <p:sp>
          <p:nvSpPr>
            <p:cNvPr id="9435" name="Google Shape;9435;p59"/>
            <p:cNvSpPr/>
            <p:nvPr/>
          </p:nvSpPr>
          <p:spPr>
            <a:xfrm>
              <a:off x="3865000" y="847675"/>
              <a:ext cx="483150" cy="452925"/>
            </a:xfrm>
            <a:custGeom>
              <a:rect b="b" l="l" r="r" t="t"/>
              <a:pathLst>
                <a:path extrusionOk="0" h="18117" w="19326">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6" name="Google Shape;9436;p59"/>
            <p:cNvSpPr/>
            <p:nvPr/>
          </p:nvSpPr>
          <p:spPr>
            <a:xfrm>
              <a:off x="4173600"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7" name="Google Shape;9437;p59"/>
            <p:cNvSpPr/>
            <p:nvPr/>
          </p:nvSpPr>
          <p:spPr>
            <a:xfrm>
              <a:off x="4068825" y="1029775"/>
              <a:ext cx="78450" cy="75550"/>
            </a:xfrm>
            <a:custGeom>
              <a:rect b="b" l="l" r="r" t="t"/>
              <a:pathLst>
                <a:path extrusionOk="0" h="3022" w="3138">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38" name="Google Shape;9438;p59"/>
            <p:cNvSpPr/>
            <p:nvPr/>
          </p:nvSpPr>
          <p:spPr>
            <a:xfrm>
              <a:off x="3964125" y="1029775"/>
              <a:ext cx="78450" cy="75550"/>
            </a:xfrm>
            <a:custGeom>
              <a:rect b="b" l="l" r="r" t="t"/>
              <a:pathLst>
                <a:path extrusionOk="0" h="3022" w="3138">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39" name="Google Shape;9439;p59"/>
          <p:cNvGrpSpPr/>
          <p:nvPr/>
        </p:nvGrpSpPr>
        <p:grpSpPr>
          <a:xfrm>
            <a:off x="830315" y="3125798"/>
            <a:ext cx="340221" cy="340186"/>
            <a:chOff x="893650" y="1428000"/>
            <a:chExt cx="483200" cy="483150"/>
          </a:xfrm>
        </p:grpSpPr>
        <p:sp>
          <p:nvSpPr>
            <p:cNvPr id="9440" name="Google Shape;9440;p59"/>
            <p:cNvSpPr/>
            <p:nvPr/>
          </p:nvSpPr>
          <p:spPr>
            <a:xfrm>
              <a:off x="893650" y="1428000"/>
              <a:ext cx="483200" cy="483150"/>
            </a:xfrm>
            <a:custGeom>
              <a:rect b="b" l="l" r="r" t="t"/>
              <a:pathLst>
                <a:path extrusionOk="0" h="19326" w="19328">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1" name="Google Shape;9441;p59"/>
            <p:cNvSpPr/>
            <p:nvPr/>
          </p:nvSpPr>
          <p:spPr>
            <a:xfrm>
              <a:off x="1036150" y="1514825"/>
              <a:ext cx="198175" cy="28325"/>
            </a:xfrm>
            <a:custGeom>
              <a:rect b="b" l="l" r="r" t="t"/>
              <a:pathLst>
                <a:path extrusionOk="0" h="1133" w="7927">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2" name="Google Shape;9442;p59"/>
            <p:cNvSpPr/>
            <p:nvPr/>
          </p:nvSpPr>
          <p:spPr>
            <a:xfrm>
              <a:off x="1036150" y="1571425"/>
              <a:ext cx="198175" cy="28325"/>
            </a:xfrm>
            <a:custGeom>
              <a:rect b="b" l="l" r="r" t="t"/>
              <a:pathLst>
                <a:path extrusionOk="0" h="1133" w="7927">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3" name="Google Shape;9443;p59"/>
            <p:cNvSpPr/>
            <p:nvPr/>
          </p:nvSpPr>
          <p:spPr>
            <a:xfrm>
              <a:off x="1036150" y="1628050"/>
              <a:ext cx="113275" cy="28325"/>
            </a:xfrm>
            <a:custGeom>
              <a:rect b="b" l="l" r="r" t="t"/>
              <a:pathLst>
                <a:path extrusionOk="0" h="1133" w="4531">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44" name="Google Shape;9444;p59"/>
          <p:cNvSpPr/>
          <p:nvPr/>
        </p:nvSpPr>
        <p:spPr>
          <a:xfrm>
            <a:off x="1248018" y="3186074"/>
            <a:ext cx="340168" cy="219257"/>
          </a:xfrm>
          <a:custGeom>
            <a:rect b="b" l="l" r="r" t="t"/>
            <a:pathLst>
              <a:path extrusionOk="0" h="12456" w="19325">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5" name="Google Shape;9445;p59"/>
          <p:cNvSpPr/>
          <p:nvPr/>
        </p:nvSpPr>
        <p:spPr>
          <a:xfrm>
            <a:off x="1655563" y="3125647"/>
            <a:ext cx="353617" cy="340133"/>
          </a:xfrm>
          <a:custGeom>
            <a:rect b="b" l="l" r="r" t="t"/>
            <a:pathLst>
              <a:path extrusionOk="0" h="19323" w="20089">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46" name="Google Shape;9446;p59"/>
          <p:cNvGrpSpPr/>
          <p:nvPr/>
        </p:nvGrpSpPr>
        <p:grpSpPr>
          <a:xfrm>
            <a:off x="2084132" y="3146463"/>
            <a:ext cx="352825" cy="298855"/>
            <a:chOff x="2676100" y="1456375"/>
            <a:chExt cx="501100" cy="424450"/>
          </a:xfrm>
        </p:grpSpPr>
        <p:sp>
          <p:nvSpPr>
            <p:cNvPr id="9447" name="Google Shape;9447;p59"/>
            <p:cNvSpPr/>
            <p:nvPr/>
          </p:nvSpPr>
          <p:spPr>
            <a:xfrm>
              <a:off x="3079725" y="1534750"/>
              <a:ext cx="97475" cy="268275"/>
            </a:xfrm>
            <a:custGeom>
              <a:rect b="b" l="l" r="r" t="t"/>
              <a:pathLst>
                <a:path extrusionOk="0" h="10731" w="3899">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8" name="Google Shape;9448;p59"/>
            <p:cNvSpPr/>
            <p:nvPr/>
          </p:nvSpPr>
          <p:spPr>
            <a:xfrm>
              <a:off x="3039725" y="1574925"/>
              <a:ext cx="75350" cy="188250"/>
            </a:xfrm>
            <a:custGeom>
              <a:rect b="b" l="l" r="r" t="t"/>
              <a:pathLst>
                <a:path extrusionOk="0" h="7530" w="3014">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49" name="Google Shape;9449;p59"/>
            <p:cNvSpPr/>
            <p:nvPr/>
          </p:nvSpPr>
          <p:spPr>
            <a:xfrm>
              <a:off x="2676100" y="1456375"/>
              <a:ext cx="340700" cy="424450"/>
            </a:xfrm>
            <a:custGeom>
              <a:rect b="b" l="l" r="r" t="t"/>
              <a:pathLst>
                <a:path extrusionOk="0" h="16978" w="13628">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50" name="Google Shape;9450;p59"/>
          <p:cNvGrpSpPr/>
          <p:nvPr/>
        </p:nvGrpSpPr>
        <p:grpSpPr>
          <a:xfrm>
            <a:off x="2507657" y="3125806"/>
            <a:ext cx="340221" cy="340168"/>
            <a:chOff x="3270475" y="1427025"/>
            <a:chExt cx="483200" cy="483125"/>
          </a:xfrm>
        </p:grpSpPr>
        <p:sp>
          <p:nvSpPr>
            <p:cNvPr id="9451" name="Google Shape;9451;p59"/>
            <p:cNvSpPr/>
            <p:nvPr/>
          </p:nvSpPr>
          <p:spPr>
            <a:xfrm>
              <a:off x="3270475" y="1427025"/>
              <a:ext cx="483200" cy="483125"/>
            </a:xfrm>
            <a:custGeom>
              <a:rect b="b" l="l" r="r" t="t"/>
              <a:pathLst>
                <a:path extrusionOk="0" h="19325" w="19328">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2" name="Google Shape;9452;p59"/>
            <p:cNvSpPr/>
            <p:nvPr/>
          </p:nvSpPr>
          <p:spPr>
            <a:xfrm>
              <a:off x="3497550" y="1596875"/>
              <a:ext cx="87650" cy="141525"/>
            </a:xfrm>
            <a:custGeom>
              <a:rect b="b" l="l" r="r" t="t"/>
              <a:pathLst>
                <a:path extrusionOk="0" h="5661" w="3506">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3" name="Google Shape;9453;p59"/>
            <p:cNvSpPr/>
            <p:nvPr/>
          </p:nvSpPr>
          <p:spPr>
            <a:xfrm>
              <a:off x="3327100" y="1483625"/>
              <a:ext cx="369975" cy="369925"/>
            </a:xfrm>
            <a:custGeom>
              <a:rect b="b" l="l" r="r" t="t"/>
              <a:pathLst>
                <a:path extrusionOk="0" h="14797" w="14799">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54" name="Google Shape;9454;p59"/>
          <p:cNvGrpSpPr/>
          <p:nvPr/>
        </p:nvGrpSpPr>
        <p:grpSpPr>
          <a:xfrm>
            <a:off x="2918570" y="3125780"/>
            <a:ext cx="343530" cy="340221"/>
            <a:chOff x="3860250" y="1427025"/>
            <a:chExt cx="487900" cy="483200"/>
          </a:xfrm>
        </p:grpSpPr>
        <p:sp>
          <p:nvSpPr>
            <p:cNvPr id="9455" name="Google Shape;9455;p59"/>
            <p:cNvSpPr/>
            <p:nvPr/>
          </p:nvSpPr>
          <p:spPr>
            <a:xfrm>
              <a:off x="3875800" y="1427025"/>
              <a:ext cx="472350" cy="468650"/>
            </a:xfrm>
            <a:custGeom>
              <a:rect b="b" l="l" r="r" t="t"/>
              <a:pathLst>
                <a:path extrusionOk="0" h="18746" w="18894">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6" name="Google Shape;9456;p59"/>
            <p:cNvSpPr/>
            <p:nvPr/>
          </p:nvSpPr>
          <p:spPr>
            <a:xfrm>
              <a:off x="3860250" y="1861675"/>
              <a:ext cx="54675" cy="48550"/>
            </a:xfrm>
            <a:custGeom>
              <a:rect b="b" l="l" r="r" t="t"/>
              <a:pathLst>
                <a:path extrusionOk="0" h="1942" w="2187">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7" name="Google Shape;9457;p59"/>
            <p:cNvSpPr/>
            <p:nvPr/>
          </p:nvSpPr>
          <p:spPr>
            <a:xfrm>
              <a:off x="3923425" y="1801775"/>
              <a:ext cx="51350" cy="48550"/>
            </a:xfrm>
            <a:custGeom>
              <a:rect b="b" l="l" r="r" t="t"/>
              <a:pathLst>
                <a:path extrusionOk="0" h="1942" w="2054">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58" name="Google Shape;9458;p59"/>
          <p:cNvSpPr/>
          <p:nvPr/>
        </p:nvSpPr>
        <p:spPr>
          <a:xfrm>
            <a:off x="3337690" y="3125629"/>
            <a:ext cx="340239" cy="340168"/>
          </a:xfrm>
          <a:custGeom>
            <a:rect b="b" l="l" r="r" t="t"/>
            <a:pathLst>
              <a:path extrusionOk="0" h="19325" w="19329">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59" name="Google Shape;9459;p59"/>
          <p:cNvSpPr/>
          <p:nvPr/>
        </p:nvSpPr>
        <p:spPr>
          <a:xfrm>
            <a:off x="3758629" y="3125620"/>
            <a:ext cx="343530" cy="340186"/>
          </a:xfrm>
          <a:custGeom>
            <a:rect b="b" l="l" r="r" t="t"/>
            <a:pathLst>
              <a:path extrusionOk="0" h="19326" w="19516">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60" name="Google Shape;9460;p59"/>
          <p:cNvGrpSpPr/>
          <p:nvPr/>
        </p:nvGrpSpPr>
        <p:grpSpPr>
          <a:xfrm>
            <a:off x="4174808" y="3125806"/>
            <a:ext cx="340221" cy="340168"/>
            <a:chOff x="5648375" y="1427025"/>
            <a:chExt cx="483200" cy="483125"/>
          </a:xfrm>
        </p:grpSpPr>
        <p:sp>
          <p:nvSpPr>
            <p:cNvPr id="9461" name="Google Shape;9461;p59"/>
            <p:cNvSpPr/>
            <p:nvPr/>
          </p:nvSpPr>
          <p:spPr>
            <a:xfrm>
              <a:off x="5801075" y="1484625"/>
              <a:ext cx="177725" cy="162475"/>
            </a:xfrm>
            <a:custGeom>
              <a:rect b="b" l="l" r="r" t="t"/>
              <a:pathLst>
                <a:path extrusionOk="0" h="6499" w="7109">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2" name="Google Shape;9462;p59"/>
            <p:cNvSpPr/>
            <p:nvPr/>
          </p:nvSpPr>
          <p:spPr>
            <a:xfrm>
              <a:off x="5648375" y="1427025"/>
              <a:ext cx="483200" cy="483125"/>
            </a:xfrm>
            <a:custGeom>
              <a:rect b="b" l="l" r="r" t="t"/>
              <a:pathLst>
                <a:path extrusionOk="0" h="19325" w="19328">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63" name="Google Shape;9463;p59"/>
          <p:cNvGrpSpPr/>
          <p:nvPr/>
        </p:nvGrpSpPr>
        <p:grpSpPr>
          <a:xfrm>
            <a:off x="4589294" y="3125789"/>
            <a:ext cx="344622" cy="340204"/>
            <a:chOff x="6238300" y="1426975"/>
            <a:chExt cx="489450" cy="483175"/>
          </a:xfrm>
        </p:grpSpPr>
        <p:sp>
          <p:nvSpPr>
            <p:cNvPr id="9464" name="Google Shape;9464;p59"/>
            <p:cNvSpPr/>
            <p:nvPr/>
          </p:nvSpPr>
          <p:spPr>
            <a:xfrm>
              <a:off x="6238300" y="1426975"/>
              <a:ext cx="489450" cy="483175"/>
            </a:xfrm>
            <a:custGeom>
              <a:rect b="b" l="l" r="r" t="t"/>
              <a:pathLst>
                <a:path extrusionOk="0" h="19327" w="19578">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5" name="Google Shape;9465;p59"/>
            <p:cNvSpPr/>
            <p:nvPr/>
          </p:nvSpPr>
          <p:spPr>
            <a:xfrm>
              <a:off x="6426850" y="1596875"/>
              <a:ext cx="115150" cy="113250"/>
            </a:xfrm>
            <a:custGeom>
              <a:rect b="b" l="l" r="r" t="t"/>
              <a:pathLst>
                <a:path extrusionOk="0" h="4530" w="4606">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66" name="Google Shape;9466;p59"/>
            <p:cNvSpPr/>
            <p:nvPr/>
          </p:nvSpPr>
          <p:spPr>
            <a:xfrm>
              <a:off x="6485350" y="1796900"/>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67" name="Google Shape;9467;p59"/>
          <p:cNvSpPr/>
          <p:nvPr/>
        </p:nvSpPr>
        <p:spPr>
          <a:xfrm>
            <a:off x="849923" y="3545273"/>
            <a:ext cx="300792" cy="338725"/>
          </a:xfrm>
          <a:custGeom>
            <a:rect b="b" l="l" r="r" t="t"/>
            <a:pathLst>
              <a:path extrusionOk="0" h="19243" w="17088">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68" name="Google Shape;9468;p59"/>
          <p:cNvGrpSpPr/>
          <p:nvPr/>
        </p:nvGrpSpPr>
        <p:grpSpPr>
          <a:xfrm>
            <a:off x="1248190" y="3544794"/>
            <a:ext cx="340168" cy="340186"/>
            <a:chOff x="1487200" y="2021475"/>
            <a:chExt cx="483125" cy="483150"/>
          </a:xfrm>
        </p:grpSpPr>
        <p:sp>
          <p:nvSpPr>
            <p:cNvPr id="9469" name="Google Shape;9469;p59"/>
            <p:cNvSpPr/>
            <p:nvPr/>
          </p:nvSpPr>
          <p:spPr>
            <a:xfrm>
              <a:off x="1487200" y="2021475"/>
              <a:ext cx="483125" cy="483150"/>
            </a:xfrm>
            <a:custGeom>
              <a:rect b="b" l="l" r="r" t="t"/>
              <a:pathLst>
                <a:path extrusionOk="0" h="19326" w="19325">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0" name="Google Shape;9470;p59"/>
            <p:cNvSpPr/>
            <p:nvPr/>
          </p:nvSpPr>
          <p:spPr>
            <a:xfrm>
              <a:off x="1573100" y="2078100"/>
              <a:ext cx="84875" cy="284000"/>
            </a:xfrm>
            <a:custGeom>
              <a:rect b="b" l="l" r="r" t="t"/>
              <a:pathLst>
                <a:path extrusionOk="0" h="11360" w="3395">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1" name="Google Shape;9471;p59"/>
            <p:cNvSpPr/>
            <p:nvPr/>
          </p:nvSpPr>
          <p:spPr>
            <a:xfrm>
              <a:off x="1686325" y="2078100"/>
              <a:ext cx="84875" cy="284000"/>
            </a:xfrm>
            <a:custGeom>
              <a:rect b="b" l="l" r="r" t="t"/>
              <a:pathLst>
                <a:path extrusionOk="0" h="11360" w="3395">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2" name="Google Shape;9472;p59"/>
            <p:cNvSpPr/>
            <p:nvPr/>
          </p:nvSpPr>
          <p:spPr>
            <a:xfrm>
              <a:off x="1799550" y="2078100"/>
              <a:ext cx="84875" cy="284000"/>
            </a:xfrm>
            <a:custGeom>
              <a:rect b="b" l="l" r="r" t="t"/>
              <a:pathLst>
                <a:path extrusionOk="0" h="11360" w="3395">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73" name="Google Shape;9473;p59"/>
          <p:cNvGrpSpPr/>
          <p:nvPr/>
        </p:nvGrpSpPr>
        <p:grpSpPr>
          <a:xfrm>
            <a:off x="1662527" y="3565398"/>
            <a:ext cx="340168" cy="298978"/>
            <a:chOff x="2081650" y="2050750"/>
            <a:chExt cx="483125" cy="424625"/>
          </a:xfrm>
        </p:grpSpPr>
        <p:sp>
          <p:nvSpPr>
            <p:cNvPr id="9474" name="Google Shape;9474;p59"/>
            <p:cNvSpPr/>
            <p:nvPr/>
          </p:nvSpPr>
          <p:spPr>
            <a:xfrm>
              <a:off x="2081650" y="2050750"/>
              <a:ext cx="483125" cy="424625"/>
            </a:xfrm>
            <a:custGeom>
              <a:rect b="b" l="l" r="r" t="t"/>
              <a:pathLst>
                <a:path extrusionOk="0" h="16985" w="19325">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5" name="Google Shape;9475;p59"/>
            <p:cNvSpPr/>
            <p:nvPr/>
          </p:nvSpPr>
          <p:spPr>
            <a:xfrm>
              <a:off x="2136375" y="2292025"/>
              <a:ext cx="36400" cy="41975"/>
            </a:xfrm>
            <a:custGeom>
              <a:rect b="b" l="l" r="r" t="t"/>
              <a:pathLst>
                <a:path extrusionOk="0" h="1679" w="1456">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6" name="Google Shape;9476;p59"/>
            <p:cNvSpPr/>
            <p:nvPr/>
          </p:nvSpPr>
          <p:spPr>
            <a:xfrm>
              <a:off x="2296850" y="2220800"/>
              <a:ext cx="46075" cy="51650"/>
            </a:xfrm>
            <a:custGeom>
              <a:rect b="b" l="l" r="r" t="t"/>
              <a:pathLst>
                <a:path extrusionOk="0" h="2066" w="1843">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7" name="Google Shape;9477;p59"/>
            <p:cNvSpPr/>
            <p:nvPr/>
          </p:nvSpPr>
          <p:spPr>
            <a:xfrm>
              <a:off x="2158650" y="2216775"/>
              <a:ext cx="47275" cy="51425"/>
            </a:xfrm>
            <a:custGeom>
              <a:rect b="b" l="l" r="r" t="t"/>
              <a:pathLst>
                <a:path extrusionOk="0" h="2057" w="1891">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8" name="Google Shape;9478;p59"/>
            <p:cNvSpPr/>
            <p:nvPr/>
          </p:nvSpPr>
          <p:spPr>
            <a:xfrm>
              <a:off x="2426475" y="2255725"/>
              <a:ext cx="55875" cy="46900"/>
            </a:xfrm>
            <a:custGeom>
              <a:rect b="b" l="l" r="r" t="t"/>
              <a:pathLst>
                <a:path extrusionOk="0" h="1876" w="2235">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79" name="Google Shape;9479;p59"/>
            <p:cNvSpPr/>
            <p:nvPr/>
          </p:nvSpPr>
          <p:spPr>
            <a:xfrm>
              <a:off x="2473050" y="2192325"/>
              <a:ext cx="37000" cy="41500"/>
            </a:xfrm>
            <a:custGeom>
              <a:rect b="b" l="l" r="r" t="t"/>
              <a:pathLst>
                <a:path extrusionOk="0" h="1660" w="148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80" name="Google Shape;9480;p59"/>
          <p:cNvGrpSpPr/>
          <p:nvPr/>
        </p:nvGrpSpPr>
        <p:grpSpPr>
          <a:xfrm>
            <a:off x="2090460" y="3588721"/>
            <a:ext cx="340168" cy="252332"/>
            <a:chOff x="2676100" y="2083800"/>
            <a:chExt cx="483125" cy="358375"/>
          </a:xfrm>
        </p:grpSpPr>
        <p:sp>
          <p:nvSpPr>
            <p:cNvPr id="9481" name="Google Shape;9481;p59"/>
            <p:cNvSpPr/>
            <p:nvPr/>
          </p:nvSpPr>
          <p:spPr>
            <a:xfrm>
              <a:off x="2676100" y="2083800"/>
              <a:ext cx="483125" cy="358375"/>
            </a:xfrm>
            <a:custGeom>
              <a:rect b="b" l="l" r="r" t="t"/>
              <a:pathLst>
                <a:path extrusionOk="0" h="14335" w="19325">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2" name="Google Shape;9482;p59"/>
            <p:cNvSpPr/>
            <p:nvPr/>
          </p:nvSpPr>
          <p:spPr>
            <a:xfrm>
              <a:off x="2869575" y="2214900"/>
              <a:ext cx="100050" cy="96325"/>
            </a:xfrm>
            <a:custGeom>
              <a:rect b="b" l="l" r="r" t="t"/>
              <a:pathLst>
                <a:path extrusionOk="0" h="3853" w="4002">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483" name="Google Shape;9483;p59"/>
          <p:cNvGrpSpPr/>
          <p:nvPr/>
        </p:nvGrpSpPr>
        <p:grpSpPr>
          <a:xfrm>
            <a:off x="2515974" y="3554766"/>
            <a:ext cx="323587" cy="320242"/>
            <a:chOff x="3282325" y="2035675"/>
            <a:chExt cx="459575" cy="454825"/>
          </a:xfrm>
        </p:grpSpPr>
        <p:sp>
          <p:nvSpPr>
            <p:cNvPr id="9484" name="Google Shape;9484;p59"/>
            <p:cNvSpPr/>
            <p:nvPr/>
          </p:nvSpPr>
          <p:spPr>
            <a:xfrm>
              <a:off x="3337050" y="2234125"/>
              <a:ext cx="85925" cy="206325"/>
            </a:xfrm>
            <a:custGeom>
              <a:rect b="b" l="l" r="r" t="t"/>
              <a:pathLst>
                <a:path extrusionOk="0" h="8253" w="3437">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5" name="Google Shape;9485;p59"/>
            <p:cNvSpPr/>
            <p:nvPr/>
          </p:nvSpPr>
          <p:spPr>
            <a:xfrm>
              <a:off x="3451275" y="2175475"/>
              <a:ext cx="84925" cy="264975"/>
            </a:xfrm>
            <a:custGeom>
              <a:rect b="b" l="l" r="r" t="t"/>
              <a:pathLst>
                <a:path extrusionOk="0" h="10599" w="3397">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6" name="Google Shape;9486;p59"/>
            <p:cNvSpPr/>
            <p:nvPr/>
          </p:nvSpPr>
          <p:spPr>
            <a:xfrm>
              <a:off x="3564500" y="2116825"/>
              <a:ext cx="84950" cy="323625"/>
            </a:xfrm>
            <a:custGeom>
              <a:rect b="b" l="l" r="r" t="t"/>
              <a:pathLst>
                <a:path extrusionOk="0" h="12945" w="3398">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7" name="Google Shape;9487;p59"/>
            <p:cNvSpPr/>
            <p:nvPr/>
          </p:nvSpPr>
          <p:spPr>
            <a:xfrm>
              <a:off x="3282325" y="2035675"/>
              <a:ext cx="459575" cy="454825"/>
            </a:xfrm>
            <a:custGeom>
              <a:rect b="b" l="l" r="r" t="t"/>
              <a:pathLst>
                <a:path extrusionOk="0" h="18193" w="18383">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88" name="Google Shape;9488;p59"/>
          <p:cNvSpPr/>
          <p:nvPr/>
        </p:nvSpPr>
        <p:spPr>
          <a:xfrm>
            <a:off x="2924671" y="3556291"/>
            <a:ext cx="330434" cy="316687"/>
          </a:xfrm>
          <a:custGeom>
            <a:rect b="b" l="l" r="r" t="t"/>
            <a:pathLst>
              <a:path extrusionOk="0" h="17991" w="18772">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89" name="Google Shape;9489;p59"/>
          <p:cNvSpPr/>
          <p:nvPr/>
        </p:nvSpPr>
        <p:spPr>
          <a:xfrm>
            <a:off x="3357674" y="3544543"/>
            <a:ext cx="300263" cy="340186"/>
          </a:xfrm>
          <a:custGeom>
            <a:rect b="b" l="l" r="r" t="t"/>
            <a:pathLst>
              <a:path extrusionOk="0" h="19326" w="17058">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490" name="Google Shape;9490;p59"/>
          <p:cNvGrpSpPr/>
          <p:nvPr/>
        </p:nvGrpSpPr>
        <p:grpSpPr>
          <a:xfrm>
            <a:off x="3760673" y="3544803"/>
            <a:ext cx="340608" cy="340168"/>
            <a:chOff x="5053900" y="2021500"/>
            <a:chExt cx="483750" cy="483125"/>
          </a:xfrm>
        </p:grpSpPr>
        <p:sp>
          <p:nvSpPr>
            <p:cNvPr id="9491" name="Google Shape;9491;p59"/>
            <p:cNvSpPr/>
            <p:nvPr/>
          </p:nvSpPr>
          <p:spPr>
            <a:xfrm>
              <a:off x="5281350" y="2078100"/>
              <a:ext cx="127375" cy="127350"/>
            </a:xfrm>
            <a:custGeom>
              <a:rect b="b" l="l" r="r" t="t"/>
              <a:pathLst>
                <a:path extrusionOk="0" h="5094" w="5095">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2" name="Google Shape;9492;p59"/>
            <p:cNvSpPr/>
            <p:nvPr/>
          </p:nvSpPr>
          <p:spPr>
            <a:xfrm>
              <a:off x="5118000" y="2021500"/>
              <a:ext cx="368700" cy="483125"/>
            </a:xfrm>
            <a:custGeom>
              <a:rect b="b" l="l" r="r" t="t"/>
              <a:pathLst>
                <a:path extrusionOk="0" h="19325" w="14748">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3" name="Google Shape;9493;p59"/>
            <p:cNvSpPr/>
            <p:nvPr/>
          </p:nvSpPr>
          <p:spPr>
            <a:xfrm>
              <a:off x="5053900" y="2191325"/>
              <a:ext cx="56650" cy="28325"/>
            </a:xfrm>
            <a:custGeom>
              <a:rect b="b" l="l" r="r" t="t"/>
              <a:pathLst>
                <a:path extrusionOk="0" h="1133" w="2266">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4" name="Google Shape;9494;p59"/>
            <p:cNvSpPr/>
            <p:nvPr/>
          </p:nvSpPr>
          <p:spPr>
            <a:xfrm>
              <a:off x="5056850" y="2096550"/>
              <a:ext cx="50750" cy="48025"/>
            </a:xfrm>
            <a:custGeom>
              <a:rect b="b" l="l" r="r" t="t"/>
              <a:pathLst>
                <a:path extrusionOk="0" h="1921" w="203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5" name="Google Shape;9495;p59"/>
            <p:cNvSpPr/>
            <p:nvPr/>
          </p:nvSpPr>
          <p:spPr>
            <a:xfrm>
              <a:off x="5056400" y="2266400"/>
              <a:ext cx="51200" cy="48350"/>
            </a:xfrm>
            <a:custGeom>
              <a:rect b="b" l="l" r="r" t="t"/>
              <a:pathLst>
                <a:path extrusionOk="0" h="1934" w="2048">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6" name="Google Shape;9496;p59"/>
            <p:cNvSpPr/>
            <p:nvPr/>
          </p:nvSpPr>
          <p:spPr>
            <a:xfrm>
              <a:off x="5480400" y="2191325"/>
              <a:ext cx="56650" cy="28325"/>
            </a:xfrm>
            <a:custGeom>
              <a:rect b="b" l="l" r="r" t="t"/>
              <a:pathLst>
                <a:path extrusionOk="0" h="1133" w="2266">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7" name="Google Shape;9497;p59"/>
            <p:cNvSpPr/>
            <p:nvPr/>
          </p:nvSpPr>
          <p:spPr>
            <a:xfrm>
              <a:off x="5479800" y="2096550"/>
              <a:ext cx="54300" cy="48225"/>
            </a:xfrm>
            <a:custGeom>
              <a:rect b="b" l="l" r="r" t="t"/>
              <a:pathLst>
                <a:path extrusionOk="0" h="1929" w="2172">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498" name="Google Shape;9498;p59"/>
            <p:cNvSpPr/>
            <p:nvPr/>
          </p:nvSpPr>
          <p:spPr>
            <a:xfrm>
              <a:off x="5483350" y="2266400"/>
              <a:ext cx="54300" cy="48225"/>
            </a:xfrm>
            <a:custGeom>
              <a:rect b="b" l="l" r="r" t="t"/>
              <a:pathLst>
                <a:path extrusionOk="0" h="1929" w="2172">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499" name="Google Shape;9499;p59"/>
          <p:cNvSpPr/>
          <p:nvPr/>
        </p:nvSpPr>
        <p:spPr>
          <a:xfrm>
            <a:off x="4234012" y="3544640"/>
            <a:ext cx="220489" cy="339992"/>
          </a:xfrm>
          <a:custGeom>
            <a:rect b="b" l="l" r="r" t="t"/>
            <a:pathLst>
              <a:path extrusionOk="0" h="19315" w="12526">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00" name="Google Shape;9500;p59"/>
          <p:cNvGrpSpPr/>
          <p:nvPr/>
        </p:nvGrpSpPr>
        <p:grpSpPr>
          <a:xfrm>
            <a:off x="4585773" y="3547971"/>
            <a:ext cx="351663" cy="333831"/>
            <a:chOff x="6222125" y="2025975"/>
            <a:chExt cx="499450" cy="474125"/>
          </a:xfrm>
        </p:grpSpPr>
        <p:sp>
          <p:nvSpPr>
            <p:cNvPr id="9501" name="Google Shape;9501;p59"/>
            <p:cNvSpPr/>
            <p:nvPr/>
          </p:nvSpPr>
          <p:spPr>
            <a:xfrm>
              <a:off x="6222125" y="2025975"/>
              <a:ext cx="499450" cy="474125"/>
            </a:xfrm>
            <a:custGeom>
              <a:rect b="b" l="l" r="r" t="t"/>
              <a:pathLst>
                <a:path extrusionOk="0" h="18965" w="19978">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2" name="Google Shape;9502;p59"/>
            <p:cNvSpPr/>
            <p:nvPr/>
          </p:nvSpPr>
          <p:spPr>
            <a:xfrm>
              <a:off x="6309175" y="2087825"/>
              <a:ext cx="350425" cy="350425"/>
            </a:xfrm>
            <a:custGeom>
              <a:rect b="b" l="l" r="r" t="t"/>
              <a:pathLst>
                <a:path extrusionOk="0" h="14017" w="14017">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3" name="Google Shape;9503;p59"/>
            <p:cNvSpPr/>
            <p:nvPr/>
          </p:nvSpPr>
          <p:spPr>
            <a:xfrm>
              <a:off x="6431600" y="2142250"/>
              <a:ext cx="105575" cy="241575"/>
            </a:xfrm>
            <a:custGeom>
              <a:rect b="b" l="l" r="r" t="t"/>
              <a:pathLst>
                <a:path extrusionOk="0" h="9663" w="4223">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4" name="Google Shape;9504;p59"/>
          <p:cNvGrpSpPr/>
          <p:nvPr/>
        </p:nvGrpSpPr>
        <p:grpSpPr>
          <a:xfrm>
            <a:off x="5043335" y="2364541"/>
            <a:ext cx="335504" cy="185953"/>
            <a:chOff x="896050" y="2725450"/>
            <a:chExt cx="476500" cy="264100"/>
          </a:xfrm>
        </p:grpSpPr>
        <p:sp>
          <p:nvSpPr>
            <p:cNvPr id="9505" name="Google Shape;9505;p59"/>
            <p:cNvSpPr/>
            <p:nvPr/>
          </p:nvSpPr>
          <p:spPr>
            <a:xfrm>
              <a:off x="896050" y="2725450"/>
              <a:ext cx="476500" cy="264100"/>
            </a:xfrm>
            <a:custGeom>
              <a:rect b="b" l="l" r="r" t="t"/>
              <a:pathLst>
                <a:path extrusionOk="0" h="10564" w="1906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6" name="Google Shape;9506;p59"/>
            <p:cNvSpPr/>
            <p:nvPr/>
          </p:nvSpPr>
          <p:spPr>
            <a:xfrm>
              <a:off x="951625" y="2774675"/>
              <a:ext cx="365450" cy="165650"/>
            </a:xfrm>
            <a:custGeom>
              <a:rect b="b" l="l" r="r" t="t"/>
              <a:pathLst>
                <a:path extrusionOk="0" h="6626" w="14618">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07" name="Google Shape;9507;p59"/>
            <p:cNvSpPr/>
            <p:nvPr/>
          </p:nvSpPr>
          <p:spPr>
            <a:xfrm>
              <a:off x="1088625" y="2815075"/>
              <a:ext cx="88200" cy="84850"/>
            </a:xfrm>
            <a:custGeom>
              <a:rect b="b" l="l" r="r" t="t"/>
              <a:pathLst>
                <a:path extrusionOk="0" h="3394" w="3528">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08" name="Google Shape;9508;p59"/>
          <p:cNvGrpSpPr/>
          <p:nvPr/>
        </p:nvGrpSpPr>
        <p:grpSpPr>
          <a:xfrm>
            <a:off x="5474075" y="2287425"/>
            <a:ext cx="340168" cy="340186"/>
            <a:chOff x="1487200" y="2615925"/>
            <a:chExt cx="483125" cy="483150"/>
          </a:xfrm>
        </p:grpSpPr>
        <p:sp>
          <p:nvSpPr>
            <p:cNvPr id="9509" name="Google Shape;9509;p59"/>
            <p:cNvSpPr/>
            <p:nvPr/>
          </p:nvSpPr>
          <p:spPr>
            <a:xfrm>
              <a:off x="1601400" y="2844275"/>
              <a:ext cx="28325" cy="28325"/>
            </a:xfrm>
            <a:custGeom>
              <a:rect b="b" l="l" r="r" t="t"/>
              <a:pathLst>
                <a:path extrusionOk="0" h="1133" w="1133">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0" name="Google Shape;9510;p59"/>
            <p:cNvSpPr/>
            <p:nvPr/>
          </p:nvSpPr>
          <p:spPr>
            <a:xfrm>
              <a:off x="1487200" y="2731050"/>
              <a:ext cx="483125" cy="368025"/>
            </a:xfrm>
            <a:custGeom>
              <a:rect b="b" l="l" r="r" t="t"/>
              <a:pathLst>
                <a:path extrusionOk="0" h="14721" w="19325">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1" name="Google Shape;9511;p59"/>
            <p:cNvSpPr/>
            <p:nvPr/>
          </p:nvSpPr>
          <p:spPr>
            <a:xfrm>
              <a:off x="1658025" y="2615925"/>
              <a:ext cx="141550" cy="143450"/>
            </a:xfrm>
            <a:custGeom>
              <a:rect b="b" l="l" r="r" t="t"/>
              <a:pathLst>
                <a:path extrusionOk="0" h="5738" w="5662">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2" name="Google Shape;9512;p59"/>
          <p:cNvGrpSpPr/>
          <p:nvPr/>
        </p:nvGrpSpPr>
        <p:grpSpPr>
          <a:xfrm>
            <a:off x="5874024" y="2287425"/>
            <a:ext cx="353564" cy="340186"/>
            <a:chOff x="2077575" y="2615925"/>
            <a:chExt cx="502150" cy="483150"/>
          </a:xfrm>
        </p:grpSpPr>
        <p:sp>
          <p:nvSpPr>
            <p:cNvPr id="9513" name="Google Shape;9513;p59"/>
            <p:cNvSpPr/>
            <p:nvPr/>
          </p:nvSpPr>
          <p:spPr>
            <a:xfrm>
              <a:off x="2213375" y="2817500"/>
              <a:ext cx="151225" cy="148400"/>
            </a:xfrm>
            <a:custGeom>
              <a:rect b="b" l="l" r="r" t="t"/>
              <a:pathLst>
                <a:path extrusionOk="0" h="5936" w="6049">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4" name="Google Shape;9514;p59"/>
            <p:cNvSpPr/>
            <p:nvPr/>
          </p:nvSpPr>
          <p:spPr>
            <a:xfrm>
              <a:off x="2333550" y="2737450"/>
              <a:ext cx="51050" cy="48325"/>
            </a:xfrm>
            <a:custGeom>
              <a:rect b="b" l="l" r="r" t="t"/>
              <a:pathLst>
                <a:path extrusionOk="0" h="1933" w="2042">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5" name="Google Shape;9515;p59"/>
            <p:cNvSpPr/>
            <p:nvPr/>
          </p:nvSpPr>
          <p:spPr>
            <a:xfrm>
              <a:off x="2393550" y="2797500"/>
              <a:ext cx="51125" cy="48375"/>
            </a:xfrm>
            <a:custGeom>
              <a:rect b="b" l="l" r="r" t="t"/>
              <a:pathLst>
                <a:path extrusionOk="0" h="1935" w="2045">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6" name="Google Shape;9516;p59"/>
            <p:cNvSpPr/>
            <p:nvPr/>
          </p:nvSpPr>
          <p:spPr>
            <a:xfrm>
              <a:off x="2077575" y="2615925"/>
              <a:ext cx="502150" cy="483150"/>
            </a:xfrm>
            <a:custGeom>
              <a:rect b="b" l="l" r="r" t="t"/>
              <a:pathLst>
                <a:path extrusionOk="0" h="19326" w="20086">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17" name="Google Shape;9517;p59"/>
          <p:cNvGrpSpPr/>
          <p:nvPr/>
        </p:nvGrpSpPr>
        <p:grpSpPr>
          <a:xfrm>
            <a:off x="6297813" y="2303452"/>
            <a:ext cx="334536" cy="308132"/>
            <a:chOff x="2680100" y="2638725"/>
            <a:chExt cx="475125" cy="437625"/>
          </a:xfrm>
        </p:grpSpPr>
        <p:sp>
          <p:nvSpPr>
            <p:cNvPr id="9518" name="Google Shape;9518;p59"/>
            <p:cNvSpPr/>
            <p:nvPr/>
          </p:nvSpPr>
          <p:spPr>
            <a:xfrm>
              <a:off x="2680100" y="2638725"/>
              <a:ext cx="475125" cy="437625"/>
            </a:xfrm>
            <a:custGeom>
              <a:rect b="b" l="l" r="r" t="t"/>
              <a:pathLst>
                <a:path extrusionOk="0" h="17505" w="19005">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19" name="Google Shape;9519;p59"/>
            <p:cNvSpPr/>
            <p:nvPr/>
          </p:nvSpPr>
          <p:spPr>
            <a:xfrm>
              <a:off x="2795000" y="2810525"/>
              <a:ext cx="237800" cy="164300"/>
            </a:xfrm>
            <a:custGeom>
              <a:rect b="b" l="l" r="r" t="t"/>
              <a:pathLst>
                <a:path extrusionOk="0" h="6572" w="9512">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0" name="Google Shape;9520;p59"/>
            <p:cNvSpPr/>
            <p:nvPr/>
          </p:nvSpPr>
          <p:spPr>
            <a:xfrm>
              <a:off x="2871900" y="2856725"/>
              <a:ext cx="91525" cy="28350"/>
            </a:xfrm>
            <a:custGeom>
              <a:rect b="b" l="l" r="r" t="t"/>
              <a:pathLst>
                <a:path extrusionOk="0" h="1134" w="3661">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1" name="Google Shape;9521;p59"/>
            <p:cNvSpPr/>
            <p:nvPr/>
          </p:nvSpPr>
          <p:spPr>
            <a:xfrm>
              <a:off x="2845500" y="2900300"/>
              <a:ext cx="144350" cy="28325"/>
            </a:xfrm>
            <a:custGeom>
              <a:rect b="b" l="l" r="r" t="t"/>
              <a:pathLst>
                <a:path extrusionOk="0" h="1133" w="5774">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22" name="Google Shape;9522;p59"/>
          <p:cNvGrpSpPr/>
          <p:nvPr/>
        </p:nvGrpSpPr>
        <p:grpSpPr>
          <a:xfrm>
            <a:off x="6763452" y="2287425"/>
            <a:ext cx="239183" cy="340186"/>
            <a:chOff x="3342275" y="2615925"/>
            <a:chExt cx="339700" cy="483150"/>
          </a:xfrm>
        </p:grpSpPr>
        <p:sp>
          <p:nvSpPr>
            <p:cNvPr id="9523" name="Google Shape;9523;p59"/>
            <p:cNvSpPr/>
            <p:nvPr/>
          </p:nvSpPr>
          <p:spPr>
            <a:xfrm>
              <a:off x="3342275" y="2615925"/>
              <a:ext cx="339700" cy="483150"/>
            </a:xfrm>
            <a:custGeom>
              <a:rect b="b" l="l" r="r" t="t"/>
              <a:pathLst>
                <a:path extrusionOk="0" h="19326" w="13588">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4" name="Google Shape;9524;p59"/>
            <p:cNvSpPr/>
            <p:nvPr/>
          </p:nvSpPr>
          <p:spPr>
            <a:xfrm>
              <a:off x="3461600" y="3030200"/>
              <a:ext cx="101025" cy="28325"/>
            </a:xfrm>
            <a:custGeom>
              <a:rect b="b" l="l" r="r" t="t"/>
              <a:pathLst>
                <a:path extrusionOk="0" h="1133" w="4041">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25" name="Google Shape;9525;p59"/>
          <p:cNvSpPr/>
          <p:nvPr/>
        </p:nvSpPr>
        <p:spPr>
          <a:xfrm>
            <a:off x="7156698" y="2287100"/>
            <a:ext cx="279052" cy="340186"/>
          </a:xfrm>
          <a:custGeom>
            <a:rect b="b" l="l" r="r" t="t"/>
            <a:pathLst>
              <a:path extrusionOk="0" h="19326" w="15853">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6" name="Google Shape;9526;p59"/>
          <p:cNvSpPr/>
          <p:nvPr/>
        </p:nvSpPr>
        <p:spPr>
          <a:xfrm>
            <a:off x="7549733" y="2297730"/>
            <a:ext cx="340186" cy="318922"/>
          </a:xfrm>
          <a:custGeom>
            <a:rect b="b" l="l" r="r" t="t"/>
            <a:pathLst>
              <a:path extrusionOk="0" h="18118" w="19326">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27" name="Google Shape;9527;p59"/>
          <p:cNvSpPr/>
          <p:nvPr/>
        </p:nvSpPr>
        <p:spPr>
          <a:xfrm>
            <a:off x="7974588" y="2297730"/>
            <a:ext cx="340186" cy="318922"/>
          </a:xfrm>
          <a:custGeom>
            <a:rect b="b" l="l" r="r" t="t"/>
            <a:pathLst>
              <a:path extrusionOk="0" h="18118" w="19326">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28" name="Google Shape;9528;p59"/>
          <p:cNvGrpSpPr/>
          <p:nvPr/>
        </p:nvGrpSpPr>
        <p:grpSpPr>
          <a:xfrm>
            <a:off x="5380655" y="3961361"/>
            <a:ext cx="339482" cy="339271"/>
            <a:chOff x="5648900" y="2616600"/>
            <a:chExt cx="482150" cy="481850"/>
          </a:xfrm>
        </p:grpSpPr>
        <p:sp>
          <p:nvSpPr>
            <p:cNvPr id="9529" name="Google Shape;9529;p59"/>
            <p:cNvSpPr/>
            <p:nvPr/>
          </p:nvSpPr>
          <p:spPr>
            <a:xfrm>
              <a:off x="5811500" y="2777025"/>
              <a:ext cx="156875" cy="148275"/>
            </a:xfrm>
            <a:custGeom>
              <a:rect b="b" l="l" r="r" t="t"/>
              <a:pathLst>
                <a:path extrusionOk="0" h="5931" w="6275">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0" name="Google Shape;9530;p59"/>
            <p:cNvSpPr/>
            <p:nvPr/>
          </p:nvSpPr>
          <p:spPr>
            <a:xfrm>
              <a:off x="5648900" y="2616600"/>
              <a:ext cx="482150" cy="481850"/>
            </a:xfrm>
            <a:custGeom>
              <a:rect b="b" l="l" r="r" t="t"/>
              <a:pathLst>
                <a:path extrusionOk="0" h="19274" w="19286">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31" name="Google Shape;9531;p59"/>
          <p:cNvGrpSpPr/>
          <p:nvPr/>
        </p:nvGrpSpPr>
        <p:grpSpPr>
          <a:xfrm>
            <a:off x="3699939" y="3968149"/>
            <a:ext cx="325626" cy="325694"/>
            <a:chOff x="6242825" y="2615925"/>
            <a:chExt cx="483125" cy="483225"/>
          </a:xfrm>
        </p:grpSpPr>
        <p:sp>
          <p:nvSpPr>
            <p:cNvPr id="9532" name="Google Shape;9532;p59"/>
            <p:cNvSpPr/>
            <p:nvPr/>
          </p:nvSpPr>
          <p:spPr>
            <a:xfrm>
              <a:off x="6242825" y="2672550"/>
              <a:ext cx="483125" cy="426600"/>
            </a:xfrm>
            <a:custGeom>
              <a:rect b="b" l="l" r="r" t="t"/>
              <a:pathLst>
                <a:path extrusionOk="0" h="17064" w="19325">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3" name="Google Shape;9533;p59"/>
            <p:cNvSpPr/>
            <p:nvPr/>
          </p:nvSpPr>
          <p:spPr>
            <a:xfrm>
              <a:off x="6413650"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4" name="Google Shape;9534;p59"/>
            <p:cNvSpPr/>
            <p:nvPr/>
          </p:nvSpPr>
          <p:spPr>
            <a:xfrm>
              <a:off x="6526875" y="2615925"/>
              <a:ext cx="28325" cy="56650"/>
            </a:xfrm>
            <a:custGeom>
              <a:rect b="b" l="l" r="r" t="t"/>
              <a:pathLst>
                <a:path extrusionOk="0" h="2266" w="1133">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5" name="Google Shape;9535;p59"/>
            <p:cNvSpPr/>
            <p:nvPr/>
          </p:nvSpPr>
          <p:spPr>
            <a:xfrm>
              <a:off x="6611800"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36" name="Google Shape;9536;p59"/>
            <p:cNvSpPr/>
            <p:nvPr/>
          </p:nvSpPr>
          <p:spPr>
            <a:xfrm>
              <a:off x="6328725" y="2644250"/>
              <a:ext cx="28325" cy="56625"/>
            </a:xfrm>
            <a:custGeom>
              <a:rect b="b" l="l" r="r" t="t"/>
              <a:pathLst>
                <a:path extrusionOk="0" h="2265" w="1133">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37" name="Google Shape;9537;p59"/>
          <p:cNvSpPr/>
          <p:nvPr/>
        </p:nvSpPr>
        <p:spPr>
          <a:xfrm>
            <a:off x="5037996" y="2716141"/>
            <a:ext cx="345977" cy="321175"/>
          </a:xfrm>
          <a:custGeom>
            <a:rect b="b" l="l" r="r" t="t"/>
            <a:pathLst>
              <a:path extrusionOk="0" h="18246" w="19655">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38" name="Google Shape;9538;p59"/>
          <p:cNvGrpSpPr/>
          <p:nvPr/>
        </p:nvGrpSpPr>
        <p:grpSpPr>
          <a:xfrm>
            <a:off x="5473116" y="2707036"/>
            <a:ext cx="342087" cy="340186"/>
            <a:chOff x="1487200" y="3210375"/>
            <a:chExt cx="485850" cy="483150"/>
          </a:xfrm>
        </p:grpSpPr>
        <p:sp>
          <p:nvSpPr>
            <p:cNvPr id="9539" name="Google Shape;9539;p59"/>
            <p:cNvSpPr/>
            <p:nvPr/>
          </p:nvSpPr>
          <p:spPr>
            <a:xfrm>
              <a:off x="1712075" y="3294975"/>
              <a:ext cx="146750" cy="141525"/>
            </a:xfrm>
            <a:custGeom>
              <a:rect b="b" l="l" r="r" t="t"/>
              <a:pathLst>
                <a:path extrusionOk="0" h="5661" w="587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0" name="Google Shape;9540;p59"/>
            <p:cNvSpPr/>
            <p:nvPr/>
          </p:nvSpPr>
          <p:spPr>
            <a:xfrm>
              <a:off x="1825300" y="3408200"/>
              <a:ext cx="147750" cy="141550"/>
            </a:xfrm>
            <a:custGeom>
              <a:rect b="b" l="l" r="r" t="t"/>
              <a:pathLst>
                <a:path extrusionOk="0" h="5662" w="591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1" name="Google Shape;9541;p59"/>
            <p:cNvSpPr/>
            <p:nvPr/>
          </p:nvSpPr>
          <p:spPr>
            <a:xfrm>
              <a:off x="1487200" y="3210375"/>
              <a:ext cx="410350" cy="483150"/>
            </a:xfrm>
            <a:custGeom>
              <a:rect b="b" l="l" r="r" t="t"/>
              <a:pathLst>
                <a:path extrusionOk="0" h="19326" w="16414">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42" name="Google Shape;9542;p59"/>
          <p:cNvSpPr/>
          <p:nvPr/>
        </p:nvSpPr>
        <p:spPr>
          <a:xfrm>
            <a:off x="5880480" y="2739750"/>
            <a:ext cx="340168" cy="273948"/>
          </a:xfrm>
          <a:custGeom>
            <a:rect b="b" l="l" r="r" t="t"/>
            <a:pathLst>
              <a:path extrusionOk="0" h="15563" w="19325">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3" name="Google Shape;9543;p59"/>
          <p:cNvSpPr/>
          <p:nvPr/>
        </p:nvSpPr>
        <p:spPr>
          <a:xfrm>
            <a:off x="6294661" y="2774289"/>
            <a:ext cx="340221" cy="204858"/>
          </a:xfrm>
          <a:custGeom>
            <a:rect b="b" l="l" r="r" t="t"/>
            <a:pathLst>
              <a:path extrusionOk="0" h="11638" w="19328">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44" name="Google Shape;9544;p59"/>
          <p:cNvGrpSpPr/>
          <p:nvPr/>
        </p:nvGrpSpPr>
        <p:grpSpPr>
          <a:xfrm>
            <a:off x="6712475" y="2707027"/>
            <a:ext cx="341136" cy="340204"/>
            <a:chOff x="3269875" y="3210400"/>
            <a:chExt cx="484500" cy="483175"/>
          </a:xfrm>
        </p:grpSpPr>
        <p:sp>
          <p:nvSpPr>
            <p:cNvPr id="9545" name="Google Shape;9545;p59"/>
            <p:cNvSpPr/>
            <p:nvPr/>
          </p:nvSpPr>
          <p:spPr>
            <a:xfrm>
              <a:off x="3364000" y="3303850"/>
              <a:ext cx="296300" cy="296300"/>
            </a:xfrm>
            <a:custGeom>
              <a:rect b="b" l="l" r="r" t="t"/>
              <a:pathLst>
                <a:path extrusionOk="0" h="11852" w="11852">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6" name="Google Shape;9546;p59"/>
            <p:cNvSpPr/>
            <p:nvPr/>
          </p:nvSpPr>
          <p:spPr>
            <a:xfrm>
              <a:off x="3269875" y="3210400"/>
              <a:ext cx="484500" cy="483175"/>
            </a:xfrm>
            <a:custGeom>
              <a:rect b="b" l="l" r="r" t="t"/>
              <a:pathLst>
                <a:path extrusionOk="0" h="19327" w="1938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47" name="Google Shape;9547;p59"/>
          <p:cNvGrpSpPr/>
          <p:nvPr/>
        </p:nvGrpSpPr>
        <p:grpSpPr>
          <a:xfrm>
            <a:off x="7211568" y="2706666"/>
            <a:ext cx="170216" cy="340925"/>
            <a:chOff x="3985700" y="3210375"/>
            <a:chExt cx="241750" cy="484200"/>
          </a:xfrm>
        </p:grpSpPr>
        <p:sp>
          <p:nvSpPr>
            <p:cNvPr id="9548" name="Google Shape;9548;p59"/>
            <p:cNvSpPr/>
            <p:nvPr/>
          </p:nvSpPr>
          <p:spPr>
            <a:xfrm>
              <a:off x="4042700" y="3294475"/>
              <a:ext cx="127750" cy="339425"/>
            </a:xfrm>
            <a:custGeom>
              <a:rect b="b" l="l" r="r" t="t"/>
              <a:pathLst>
                <a:path extrusionOk="0" h="13577" w="511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49" name="Google Shape;9549;p59"/>
            <p:cNvSpPr/>
            <p:nvPr/>
          </p:nvSpPr>
          <p:spPr>
            <a:xfrm>
              <a:off x="3985700" y="3210375"/>
              <a:ext cx="241750" cy="484200"/>
            </a:xfrm>
            <a:custGeom>
              <a:rect b="b" l="l" r="r" t="t"/>
              <a:pathLst>
                <a:path extrusionOk="0" h="19368" w="967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50" name="Google Shape;9550;p59"/>
          <p:cNvGrpSpPr/>
          <p:nvPr/>
        </p:nvGrpSpPr>
        <p:grpSpPr>
          <a:xfrm>
            <a:off x="7550838" y="2707678"/>
            <a:ext cx="339007" cy="338901"/>
            <a:chOff x="4460225" y="3211300"/>
            <a:chExt cx="481475" cy="481325"/>
          </a:xfrm>
        </p:grpSpPr>
        <p:sp>
          <p:nvSpPr>
            <p:cNvPr id="9551" name="Google Shape;9551;p59"/>
            <p:cNvSpPr/>
            <p:nvPr/>
          </p:nvSpPr>
          <p:spPr>
            <a:xfrm>
              <a:off x="4602350" y="3353250"/>
              <a:ext cx="205125" cy="197375"/>
            </a:xfrm>
            <a:custGeom>
              <a:rect b="b" l="l" r="r" t="t"/>
              <a:pathLst>
                <a:path extrusionOk="0" h="7895" w="8205">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2" name="Google Shape;9552;p59"/>
            <p:cNvSpPr/>
            <p:nvPr/>
          </p:nvSpPr>
          <p:spPr>
            <a:xfrm>
              <a:off x="4460225" y="3211300"/>
              <a:ext cx="481475" cy="481325"/>
            </a:xfrm>
            <a:custGeom>
              <a:rect b="b" l="l" r="r" t="t"/>
              <a:pathLst>
                <a:path extrusionOk="0" h="19253" w="19259">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53" name="Google Shape;9553;p59"/>
          <p:cNvSpPr/>
          <p:nvPr/>
        </p:nvSpPr>
        <p:spPr>
          <a:xfrm>
            <a:off x="7974588" y="2726454"/>
            <a:ext cx="340186" cy="300545"/>
          </a:xfrm>
          <a:custGeom>
            <a:rect b="b" l="l" r="r" t="t"/>
            <a:pathLst>
              <a:path extrusionOk="0" h="17074" w="19326">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54" name="Google Shape;9554;p59"/>
          <p:cNvGrpSpPr/>
          <p:nvPr/>
        </p:nvGrpSpPr>
        <p:grpSpPr>
          <a:xfrm>
            <a:off x="5824496" y="3990669"/>
            <a:ext cx="342034" cy="280654"/>
            <a:chOff x="5647000" y="3252650"/>
            <a:chExt cx="485775" cy="398600"/>
          </a:xfrm>
        </p:grpSpPr>
        <p:sp>
          <p:nvSpPr>
            <p:cNvPr id="9555" name="Google Shape;9555;p59"/>
            <p:cNvSpPr/>
            <p:nvPr/>
          </p:nvSpPr>
          <p:spPr>
            <a:xfrm>
              <a:off x="5762575" y="3252650"/>
              <a:ext cx="113250" cy="143825"/>
            </a:xfrm>
            <a:custGeom>
              <a:rect b="b" l="l" r="r" t="t"/>
              <a:pathLst>
                <a:path extrusionOk="0" h="5753" w="453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6" name="Google Shape;9556;p59"/>
            <p:cNvSpPr/>
            <p:nvPr/>
          </p:nvSpPr>
          <p:spPr>
            <a:xfrm>
              <a:off x="5647000" y="3371750"/>
              <a:ext cx="124425" cy="136450"/>
            </a:xfrm>
            <a:custGeom>
              <a:rect b="b" l="l" r="r" t="t"/>
              <a:pathLst>
                <a:path extrusionOk="0" h="5458" w="4977">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7" name="Google Shape;9557;p59"/>
            <p:cNvSpPr/>
            <p:nvPr/>
          </p:nvSpPr>
          <p:spPr>
            <a:xfrm>
              <a:off x="5904100" y="3252650"/>
              <a:ext cx="113275" cy="143825"/>
            </a:xfrm>
            <a:custGeom>
              <a:rect b="b" l="l" r="r" t="t"/>
              <a:pathLst>
                <a:path extrusionOk="0" h="5753" w="4531">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8" name="Google Shape;9558;p59"/>
            <p:cNvSpPr/>
            <p:nvPr/>
          </p:nvSpPr>
          <p:spPr>
            <a:xfrm>
              <a:off x="5996750" y="3371150"/>
              <a:ext cx="136025" cy="136525"/>
            </a:xfrm>
            <a:custGeom>
              <a:rect b="b" l="l" r="r" t="t"/>
              <a:pathLst>
                <a:path extrusionOk="0" h="5461" w="5441">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59" name="Google Shape;9559;p59"/>
            <p:cNvSpPr/>
            <p:nvPr/>
          </p:nvSpPr>
          <p:spPr>
            <a:xfrm>
              <a:off x="5734275" y="3424700"/>
              <a:ext cx="311325" cy="226550"/>
            </a:xfrm>
            <a:custGeom>
              <a:rect b="b" l="l" r="r" t="t"/>
              <a:pathLst>
                <a:path extrusionOk="0" h="9062" w="12453">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0" name="Google Shape;9560;p59"/>
          <p:cNvGrpSpPr/>
          <p:nvPr/>
        </p:nvGrpSpPr>
        <p:grpSpPr>
          <a:xfrm>
            <a:off x="4129937" y="3996769"/>
            <a:ext cx="326536" cy="268454"/>
            <a:chOff x="6242450" y="3252800"/>
            <a:chExt cx="484475" cy="398300"/>
          </a:xfrm>
        </p:grpSpPr>
        <p:sp>
          <p:nvSpPr>
            <p:cNvPr id="9561" name="Google Shape;9561;p59"/>
            <p:cNvSpPr/>
            <p:nvPr/>
          </p:nvSpPr>
          <p:spPr>
            <a:xfrm>
              <a:off x="6626825" y="3427175"/>
              <a:ext cx="28325" cy="28350"/>
            </a:xfrm>
            <a:custGeom>
              <a:rect b="b" l="l" r="r" t="t"/>
              <a:pathLst>
                <a:path extrusionOk="0" h="1134" w="1133">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2" name="Google Shape;9562;p59"/>
            <p:cNvSpPr/>
            <p:nvPr/>
          </p:nvSpPr>
          <p:spPr>
            <a:xfrm>
              <a:off x="6508150" y="3418300"/>
              <a:ext cx="45550" cy="68400"/>
            </a:xfrm>
            <a:custGeom>
              <a:rect b="b" l="l" r="r" t="t"/>
              <a:pathLst>
                <a:path extrusionOk="0" h="2736" w="1822">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3" name="Google Shape;9563;p59"/>
            <p:cNvSpPr/>
            <p:nvPr/>
          </p:nvSpPr>
          <p:spPr>
            <a:xfrm>
              <a:off x="6242450" y="3252800"/>
              <a:ext cx="484475" cy="398300"/>
            </a:xfrm>
            <a:custGeom>
              <a:rect b="b" l="l" r="r" t="t"/>
              <a:pathLst>
                <a:path extrusionOk="0" h="15932" w="19379">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64" name="Google Shape;9564;p59"/>
          <p:cNvGrpSpPr/>
          <p:nvPr/>
        </p:nvGrpSpPr>
        <p:grpSpPr>
          <a:xfrm>
            <a:off x="5061598" y="3126102"/>
            <a:ext cx="298978" cy="340168"/>
            <a:chOff x="922025" y="3804850"/>
            <a:chExt cx="424625" cy="483125"/>
          </a:xfrm>
        </p:grpSpPr>
        <p:sp>
          <p:nvSpPr>
            <p:cNvPr id="9565" name="Google Shape;9565;p59"/>
            <p:cNvSpPr/>
            <p:nvPr/>
          </p:nvSpPr>
          <p:spPr>
            <a:xfrm>
              <a:off x="922025" y="3804850"/>
              <a:ext cx="424625" cy="483125"/>
            </a:xfrm>
            <a:custGeom>
              <a:rect b="b" l="l" r="r" t="t"/>
              <a:pathLst>
                <a:path extrusionOk="0" h="19325" w="16985">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66" name="Google Shape;9566;p59"/>
            <p:cNvSpPr/>
            <p:nvPr/>
          </p:nvSpPr>
          <p:spPr>
            <a:xfrm>
              <a:off x="1135200" y="3869900"/>
              <a:ext cx="37850" cy="28400"/>
            </a:xfrm>
            <a:custGeom>
              <a:rect b="b" l="l" r="r" t="t"/>
              <a:pathLst>
                <a:path extrusionOk="0" h="1136" w="1514">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67" name="Google Shape;9567;p59"/>
          <p:cNvSpPr/>
          <p:nvPr/>
        </p:nvSpPr>
        <p:spPr>
          <a:xfrm>
            <a:off x="5469837" y="3125004"/>
            <a:ext cx="348301" cy="341418"/>
          </a:xfrm>
          <a:custGeom>
            <a:rect b="b" l="l" r="r" t="t"/>
            <a:pathLst>
              <a:path extrusionOk="0" h="19396" w="19787">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68" name="Google Shape;9568;p59"/>
          <p:cNvGrpSpPr/>
          <p:nvPr/>
        </p:nvGrpSpPr>
        <p:grpSpPr>
          <a:xfrm>
            <a:off x="5894327" y="3126102"/>
            <a:ext cx="312955" cy="340168"/>
            <a:chOff x="2100300" y="3804850"/>
            <a:chExt cx="444475" cy="483125"/>
          </a:xfrm>
        </p:grpSpPr>
        <p:sp>
          <p:nvSpPr>
            <p:cNvPr id="9569" name="Google Shape;9569;p59"/>
            <p:cNvSpPr/>
            <p:nvPr/>
          </p:nvSpPr>
          <p:spPr>
            <a:xfrm>
              <a:off x="2100300" y="3804850"/>
              <a:ext cx="444475" cy="483125"/>
            </a:xfrm>
            <a:custGeom>
              <a:rect b="b" l="l" r="r" t="t"/>
              <a:pathLst>
                <a:path extrusionOk="0" h="19325" w="17779">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0" name="Google Shape;9570;p59"/>
            <p:cNvSpPr/>
            <p:nvPr/>
          </p:nvSpPr>
          <p:spPr>
            <a:xfrm>
              <a:off x="2280775" y="4003900"/>
              <a:ext cx="88275" cy="85025"/>
            </a:xfrm>
            <a:custGeom>
              <a:rect b="b" l="l" r="r" t="t"/>
              <a:pathLst>
                <a:path extrusionOk="0" h="3401" w="3531">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71" name="Google Shape;9571;p59"/>
          <p:cNvGrpSpPr/>
          <p:nvPr/>
        </p:nvGrpSpPr>
        <p:grpSpPr>
          <a:xfrm>
            <a:off x="6317950" y="3126102"/>
            <a:ext cx="294261" cy="340168"/>
            <a:chOff x="2708700" y="3804850"/>
            <a:chExt cx="417925" cy="483125"/>
          </a:xfrm>
        </p:grpSpPr>
        <p:sp>
          <p:nvSpPr>
            <p:cNvPr id="9572" name="Google Shape;9572;p59"/>
            <p:cNvSpPr/>
            <p:nvPr/>
          </p:nvSpPr>
          <p:spPr>
            <a:xfrm>
              <a:off x="2708700" y="3804850"/>
              <a:ext cx="417925" cy="483125"/>
            </a:xfrm>
            <a:custGeom>
              <a:rect b="b" l="l" r="r" t="t"/>
              <a:pathLst>
                <a:path extrusionOk="0" h="19325" w="16717">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3" name="Google Shape;9573;p59"/>
            <p:cNvSpPr/>
            <p:nvPr/>
          </p:nvSpPr>
          <p:spPr>
            <a:xfrm>
              <a:off x="2875975" y="4055200"/>
              <a:ext cx="33100" cy="28350"/>
            </a:xfrm>
            <a:custGeom>
              <a:rect b="b" l="l" r="r" t="t"/>
              <a:pathLst>
                <a:path extrusionOk="0" h="1134" w="1324">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4" name="Google Shape;9574;p59"/>
            <p:cNvSpPr/>
            <p:nvPr/>
          </p:nvSpPr>
          <p:spPr>
            <a:xfrm>
              <a:off x="2931025" y="4055200"/>
              <a:ext cx="33075" cy="28350"/>
            </a:xfrm>
            <a:custGeom>
              <a:rect b="b" l="l" r="r" t="t"/>
              <a:pathLst>
                <a:path extrusionOk="0" h="1134" w="1323">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5" name="Google Shape;9575;p59"/>
            <p:cNvSpPr/>
            <p:nvPr/>
          </p:nvSpPr>
          <p:spPr>
            <a:xfrm>
              <a:off x="2903525" y="4008200"/>
              <a:ext cx="28350" cy="28325"/>
            </a:xfrm>
            <a:custGeom>
              <a:rect b="b" l="l" r="r" t="t"/>
              <a:pathLst>
                <a:path extrusionOk="0" h="1133" w="1134">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576" name="Google Shape;9576;p59"/>
          <p:cNvSpPr/>
          <p:nvPr/>
        </p:nvSpPr>
        <p:spPr>
          <a:xfrm>
            <a:off x="6712581" y="3166169"/>
            <a:ext cx="340168" cy="259074"/>
          </a:xfrm>
          <a:custGeom>
            <a:rect b="b" l="l" r="r" t="t"/>
            <a:pathLst>
              <a:path extrusionOk="0" h="14718" w="19325">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77" name="Google Shape;9577;p59"/>
          <p:cNvSpPr/>
          <p:nvPr/>
        </p:nvSpPr>
        <p:spPr>
          <a:xfrm>
            <a:off x="7139292" y="3125620"/>
            <a:ext cx="313870" cy="340186"/>
          </a:xfrm>
          <a:custGeom>
            <a:rect b="b" l="l" r="r" t="t"/>
            <a:pathLst>
              <a:path extrusionOk="0" h="19326" w="17831">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578" name="Google Shape;9578;p59"/>
          <p:cNvGrpSpPr/>
          <p:nvPr/>
        </p:nvGrpSpPr>
        <p:grpSpPr>
          <a:xfrm>
            <a:off x="7554825" y="3127378"/>
            <a:ext cx="331033" cy="337616"/>
            <a:chOff x="4467450" y="3808475"/>
            <a:chExt cx="470150" cy="479500"/>
          </a:xfrm>
        </p:grpSpPr>
        <p:sp>
          <p:nvSpPr>
            <p:cNvPr id="9579" name="Google Shape;9579;p59"/>
            <p:cNvSpPr/>
            <p:nvPr/>
          </p:nvSpPr>
          <p:spPr>
            <a:xfrm>
              <a:off x="4729325" y="3808475"/>
              <a:ext cx="56625" cy="138200"/>
            </a:xfrm>
            <a:custGeom>
              <a:rect b="b" l="l" r="r" t="t"/>
              <a:pathLst>
                <a:path extrusionOk="0" h="5528" w="2265">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0" name="Google Shape;9580;p59"/>
            <p:cNvSpPr/>
            <p:nvPr/>
          </p:nvSpPr>
          <p:spPr>
            <a:xfrm>
              <a:off x="4644400"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1" name="Google Shape;9581;p59"/>
            <p:cNvSpPr/>
            <p:nvPr/>
          </p:nvSpPr>
          <p:spPr>
            <a:xfrm>
              <a:off x="4559475" y="3808475"/>
              <a:ext cx="56650" cy="138200"/>
            </a:xfrm>
            <a:custGeom>
              <a:rect b="b" l="l" r="r" t="t"/>
              <a:pathLst>
                <a:path extrusionOk="0" h="5528" w="2266">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2" name="Google Shape;9582;p59"/>
            <p:cNvSpPr/>
            <p:nvPr/>
          </p:nvSpPr>
          <p:spPr>
            <a:xfrm>
              <a:off x="4467450" y="3975675"/>
              <a:ext cx="470150" cy="312300"/>
            </a:xfrm>
            <a:custGeom>
              <a:rect b="b" l="l" r="r" t="t"/>
              <a:pathLst>
                <a:path extrusionOk="0" h="12492" w="18806">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3" name="Google Shape;9583;p59"/>
          <p:cNvGrpSpPr/>
          <p:nvPr/>
        </p:nvGrpSpPr>
        <p:grpSpPr>
          <a:xfrm>
            <a:off x="7975172" y="3126102"/>
            <a:ext cx="340186" cy="340168"/>
            <a:chOff x="5053900" y="3804850"/>
            <a:chExt cx="483150" cy="483125"/>
          </a:xfrm>
        </p:grpSpPr>
        <p:sp>
          <p:nvSpPr>
            <p:cNvPr id="9584" name="Google Shape;9584;p59"/>
            <p:cNvSpPr/>
            <p:nvPr/>
          </p:nvSpPr>
          <p:spPr>
            <a:xfrm>
              <a:off x="5053900" y="3804850"/>
              <a:ext cx="483150" cy="483125"/>
            </a:xfrm>
            <a:custGeom>
              <a:rect b="b" l="l" r="r" t="t"/>
              <a:pathLst>
                <a:path extrusionOk="0" h="19325" w="19326">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5" name="Google Shape;9585;p59"/>
            <p:cNvSpPr/>
            <p:nvPr/>
          </p:nvSpPr>
          <p:spPr>
            <a:xfrm>
              <a:off x="516812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6" name="Google Shape;9586;p59"/>
            <p:cNvSpPr/>
            <p:nvPr/>
          </p:nvSpPr>
          <p:spPr>
            <a:xfrm>
              <a:off x="5334575" y="3947350"/>
              <a:ext cx="88325" cy="84950"/>
            </a:xfrm>
            <a:custGeom>
              <a:rect b="b" l="l" r="r" t="t"/>
              <a:pathLst>
                <a:path extrusionOk="0" h="3398" w="3533">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87" name="Google Shape;9587;p59"/>
            <p:cNvSpPr/>
            <p:nvPr/>
          </p:nvSpPr>
          <p:spPr>
            <a:xfrm>
              <a:off x="5170150" y="4060600"/>
              <a:ext cx="250650" cy="113225"/>
            </a:xfrm>
            <a:custGeom>
              <a:rect b="b" l="l" r="r" t="t"/>
              <a:pathLst>
                <a:path extrusionOk="0" h="4529" w="10026">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88" name="Google Shape;9588;p59"/>
          <p:cNvGrpSpPr/>
          <p:nvPr/>
        </p:nvGrpSpPr>
        <p:grpSpPr>
          <a:xfrm>
            <a:off x="6270890" y="3960912"/>
            <a:ext cx="340168" cy="340168"/>
            <a:chOff x="5648375" y="3804850"/>
            <a:chExt cx="483125" cy="483125"/>
          </a:xfrm>
        </p:grpSpPr>
        <p:sp>
          <p:nvSpPr>
            <p:cNvPr id="9589" name="Google Shape;9589;p59"/>
            <p:cNvSpPr/>
            <p:nvPr/>
          </p:nvSpPr>
          <p:spPr>
            <a:xfrm>
              <a:off x="5648375" y="3804850"/>
              <a:ext cx="483125" cy="483125"/>
            </a:xfrm>
            <a:custGeom>
              <a:rect b="b" l="l" r="r" t="t"/>
              <a:pathLst>
                <a:path extrusionOk="0" h="19325" w="19325">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0" name="Google Shape;9590;p59"/>
            <p:cNvSpPr/>
            <p:nvPr/>
          </p:nvSpPr>
          <p:spPr>
            <a:xfrm>
              <a:off x="5762575" y="3947300"/>
              <a:ext cx="88275" cy="85000"/>
            </a:xfrm>
            <a:custGeom>
              <a:rect b="b" l="l" r="r" t="t"/>
              <a:pathLst>
                <a:path extrusionOk="0" h="3400" w="3531">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1" name="Google Shape;9591;p59"/>
            <p:cNvSpPr/>
            <p:nvPr/>
          </p:nvSpPr>
          <p:spPr>
            <a:xfrm>
              <a:off x="5932425" y="3947300"/>
              <a:ext cx="88250" cy="85000"/>
            </a:xfrm>
            <a:custGeom>
              <a:rect b="b" l="l" r="r" t="t"/>
              <a:pathLst>
                <a:path extrusionOk="0" h="3400" w="353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2" name="Google Shape;9592;p59"/>
            <p:cNvSpPr/>
            <p:nvPr/>
          </p:nvSpPr>
          <p:spPr>
            <a:xfrm>
              <a:off x="5762575" y="4060600"/>
              <a:ext cx="254800" cy="141550"/>
            </a:xfrm>
            <a:custGeom>
              <a:rect b="b" l="l" r="r" t="t"/>
              <a:pathLst>
                <a:path extrusionOk="0" h="5662" w="10192">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3" name="Google Shape;9593;p59"/>
          <p:cNvGrpSpPr/>
          <p:nvPr/>
        </p:nvGrpSpPr>
        <p:grpSpPr>
          <a:xfrm>
            <a:off x="4560845" y="3973272"/>
            <a:ext cx="280923" cy="315449"/>
            <a:chOff x="6276025" y="3812400"/>
            <a:chExt cx="416800" cy="468025"/>
          </a:xfrm>
        </p:grpSpPr>
        <p:sp>
          <p:nvSpPr>
            <p:cNvPr id="9594" name="Google Shape;9594;p59"/>
            <p:cNvSpPr/>
            <p:nvPr/>
          </p:nvSpPr>
          <p:spPr>
            <a:xfrm>
              <a:off x="6276025" y="3812400"/>
              <a:ext cx="416800" cy="468025"/>
            </a:xfrm>
            <a:custGeom>
              <a:rect b="b" l="l" r="r" t="t"/>
              <a:pathLst>
                <a:path extrusionOk="0" h="18721" w="16672">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5" name="Google Shape;9595;p59"/>
            <p:cNvSpPr/>
            <p:nvPr/>
          </p:nvSpPr>
          <p:spPr>
            <a:xfrm>
              <a:off x="6436375" y="4078825"/>
              <a:ext cx="96025" cy="80400"/>
            </a:xfrm>
            <a:custGeom>
              <a:rect b="b" l="l" r="r" t="t"/>
              <a:pathLst>
                <a:path extrusionOk="0" h="3216" w="3841">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6" name="Google Shape;9596;p59"/>
            <p:cNvSpPr/>
            <p:nvPr/>
          </p:nvSpPr>
          <p:spPr>
            <a:xfrm>
              <a:off x="6327450" y="3974775"/>
              <a:ext cx="125550" cy="118300"/>
            </a:xfrm>
            <a:custGeom>
              <a:rect b="b" l="l" r="r" t="t"/>
              <a:pathLst>
                <a:path extrusionOk="0" h="4732" w="5022">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597" name="Google Shape;9597;p59"/>
            <p:cNvSpPr/>
            <p:nvPr/>
          </p:nvSpPr>
          <p:spPr>
            <a:xfrm>
              <a:off x="6515325" y="3974300"/>
              <a:ext cx="126000" cy="118775"/>
            </a:xfrm>
            <a:custGeom>
              <a:rect b="b" l="l" r="r" t="t"/>
              <a:pathLst>
                <a:path extrusionOk="0" h="4751" w="504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598" name="Google Shape;9598;p59"/>
          <p:cNvGrpSpPr/>
          <p:nvPr/>
        </p:nvGrpSpPr>
        <p:grpSpPr>
          <a:xfrm>
            <a:off x="5039779" y="3545089"/>
            <a:ext cx="342615" cy="340186"/>
            <a:chOff x="890400" y="4399350"/>
            <a:chExt cx="486600" cy="483150"/>
          </a:xfrm>
        </p:grpSpPr>
        <p:sp>
          <p:nvSpPr>
            <p:cNvPr id="9599" name="Google Shape;9599;p59"/>
            <p:cNvSpPr/>
            <p:nvPr/>
          </p:nvSpPr>
          <p:spPr>
            <a:xfrm>
              <a:off x="1125300" y="4503075"/>
              <a:ext cx="153800" cy="141650"/>
            </a:xfrm>
            <a:custGeom>
              <a:rect b="b" l="l" r="r" t="t"/>
              <a:pathLst>
                <a:path extrusionOk="0" h="5666" w="6152">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0" name="Google Shape;9600;p59"/>
            <p:cNvSpPr/>
            <p:nvPr/>
          </p:nvSpPr>
          <p:spPr>
            <a:xfrm>
              <a:off x="890400" y="4399350"/>
              <a:ext cx="486600" cy="483150"/>
            </a:xfrm>
            <a:custGeom>
              <a:rect b="b" l="l" r="r" t="t"/>
              <a:pathLst>
                <a:path extrusionOk="0" h="19326" w="19464">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1" name="Google Shape;9601;p59"/>
            <p:cNvSpPr/>
            <p:nvPr/>
          </p:nvSpPr>
          <p:spPr>
            <a:xfrm>
              <a:off x="1106975" y="4639875"/>
              <a:ext cx="28325" cy="28325"/>
            </a:xfrm>
            <a:custGeom>
              <a:rect b="b" l="l" r="r" t="t"/>
              <a:pathLst>
                <a:path extrusionOk="0" h="1133" w="1133">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2" name="Google Shape;9602;p59"/>
          <p:cNvGrpSpPr/>
          <p:nvPr/>
        </p:nvGrpSpPr>
        <p:grpSpPr>
          <a:xfrm>
            <a:off x="5474075" y="3560368"/>
            <a:ext cx="340168" cy="309628"/>
            <a:chOff x="1487200" y="4421025"/>
            <a:chExt cx="483125" cy="439750"/>
          </a:xfrm>
        </p:grpSpPr>
        <p:sp>
          <p:nvSpPr>
            <p:cNvPr id="9603" name="Google Shape;9603;p59"/>
            <p:cNvSpPr/>
            <p:nvPr/>
          </p:nvSpPr>
          <p:spPr>
            <a:xfrm>
              <a:off x="1487200" y="4421025"/>
              <a:ext cx="483125" cy="439750"/>
            </a:xfrm>
            <a:custGeom>
              <a:rect b="b" l="l" r="r" t="t"/>
              <a:pathLst>
                <a:path extrusionOk="0" h="17590" w="19325">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4" name="Google Shape;9604;p59"/>
            <p:cNvSpPr/>
            <p:nvPr/>
          </p:nvSpPr>
          <p:spPr>
            <a:xfrm>
              <a:off x="1544950" y="4622200"/>
              <a:ext cx="103950" cy="100025"/>
            </a:xfrm>
            <a:custGeom>
              <a:rect b="b" l="l" r="r" t="t"/>
              <a:pathLst>
                <a:path extrusionOk="0" h="4001" w="4158">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5" name="Google Shape;9605;p59"/>
            <p:cNvSpPr/>
            <p:nvPr/>
          </p:nvSpPr>
          <p:spPr>
            <a:xfrm>
              <a:off x="1804675" y="4622200"/>
              <a:ext cx="103975" cy="100025"/>
            </a:xfrm>
            <a:custGeom>
              <a:rect b="b" l="l" r="r" t="t"/>
              <a:pathLst>
                <a:path extrusionOk="0" h="4001" w="4159">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6" name="Google Shape;9606;p59"/>
            <p:cNvSpPr/>
            <p:nvPr/>
          </p:nvSpPr>
          <p:spPr>
            <a:xfrm>
              <a:off x="1667450" y="4661825"/>
              <a:ext cx="119825" cy="28350"/>
            </a:xfrm>
            <a:custGeom>
              <a:rect b="b" l="l" r="r" t="t"/>
              <a:pathLst>
                <a:path extrusionOk="0" h="1134" w="4793">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07" name="Google Shape;9607;p59"/>
          <p:cNvGrpSpPr/>
          <p:nvPr/>
        </p:nvGrpSpPr>
        <p:grpSpPr>
          <a:xfrm>
            <a:off x="5878353" y="3545107"/>
            <a:ext cx="344903" cy="340151"/>
            <a:chOff x="2079300" y="4399325"/>
            <a:chExt cx="489850" cy="483100"/>
          </a:xfrm>
        </p:grpSpPr>
        <p:sp>
          <p:nvSpPr>
            <p:cNvPr id="9608" name="Google Shape;9608;p59"/>
            <p:cNvSpPr/>
            <p:nvPr/>
          </p:nvSpPr>
          <p:spPr>
            <a:xfrm>
              <a:off x="2079300" y="4399325"/>
              <a:ext cx="489850" cy="483100"/>
            </a:xfrm>
            <a:custGeom>
              <a:rect b="b" l="l" r="r" t="t"/>
              <a:pathLst>
                <a:path extrusionOk="0" h="19324" w="19594">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09" name="Google Shape;9609;p59"/>
            <p:cNvSpPr/>
            <p:nvPr/>
          </p:nvSpPr>
          <p:spPr>
            <a:xfrm>
              <a:off x="2348725" y="4522375"/>
              <a:ext cx="94375" cy="88150"/>
            </a:xfrm>
            <a:custGeom>
              <a:rect b="b" l="l" r="r" t="t"/>
              <a:pathLst>
                <a:path extrusionOk="0" h="3526" w="3775">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10" name="Google Shape;9610;p59"/>
          <p:cNvSpPr/>
          <p:nvPr/>
        </p:nvSpPr>
        <p:spPr>
          <a:xfrm>
            <a:off x="6315243" y="3544569"/>
            <a:ext cx="299049" cy="340133"/>
          </a:xfrm>
          <a:custGeom>
            <a:rect b="b" l="l" r="r" t="t"/>
            <a:pathLst>
              <a:path extrusionOk="0" h="19323" w="16989">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11" name="Google Shape;9611;p59"/>
          <p:cNvGrpSpPr/>
          <p:nvPr/>
        </p:nvGrpSpPr>
        <p:grpSpPr>
          <a:xfrm>
            <a:off x="6744925" y="3545107"/>
            <a:ext cx="276236" cy="340151"/>
            <a:chOff x="3316000" y="4399325"/>
            <a:chExt cx="392325" cy="483100"/>
          </a:xfrm>
        </p:grpSpPr>
        <p:sp>
          <p:nvSpPr>
            <p:cNvPr id="9612" name="Google Shape;9612;p59"/>
            <p:cNvSpPr/>
            <p:nvPr/>
          </p:nvSpPr>
          <p:spPr>
            <a:xfrm>
              <a:off x="3316000" y="4399325"/>
              <a:ext cx="392325" cy="483100"/>
            </a:xfrm>
            <a:custGeom>
              <a:rect b="b" l="l" r="r" t="t"/>
              <a:pathLst>
                <a:path extrusionOk="0" h="19324" w="15693">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3" name="Google Shape;9613;p59"/>
            <p:cNvSpPr/>
            <p:nvPr/>
          </p:nvSpPr>
          <p:spPr>
            <a:xfrm>
              <a:off x="3582300" y="4797475"/>
              <a:ext cx="56650" cy="28350"/>
            </a:xfrm>
            <a:custGeom>
              <a:rect b="b" l="l" r="r" t="t"/>
              <a:pathLst>
                <a:path extrusionOk="0" h="1134" w="2266">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14" name="Google Shape;9614;p59"/>
          <p:cNvGrpSpPr/>
          <p:nvPr/>
        </p:nvGrpSpPr>
        <p:grpSpPr>
          <a:xfrm>
            <a:off x="7169665" y="3545089"/>
            <a:ext cx="254022" cy="340186"/>
            <a:chOff x="3926225" y="4399275"/>
            <a:chExt cx="360775" cy="483150"/>
          </a:xfrm>
        </p:grpSpPr>
        <p:sp>
          <p:nvSpPr>
            <p:cNvPr id="9615" name="Google Shape;9615;p59"/>
            <p:cNvSpPr/>
            <p:nvPr/>
          </p:nvSpPr>
          <p:spPr>
            <a:xfrm>
              <a:off x="4163400" y="4797475"/>
              <a:ext cx="56650" cy="28350"/>
            </a:xfrm>
            <a:custGeom>
              <a:rect b="b" l="l" r="r" t="t"/>
              <a:pathLst>
                <a:path extrusionOk="0" h="1134" w="2266">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16" name="Google Shape;9616;p59"/>
            <p:cNvSpPr/>
            <p:nvPr/>
          </p:nvSpPr>
          <p:spPr>
            <a:xfrm>
              <a:off x="3926225" y="4399275"/>
              <a:ext cx="360775" cy="483150"/>
            </a:xfrm>
            <a:custGeom>
              <a:rect b="b" l="l" r="r" t="t"/>
              <a:pathLst>
                <a:path extrusionOk="0" h="19326" w="14431">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17" name="Google Shape;9617;p59"/>
          <p:cNvSpPr/>
          <p:nvPr/>
        </p:nvSpPr>
        <p:spPr>
          <a:xfrm>
            <a:off x="7630119" y="3544578"/>
            <a:ext cx="179387" cy="340116"/>
          </a:xfrm>
          <a:custGeom>
            <a:rect b="b" l="l" r="r" t="t"/>
            <a:pathLst>
              <a:path extrusionOk="0" h="19322" w="10191">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9618" name="Google Shape;9618;p59"/>
          <p:cNvGrpSpPr/>
          <p:nvPr/>
        </p:nvGrpSpPr>
        <p:grpSpPr>
          <a:xfrm>
            <a:off x="7975224" y="3545151"/>
            <a:ext cx="340080" cy="340063"/>
            <a:chOff x="5053975" y="4399375"/>
            <a:chExt cx="483000" cy="482975"/>
          </a:xfrm>
        </p:grpSpPr>
        <p:sp>
          <p:nvSpPr>
            <p:cNvPr id="9619" name="Google Shape;9619;p59"/>
            <p:cNvSpPr/>
            <p:nvPr/>
          </p:nvSpPr>
          <p:spPr>
            <a:xfrm>
              <a:off x="5053975" y="4399375"/>
              <a:ext cx="483000" cy="482975"/>
            </a:xfrm>
            <a:custGeom>
              <a:rect b="b" l="l" r="r" t="t"/>
              <a:pathLst>
                <a:path extrusionOk="0" h="19319" w="1932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0" name="Google Shape;9620;p59"/>
            <p:cNvSpPr/>
            <p:nvPr/>
          </p:nvSpPr>
          <p:spPr>
            <a:xfrm>
              <a:off x="5100725" y="4528375"/>
              <a:ext cx="309350" cy="296450"/>
            </a:xfrm>
            <a:custGeom>
              <a:rect b="b" l="l" r="r" t="t"/>
              <a:pathLst>
                <a:path extrusionOk="0" h="11858" w="12374">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1" name="Google Shape;9621;p59"/>
            <p:cNvSpPr/>
            <p:nvPr/>
          </p:nvSpPr>
          <p:spPr>
            <a:xfrm>
              <a:off x="5180875" y="4456850"/>
              <a:ext cx="316625" cy="296575"/>
            </a:xfrm>
            <a:custGeom>
              <a:rect b="b" l="l" r="r" t="t"/>
              <a:pathLst>
                <a:path extrusionOk="0" h="11863" w="12665">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2" name="Google Shape;9622;p59"/>
          <p:cNvGrpSpPr/>
          <p:nvPr/>
        </p:nvGrpSpPr>
        <p:grpSpPr>
          <a:xfrm>
            <a:off x="6715417" y="3960912"/>
            <a:ext cx="340168" cy="340168"/>
            <a:chOff x="5648375" y="4399300"/>
            <a:chExt cx="483125" cy="483125"/>
          </a:xfrm>
        </p:grpSpPr>
        <p:sp>
          <p:nvSpPr>
            <p:cNvPr id="9623" name="Google Shape;9623;p59"/>
            <p:cNvSpPr/>
            <p:nvPr/>
          </p:nvSpPr>
          <p:spPr>
            <a:xfrm>
              <a:off x="5648375" y="4399300"/>
              <a:ext cx="483125" cy="483125"/>
            </a:xfrm>
            <a:custGeom>
              <a:rect b="b" l="l" r="r" t="t"/>
              <a:pathLst>
                <a:path extrusionOk="0" h="19325" w="19325">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4" name="Google Shape;9624;p59"/>
            <p:cNvSpPr/>
            <p:nvPr/>
          </p:nvSpPr>
          <p:spPr>
            <a:xfrm>
              <a:off x="5734275" y="4598425"/>
              <a:ext cx="311400" cy="84950"/>
            </a:xfrm>
            <a:custGeom>
              <a:rect b="b" l="l" r="r" t="t"/>
              <a:pathLst>
                <a:path extrusionOk="0" h="3398" w="12456">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5" name="Google Shape;9625;p59"/>
          <p:cNvGrpSpPr/>
          <p:nvPr/>
        </p:nvGrpSpPr>
        <p:grpSpPr>
          <a:xfrm>
            <a:off x="4946140" y="3979624"/>
            <a:ext cx="330007" cy="302744"/>
            <a:chOff x="6239575" y="4416275"/>
            <a:chExt cx="489625" cy="449175"/>
          </a:xfrm>
        </p:grpSpPr>
        <p:sp>
          <p:nvSpPr>
            <p:cNvPr id="9626" name="Google Shape;9626;p59"/>
            <p:cNvSpPr/>
            <p:nvPr/>
          </p:nvSpPr>
          <p:spPr>
            <a:xfrm>
              <a:off x="6239575" y="4416275"/>
              <a:ext cx="489625" cy="449175"/>
            </a:xfrm>
            <a:custGeom>
              <a:rect b="b" l="l" r="r" t="t"/>
              <a:pathLst>
                <a:path extrusionOk="0" h="17967" w="19585">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7" name="Google Shape;9627;p59"/>
            <p:cNvSpPr/>
            <p:nvPr/>
          </p:nvSpPr>
          <p:spPr>
            <a:xfrm>
              <a:off x="6438550" y="4723875"/>
              <a:ext cx="88350" cy="84950"/>
            </a:xfrm>
            <a:custGeom>
              <a:rect b="b" l="l" r="r" t="t"/>
              <a:pathLst>
                <a:path extrusionOk="0" h="3398" w="3534">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28" name="Google Shape;9628;p59"/>
            <p:cNvSpPr/>
            <p:nvPr/>
          </p:nvSpPr>
          <p:spPr>
            <a:xfrm>
              <a:off x="6441950" y="4497425"/>
              <a:ext cx="84950" cy="198250"/>
            </a:xfrm>
            <a:custGeom>
              <a:rect b="b" l="l" r="r" t="t"/>
              <a:pathLst>
                <a:path extrusionOk="0" h="7930" w="3398">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29" name="Google Shape;9629;p59"/>
          <p:cNvGrpSpPr/>
          <p:nvPr/>
        </p:nvGrpSpPr>
        <p:grpSpPr>
          <a:xfrm>
            <a:off x="2049419" y="3976879"/>
            <a:ext cx="308234" cy="308234"/>
            <a:chOff x="892750" y="4993750"/>
            <a:chExt cx="483125" cy="483125"/>
          </a:xfrm>
        </p:grpSpPr>
        <p:sp>
          <p:nvSpPr>
            <p:cNvPr id="9630" name="Google Shape;9630;p59"/>
            <p:cNvSpPr/>
            <p:nvPr/>
          </p:nvSpPr>
          <p:spPr>
            <a:xfrm>
              <a:off x="89275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1" name="Google Shape;9631;p59"/>
            <p:cNvSpPr/>
            <p:nvPr/>
          </p:nvSpPr>
          <p:spPr>
            <a:xfrm>
              <a:off x="1021000" y="5052250"/>
              <a:ext cx="230775" cy="253450"/>
            </a:xfrm>
            <a:custGeom>
              <a:rect b="b" l="l" r="r" t="t"/>
              <a:pathLst>
                <a:path extrusionOk="0" h="10138" w="9231">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2" name="Google Shape;9632;p59"/>
            <p:cNvSpPr/>
            <p:nvPr/>
          </p:nvSpPr>
          <p:spPr>
            <a:xfrm>
              <a:off x="1088475" y="5334425"/>
              <a:ext cx="88350" cy="84925"/>
            </a:xfrm>
            <a:custGeom>
              <a:rect b="b" l="l" r="r" t="t"/>
              <a:pathLst>
                <a:path extrusionOk="0" h="3397" w="3534">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3" name="Google Shape;9633;p59"/>
          <p:cNvGrpSpPr/>
          <p:nvPr/>
        </p:nvGrpSpPr>
        <p:grpSpPr>
          <a:xfrm>
            <a:off x="853427" y="3984006"/>
            <a:ext cx="293982" cy="293982"/>
            <a:chOff x="2676100" y="4993750"/>
            <a:chExt cx="483125" cy="483125"/>
          </a:xfrm>
        </p:grpSpPr>
        <p:sp>
          <p:nvSpPr>
            <p:cNvPr id="9634" name="Google Shape;9634;p59"/>
            <p:cNvSpPr/>
            <p:nvPr/>
          </p:nvSpPr>
          <p:spPr>
            <a:xfrm>
              <a:off x="267610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5" name="Google Shape;9635;p59"/>
            <p:cNvSpPr/>
            <p:nvPr/>
          </p:nvSpPr>
          <p:spPr>
            <a:xfrm>
              <a:off x="2776125" y="5051350"/>
              <a:ext cx="141550" cy="367950"/>
            </a:xfrm>
            <a:custGeom>
              <a:rect b="b" l="l" r="r" t="t"/>
              <a:pathLst>
                <a:path extrusionOk="0" h="14718" w="5662">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6" name="Google Shape;9636;p59"/>
            <p:cNvSpPr/>
            <p:nvPr/>
          </p:nvSpPr>
          <p:spPr>
            <a:xfrm>
              <a:off x="2945950" y="5051350"/>
              <a:ext cx="113275" cy="367950"/>
            </a:xfrm>
            <a:custGeom>
              <a:rect b="b" l="l" r="r" t="t"/>
              <a:pathLst>
                <a:path extrusionOk="0" h="14718" w="4531">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37" name="Google Shape;9637;p59"/>
          <p:cNvGrpSpPr/>
          <p:nvPr/>
        </p:nvGrpSpPr>
        <p:grpSpPr>
          <a:xfrm>
            <a:off x="3287244" y="3976879"/>
            <a:ext cx="308234" cy="308234"/>
            <a:chOff x="3270550" y="4993750"/>
            <a:chExt cx="483125" cy="483125"/>
          </a:xfrm>
        </p:grpSpPr>
        <p:sp>
          <p:nvSpPr>
            <p:cNvPr id="9638" name="Google Shape;9638;p59"/>
            <p:cNvSpPr/>
            <p:nvPr/>
          </p:nvSpPr>
          <p:spPr>
            <a:xfrm>
              <a:off x="3270550" y="4993750"/>
              <a:ext cx="483125" cy="483125"/>
            </a:xfrm>
            <a:custGeom>
              <a:rect b="b" l="l" r="r" t="t"/>
              <a:pathLst>
                <a:path extrusionOk="0" h="19325" w="19325">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39" name="Google Shape;9639;p59"/>
            <p:cNvSpPr/>
            <p:nvPr/>
          </p:nvSpPr>
          <p:spPr>
            <a:xfrm>
              <a:off x="3469675" y="5079600"/>
              <a:ext cx="88275" cy="85000"/>
            </a:xfrm>
            <a:custGeom>
              <a:rect b="b" l="l" r="r" t="t"/>
              <a:pathLst>
                <a:path extrusionOk="0" h="3400" w="3531">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0" name="Google Shape;9640;p59"/>
            <p:cNvSpPr/>
            <p:nvPr/>
          </p:nvSpPr>
          <p:spPr>
            <a:xfrm>
              <a:off x="3441375" y="5192875"/>
              <a:ext cx="141475" cy="198175"/>
            </a:xfrm>
            <a:custGeom>
              <a:rect b="b" l="l" r="r" t="t"/>
              <a:pathLst>
                <a:path extrusionOk="0" h="7927" w="5659">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1" name="Google Shape;9641;p59"/>
          <p:cNvGrpSpPr/>
          <p:nvPr/>
        </p:nvGrpSpPr>
        <p:grpSpPr>
          <a:xfrm>
            <a:off x="1271279" y="3983960"/>
            <a:ext cx="293997" cy="294073"/>
            <a:chOff x="4459450" y="4993700"/>
            <a:chExt cx="483150" cy="483275"/>
          </a:xfrm>
        </p:grpSpPr>
        <p:sp>
          <p:nvSpPr>
            <p:cNvPr id="9642" name="Google Shape;9642;p59"/>
            <p:cNvSpPr/>
            <p:nvPr/>
          </p:nvSpPr>
          <p:spPr>
            <a:xfrm>
              <a:off x="445945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3" name="Google Shape;9643;p59"/>
            <p:cNvSpPr/>
            <p:nvPr/>
          </p:nvSpPr>
          <p:spPr>
            <a:xfrm>
              <a:off x="4530800" y="5235675"/>
              <a:ext cx="99650" cy="118650"/>
            </a:xfrm>
            <a:custGeom>
              <a:rect b="b" l="l" r="r" t="t"/>
              <a:pathLst>
                <a:path extrusionOk="0" h="4746" w="3986">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4" name="Google Shape;9644;p59"/>
          <p:cNvGrpSpPr/>
          <p:nvPr/>
        </p:nvGrpSpPr>
        <p:grpSpPr>
          <a:xfrm>
            <a:off x="2462028" y="3976879"/>
            <a:ext cx="308234" cy="308234"/>
            <a:chOff x="1487200" y="4993750"/>
            <a:chExt cx="483125" cy="483125"/>
          </a:xfrm>
        </p:grpSpPr>
        <p:sp>
          <p:nvSpPr>
            <p:cNvPr id="9645" name="Google Shape;9645;p59"/>
            <p:cNvSpPr/>
            <p:nvPr/>
          </p:nvSpPr>
          <p:spPr>
            <a:xfrm>
              <a:off x="1487200" y="4993750"/>
              <a:ext cx="483125" cy="483125"/>
            </a:xfrm>
            <a:custGeom>
              <a:rect b="b" l="l" r="r" t="t"/>
              <a:pathLst>
                <a:path extrusionOk="0" h="19325" w="19325">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6" name="Google Shape;9646;p59"/>
            <p:cNvSpPr/>
            <p:nvPr/>
          </p:nvSpPr>
          <p:spPr>
            <a:xfrm>
              <a:off x="1602600" y="5143950"/>
              <a:ext cx="250350" cy="182725"/>
            </a:xfrm>
            <a:custGeom>
              <a:rect b="b" l="l" r="r" t="t"/>
              <a:pathLst>
                <a:path extrusionOk="0" h="7309" w="10014">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47" name="Google Shape;9647;p59"/>
          <p:cNvGrpSpPr/>
          <p:nvPr/>
        </p:nvGrpSpPr>
        <p:grpSpPr>
          <a:xfrm>
            <a:off x="2874638" y="3976879"/>
            <a:ext cx="308234" cy="308234"/>
            <a:chOff x="2081650" y="4993750"/>
            <a:chExt cx="483125" cy="483125"/>
          </a:xfrm>
        </p:grpSpPr>
        <p:sp>
          <p:nvSpPr>
            <p:cNvPr id="9648" name="Google Shape;9648;p59"/>
            <p:cNvSpPr/>
            <p:nvPr/>
          </p:nvSpPr>
          <p:spPr>
            <a:xfrm>
              <a:off x="2081650" y="4993750"/>
              <a:ext cx="483125" cy="483125"/>
            </a:xfrm>
            <a:custGeom>
              <a:rect b="b" l="l" r="r" t="t"/>
              <a:pathLst>
                <a:path extrusionOk="0" h="19325" w="19325">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49" name="Google Shape;9649;p59"/>
            <p:cNvSpPr/>
            <p:nvPr/>
          </p:nvSpPr>
          <p:spPr>
            <a:xfrm>
              <a:off x="2209375" y="5125625"/>
              <a:ext cx="227600" cy="219350"/>
            </a:xfrm>
            <a:custGeom>
              <a:rect b="b" l="l" r="r" t="t"/>
              <a:pathLst>
                <a:path extrusionOk="0" h="8774" w="9104">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9650" name="Google Shape;9650;p59"/>
          <p:cNvGrpSpPr/>
          <p:nvPr/>
        </p:nvGrpSpPr>
        <p:grpSpPr>
          <a:xfrm>
            <a:off x="1651280" y="3983960"/>
            <a:ext cx="293997" cy="294073"/>
            <a:chOff x="5053900" y="4993700"/>
            <a:chExt cx="483150" cy="483275"/>
          </a:xfrm>
        </p:grpSpPr>
        <p:sp>
          <p:nvSpPr>
            <p:cNvPr id="9651" name="Google Shape;9651;p59"/>
            <p:cNvSpPr/>
            <p:nvPr/>
          </p:nvSpPr>
          <p:spPr>
            <a:xfrm>
              <a:off x="5053900" y="4993700"/>
              <a:ext cx="483150" cy="483275"/>
            </a:xfrm>
            <a:custGeom>
              <a:rect b="b" l="l" r="r" t="t"/>
              <a:pathLst>
                <a:path extrusionOk="0" h="19331" w="19326">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9652" name="Google Shape;9652;p59"/>
            <p:cNvSpPr/>
            <p:nvPr/>
          </p:nvSpPr>
          <p:spPr>
            <a:xfrm>
              <a:off x="5123725" y="5264025"/>
              <a:ext cx="105200" cy="61775"/>
            </a:xfrm>
            <a:custGeom>
              <a:rect b="b" l="l" r="r" t="t"/>
              <a:pathLst>
                <a:path extrusionOk="0" h="2471" w="4208">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9653" name="Google Shape;9653;p59"/>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solidFill>
                <a:schemeClr val="lt1"/>
              </a:solidFill>
            </a:endParaRPr>
          </a:p>
        </p:txBody>
      </p:sp>
      <p:grpSp>
        <p:nvGrpSpPr>
          <p:cNvPr id="9654" name="Google Shape;9654;p59"/>
          <p:cNvGrpSpPr/>
          <p:nvPr/>
        </p:nvGrpSpPr>
        <p:grpSpPr>
          <a:xfrm>
            <a:off x="7159962" y="3960299"/>
            <a:ext cx="195401" cy="341395"/>
            <a:chOff x="1426400" y="1814750"/>
            <a:chExt cx="407850" cy="712575"/>
          </a:xfrm>
        </p:grpSpPr>
        <p:sp>
          <p:nvSpPr>
            <p:cNvPr id="9655" name="Google Shape;9655;p59"/>
            <p:cNvSpPr/>
            <p:nvPr/>
          </p:nvSpPr>
          <p:spPr>
            <a:xfrm>
              <a:off x="1426400" y="1814750"/>
              <a:ext cx="407850" cy="407925"/>
            </a:xfrm>
            <a:custGeom>
              <a:rect b="b" l="l" r="r" t="t"/>
              <a:pathLst>
                <a:path extrusionOk="0" fill="none" h="16317" w="16314">
                  <a:moveTo>
                    <a:pt x="16313" y="8193"/>
                  </a:moveTo>
                  <a:cubicBezTo>
                    <a:pt x="16313" y="12682"/>
                    <a:pt x="12678" y="16317"/>
                    <a:pt x="8190" y="16317"/>
                  </a:cubicBezTo>
                  <a:cubicBezTo>
                    <a:pt x="3701" y="16317"/>
                    <a:pt x="1" y="12682"/>
                    <a:pt x="1" y="8193"/>
                  </a:cubicBezTo>
                  <a:cubicBezTo>
                    <a:pt x="1" y="3705"/>
                    <a:pt x="3705" y="0"/>
                    <a:pt x="8190" y="0"/>
                  </a:cubicBezTo>
                  <a:cubicBezTo>
                    <a:pt x="12674" y="0"/>
                    <a:pt x="16313" y="3705"/>
                    <a:pt x="16313" y="8193"/>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59"/>
            <p:cNvSpPr/>
            <p:nvPr/>
          </p:nvSpPr>
          <p:spPr>
            <a:xfrm>
              <a:off x="1631125" y="2222650"/>
              <a:ext cx="25" cy="304675"/>
            </a:xfrm>
            <a:custGeom>
              <a:rect b="b" l="l" r="r" t="t"/>
              <a:pathLst>
                <a:path extrusionOk="0" fill="none" h="12187" w="1">
                  <a:moveTo>
                    <a:pt x="1" y="1"/>
                  </a:moveTo>
                  <a:lnTo>
                    <a:pt x="1" y="12187"/>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59"/>
            <p:cNvSpPr/>
            <p:nvPr/>
          </p:nvSpPr>
          <p:spPr>
            <a:xfrm>
              <a:off x="1529575" y="2425750"/>
              <a:ext cx="203125" cy="25"/>
            </a:xfrm>
            <a:custGeom>
              <a:rect b="b" l="l" r="r" t="t"/>
              <a:pathLst>
                <a:path extrusionOk="0" fill="none" h="1" w="8125">
                  <a:moveTo>
                    <a:pt x="1" y="1"/>
                  </a:moveTo>
                  <a:lnTo>
                    <a:pt x="8125"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8" name="Google Shape;9658;p59"/>
          <p:cNvGrpSpPr/>
          <p:nvPr/>
        </p:nvGrpSpPr>
        <p:grpSpPr>
          <a:xfrm>
            <a:off x="7494377" y="3991261"/>
            <a:ext cx="279423" cy="279471"/>
            <a:chOff x="1910075" y="2021700"/>
            <a:chExt cx="583225" cy="583325"/>
          </a:xfrm>
        </p:grpSpPr>
        <p:sp>
          <p:nvSpPr>
            <p:cNvPr id="9659" name="Google Shape;9659;p59"/>
            <p:cNvSpPr/>
            <p:nvPr/>
          </p:nvSpPr>
          <p:spPr>
            <a:xfrm>
              <a:off x="1910075" y="2157875"/>
              <a:ext cx="448375" cy="447150"/>
            </a:xfrm>
            <a:custGeom>
              <a:rect b="b" l="l" r="r" t="t"/>
              <a:pathLst>
                <a:path extrusionOk="0" fill="none" h="17886" w="17935">
                  <a:moveTo>
                    <a:pt x="14762" y="14709"/>
                  </a:moveTo>
                  <a:cubicBezTo>
                    <a:pt x="11589" y="17885"/>
                    <a:pt x="6349" y="17885"/>
                    <a:pt x="3177" y="14709"/>
                  </a:cubicBezTo>
                  <a:cubicBezTo>
                    <a:pt x="1" y="11536"/>
                    <a:pt x="54" y="6349"/>
                    <a:pt x="3222" y="3173"/>
                  </a:cubicBezTo>
                  <a:cubicBezTo>
                    <a:pt x="6394" y="0"/>
                    <a:pt x="11537" y="0"/>
                    <a:pt x="14713" y="3173"/>
                  </a:cubicBezTo>
                  <a:cubicBezTo>
                    <a:pt x="17889" y="6341"/>
                    <a:pt x="17934" y="11536"/>
                    <a:pt x="14762" y="14709"/>
                  </a:cubicBezTo>
                  <a:close/>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59"/>
            <p:cNvSpPr/>
            <p:nvPr/>
          </p:nvSpPr>
          <p:spPr>
            <a:xfrm>
              <a:off x="2277975" y="2026475"/>
              <a:ext cx="210650" cy="210625"/>
            </a:xfrm>
            <a:custGeom>
              <a:rect b="b" l="l" r="r" t="t"/>
              <a:pathLst>
                <a:path extrusionOk="0" fill="none" h="8425" w="8426">
                  <a:moveTo>
                    <a:pt x="8425" y="0"/>
                  </a:moveTo>
                  <a:lnTo>
                    <a:pt x="1" y="8425"/>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59"/>
            <p:cNvSpPr/>
            <p:nvPr/>
          </p:nvSpPr>
          <p:spPr>
            <a:xfrm>
              <a:off x="2349675" y="2021700"/>
              <a:ext cx="143625" cy="143500"/>
            </a:xfrm>
            <a:custGeom>
              <a:rect b="b" l="l" r="r" t="t"/>
              <a:pathLst>
                <a:path extrusionOk="0" fill="none" h="5740" w="5745">
                  <a:moveTo>
                    <a:pt x="1" y="0"/>
                  </a:moveTo>
                  <a:lnTo>
                    <a:pt x="5744" y="0"/>
                  </a:lnTo>
                  <a:lnTo>
                    <a:pt x="5744" y="5740"/>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2" name="Google Shape;9662;p59"/>
          <p:cNvGrpSpPr/>
          <p:nvPr/>
        </p:nvGrpSpPr>
        <p:grpSpPr>
          <a:xfrm>
            <a:off x="7912814" y="4026678"/>
            <a:ext cx="392874" cy="208636"/>
            <a:chOff x="2749275" y="2099575"/>
            <a:chExt cx="820025" cy="435475"/>
          </a:xfrm>
        </p:grpSpPr>
        <p:sp>
          <p:nvSpPr>
            <p:cNvPr id="9663" name="Google Shape;9663;p59"/>
            <p:cNvSpPr/>
            <p:nvPr/>
          </p:nvSpPr>
          <p:spPr>
            <a:xfrm>
              <a:off x="3163375" y="2317300"/>
              <a:ext cx="389050" cy="25"/>
            </a:xfrm>
            <a:custGeom>
              <a:rect b="b" l="l" r="r" t="t"/>
              <a:pathLst>
                <a:path extrusionOk="0" fill="none" h="1" w="15562">
                  <a:moveTo>
                    <a:pt x="15562" y="1"/>
                  </a:moveTo>
                  <a:lnTo>
                    <a:pt x="1" y="1"/>
                  </a:lnTo>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59"/>
            <p:cNvSpPr/>
            <p:nvPr/>
          </p:nvSpPr>
          <p:spPr>
            <a:xfrm>
              <a:off x="3299975" y="2175125"/>
              <a:ext cx="25" cy="284375"/>
            </a:xfrm>
            <a:custGeom>
              <a:rect b="b" l="l" r="r" t="t"/>
              <a:pathLst>
                <a:path extrusionOk="0" fill="none" h="11375" w="1">
                  <a:moveTo>
                    <a:pt x="0" y="1"/>
                  </a:moveTo>
                  <a:lnTo>
                    <a:pt x="0" y="11374"/>
                  </a:lnTo>
                </a:path>
              </a:pathLst>
            </a:custGeom>
            <a:solidFill>
              <a:schemeClr val="dk2"/>
            </a:solidFill>
            <a:ln cap="rnd"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59"/>
            <p:cNvSpPr/>
            <p:nvPr/>
          </p:nvSpPr>
          <p:spPr>
            <a:xfrm>
              <a:off x="3438275" y="2186300"/>
              <a:ext cx="131025" cy="261925"/>
            </a:xfrm>
            <a:custGeom>
              <a:rect b="b" l="l" r="r" t="t"/>
              <a:pathLst>
                <a:path extrusionOk="0" fill="none" h="10477" w="5241">
                  <a:moveTo>
                    <a:pt x="0" y="10476"/>
                  </a:moveTo>
                  <a:lnTo>
                    <a:pt x="5240" y="5241"/>
                  </a:lnTo>
                  <a:lnTo>
                    <a:pt x="0" y="1"/>
                  </a:lnTo>
                </a:path>
              </a:pathLst>
            </a:custGeom>
            <a:solidFill>
              <a:schemeClr val="dk2"/>
            </a:solidFill>
            <a:ln cap="rnd"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59"/>
            <p:cNvSpPr/>
            <p:nvPr/>
          </p:nvSpPr>
          <p:spPr>
            <a:xfrm>
              <a:off x="2749275" y="2099575"/>
              <a:ext cx="435450" cy="435475"/>
            </a:xfrm>
            <a:custGeom>
              <a:rect b="b" l="l" r="r" t="t"/>
              <a:pathLst>
                <a:path extrusionOk="0" fill="none" h="17419" w="17418">
                  <a:moveTo>
                    <a:pt x="14319" y="14319"/>
                  </a:moveTo>
                  <a:cubicBezTo>
                    <a:pt x="17418" y="11224"/>
                    <a:pt x="17418" y="6195"/>
                    <a:pt x="14319" y="3100"/>
                  </a:cubicBezTo>
                  <a:cubicBezTo>
                    <a:pt x="11223" y="1"/>
                    <a:pt x="6195" y="1"/>
                    <a:pt x="3100" y="3100"/>
                  </a:cubicBezTo>
                  <a:cubicBezTo>
                    <a:pt x="0" y="6195"/>
                    <a:pt x="0" y="11224"/>
                    <a:pt x="3100" y="14319"/>
                  </a:cubicBezTo>
                  <a:cubicBezTo>
                    <a:pt x="6195" y="17418"/>
                    <a:pt x="11223" y="17418"/>
                    <a:pt x="14319" y="14319"/>
                  </a:cubicBezTo>
                  <a:close/>
                </a:path>
              </a:pathLst>
            </a:custGeom>
            <a:solidFill>
              <a:schemeClr val="dk2"/>
            </a:solidFill>
            <a:ln cap="sq" cmpd="sng" w="19050">
              <a:solidFill>
                <a:schemeClr val="dk2"/>
              </a:solidFill>
              <a:prstDash val="solid"/>
              <a:miter lim="4061"/>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670" name="Shape 9670"/>
        <p:cNvGrpSpPr/>
        <p:nvPr/>
      </p:nvGrpSpPr>
      <p:grpSpPr>
        <a:xfrm>
          <a:off x="0" y="0"/>
          <a:ext cx="0" cy="0"/>
          <a:chOff x="0" y="0"/>
          <a:chExt cx="0" cy="0"/>
        </a:xfrm>
      </p:grpSpPr>
      <p:sp>
        <p:nvSpPr>
          <p:cNvPr id="9671" name="Google Shape;9671;p60"/>
          <p:cNvSpPr/>
          <p:nvPr/>
        </p:nvSpPr>
        <p:spPr>
          <a:xfrm>
            <a:off x="844100" y="1313085"/>
            <a:ext cx="323667" cy="373560"/>
          </a:xfrm>
          <a:custGeom>
            <a:rect b="b" l="l" r="r" t="t"/>
            <a:pathLst>
              <a:path extrusionOk="0" h="12691" w="10996">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0"/>
          <p:cNvSpPr/>
          <p:nvPr/>
        </p:nvSpPr>
        <p:spPr>
          <a:xfrm>
            <a:off x="844104" y="1777691"/>
            <a:ext cx="383008" cy="338738"/>
          </a:xfrm>
          <a:custGeom>
            <a:rect b="b" l="l" r="r" t="t"/>
            <a:pathLst>
              <a:path extrusionOk="0" h="11508" w="13012">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0"/>
          <p:cNvSpPr/>
          <p:nvPr/>
        </p:nvSpPr>
        <p:spPr>
          <a:xfrm>
            <a:off x="852434" y="2207474"/>
            <a:ext cx="366348" cy="373412"/>
          </a:xfrm>
          <a:custGeom>
            <a:rect b="b" l="l" r="r" t="t"/>
            <a:pathLst>
              <a:path extrusionOk="0" h="12686" w="12446">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74" name="Google Shape;9674;p60"/>
          <p:cNvGrpSpPr/>
          <p:nvPr/>
        </p:nvGrpSpPr>
        <p:grpSpPr>
          <a:xfrm>
            <a:off x="2987728" y="1340982"/>
            <a:ext cx="371882" cy="373766"/>
            <a:chOff x="-41270450" y="1973375"/>
            <a:chExt cx="315850" cy="317450"/>
          </a:xfrm>
        </p:grpSpPr>
        <p:sp>
          <p:nvSpPr>
            <p:cNvPr id="9675" name="Google Shape;9675;p60"/>
            <p:cNvSpPr/>
            <p:nvPr/>
          </p:nvSpPr>
          <p:spPr>
            <a:xfrm>
              <a:off x="-41270450" y="1973375"/>
              <a:ext cx="315850" cy="317450"/>
            </a:xfrm>
            <a:custGeom>
              <a:rect b="b" l="l" r="r" t="t"/>
              <a:pathLst>
                <a:path extrusionOk="0" h="12698" w="12634">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0"/>
            <p:cNvSpPr/>
            <p:nvPr/>
          </p:nvSpPr>
          <p:spPr>
            <a:xfrm>
              <a:off x="-41230300" y="2015125"/>
              <a:ext cx="235525" cy="192200"/>
            </a:xfrm>
            <a:custGeom>
              <a:rect b="b" l="l" r="r" t="t"/>
              <a:pathLst>
                <a:path extrusionOk="0" h="7688" w="9421">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0"/>
            <p:cNvSpPr/>
            <p:nvPr/>
          </p:nvSpPr>
          <p:spPr>
            <a:xfrm>
              <a:off x="-41139725" y="2061750"/>
              <a:ext cx="83525" cy="103675"/>
            </a:xfrm>
            <a:custGeom>
              <a:rect b="b" l="l" r="r" t="t"/>
              <a:pathLst>
                <a:path extrusionOk="0" h="4147" w="3341">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0"/>
            <p:cNvSpPr/>
            <p:nvPr/>
          </p:nvSpPr>
          <p:spPr>
            <a:xfrm>
              <a:off x="-41230300" y="2227000"/>
              <a:ext cx="235525" cy="21300"/>
            </a:xfrm>
            <a:custGeom>
              <a:rect b="b" l="l" r="r" t="t"/>
              <a:pathLst>
                <a:path extrusionOk="0" h="852" w="9421">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9" name="Google Shape;9679;p60"/>
          <p:cNvGrpSpPr/>
          <p:nvPr/>
        </p:nvGrpSpPr>
        <p:grpSpPr>
          <a:xfrm>
            <a:off x="3005407" y="1787939"/>
            <a:ext cx="395871" cy="372088"/>
            <a:chOff x="-41291625" y="2339025"/>
            <a:chExt cx="336225" cy="316025"/>
          </a:xfrm>
        </p:grpSpPr>
        <p:sp>
          <p:nvSpPr>
            <p:cNvPr id="9680" name="Google Shape;9680;p60"/>
            <p:cNvSpPr/>
            <p:nvPr/>
          </p:nvSpPr>
          <p:spPr>
            <a:xfrm>
              <a:off x="-41291625" y="2339025"/>
              <a:ext cx="336225" cy="316025"/>
            </a:xfrm>
            <a:custGeom>
              <a:rect b="b" l="l" r="r" t="t"/>
              <a:pathLst>
                <a:path extrusionOk="0" h="12641" w="13449">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0"/>
            <p:cNvSpPr/>
            <p:nvPr/>
          </p:nvSpPr>
          <p:spPr>
            <a:xfrm>
              <a:off x="-41234225" y="26208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2" name="Google Shape;9682;p60"/>
          <p:cNvSpPr/>
          <p:nvPr/>
        </p:nvSpPr>
        <p:spPr>
          <a:xfrm>
            <a:off x="2982027" y="1974953"/>
            <a:ext cx="0" cy="29"/>
          </a:xfrm>
          <a:custGeom>
            <a:rect b="b" l="l" r="r" t="t"/>
            <a:pathLst>
              <a:path extrusionOk="0" h="1" w="0">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0"/>
          <p:cNvSpPr/>
          <p:nvPr/>
        </p:nvSpPr>
        <p:spPr>
          <a:xfrm>
            <a:off x="3016426" y="2220227"/>
            <a:ext cx="376503" cy="373442"/>
          </a:xfrm>
          <a:custGeom>
            <a:rect b="b" l="l" r="r" t="t"/>
            <a:pathLst>
              <a:path extrusionOk="0" h="12687" w="12791">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0"/>
          <p:cNvSpPr/>
          <p:nvPr/>
        </p:nvSpPr>
        <p:spPr>
          <a:xfrm>
            <a:off x="1807487" y="2656925"/>
            <a:ext cx="231859" cy="372824"/>
          </a:xfrm>
          <a:custGeom>
            <a:rect b="b" l="l" r="r" t="t"/>
            <a:pathLst>
              <a:path extrusionOk="0" h="12666" w="7877">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0"/>
          <p:cNvSpPr/>
          <p:nvPr/>
        </p:nvSpPr>
        <p:spPr>
          <a:xfrm>
            <a:off x="1759274" y="3086955"/>
            <a:ext cx="328289" cy="374914"/>
          </a:xfrm>
          <a:custGeom>
            <a:rect b="b" l="l" r="r" t="t"/>
            <a:pathLst>
              <a:path extrusionOk="0" h="12737" w="11153">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0"/>
          <p:cNvSpPr/>
          <p:nvPr/>
        </p:nvSpPr>
        <p:spPr>
          <a:xfrm>
            <a:off x="1735189" y="3580990"/>
            <a:ext cx="372824" cy="374060"/>
          </a:xfrm>
          <a:custGeom>
            <a:rect b="b" l="l" r="r" t="t"/>
            <a:pathLst>
              <a:path extrusionOk="0" h="12708" w="12666">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0"/>
          <p:cNvSpPr/>
          <p:nvPr/>
        </p:nvSpPr>
        <p:spPr>
          <a:xfrm>
            <a:off x="3953247" y="2657160"/>
            <a:ext cx="374678" cy="372353"/>
          </a:xfrm>
          <a:custGeom>
            <a:rect b="b" l="l" r="r" t="t"/>
            <a:pathLst>
              <a:path extrusionOk="0" h="12650" w="12729">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688" name="Google Shape;9688;p60"/>
          <p:cNvGrpSpPr/>
          <p:nvPr/>
        </p:nvGrpSpPr>
        <p:grpSpPr>
          <a:xfrm>
            <a:off x="1229534" y="1312990"/>
            <a:ext cx="396931" cy="373147"/>
            <a:chOff x="-42804750" y="1949600"/>
            <a:chExt cx="337125" cy="316925"/>
          </a:xfrm>
        </p:grpSpPr>
        <p:sp>
          <p:nvSpPr>
            <p:cNvPr id="9689" name="Google Shape;9689;p60"/>
            <p:cNvSpPr/>
            <p:nvPr/>
          </p:nvSpPr>
          <p:spPr>
            <a:xfrm>
              <a:off x="-42731500" y="2013125"/>
              <a:ext cx="189825" cy="189900"/>
            </a:xfrm>
            <a:custGeom>
              <a:rect b="b" l="l" r="r" t="t"/>
              <a:pathLst>
                <a:path extrusionOk="0" h="7596" w="7593">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0"/>
            <p:cNvSpPr/>
            <p:nvPr/>
          </p:nvSpPr>
          <p:spPr>
            <a:xfrm>
              <a:off x="-42804750" y="1949600"/>
              <a:ext cx="337125" cy="316925"/>
            </a:xfrm>
            <a:custGeom>
              <a:rect b="b" l="l" r="r" t="t"/>
              <a:pathLst>
                <a:path extrusionOk="0" h="12677" w="13485">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0"/>
            <p:cNvSpPr/>
            <p:nvPr/>
          </p:nvSpPr>
          <p:spPr>
            <a:xfrm>
              <a:off x="-42644075" y="2060025"/>
              <a:ext cx="59100" cy="65400"/>
            </a:xfrm>
            <a:custGeom>
              <a:rect b="b" l="l" r="r" t="t"/>
              <a:pathLst>
                <a:path extrusionOk="0" h="2616" w="2364">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60"/>
          <p:cNvGrpSpPr/>
          <p:nvPr/>
        </p:nvGrpSpPr>
        <p:grpSpPr>
          <a:xfrm>
            <a:off x="1292211" y="1765686"/>
            <a:ext cx="335706" cy="364258"/>
            <a:chOff x="-42778750" y="2320125"/>
            <a:chExt cx="285125" cy="309375"/>
          </a:xfrm>
        </p:grpSpPr>
        <p:sp>
          <p:nvSpPr>
            <p:cNvPr id="9693" name="Google Shape;9693;p60"/>
            <p:cNvSpPr/>
            <p:nvPr/>
          </p:nvSpPr>
          <p:spPr>
            <a:xfrm>
              <a:off x="-42778750" y="2320125"/>
              <a:ext cx="285125" cy="309375"/>
            </a:xfrm>
            <a:custGeom>
              <a:rect b="b" l="l" r="r" t="t"/>
              <a:pathLst>
                <a:path extrusionOk="0" h="12375" w="11405">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0"/>
            <p:cNvSpPr/>
            <p:nvPr/>
          </p:nvSpPr>
          <p:spPr>
            <a:xfrm>
              <a:off x="-42667700" y="2443600"/>
              <a:ext cx="62250" cy="61475"/>
            </a:xfrm>
            <a:custGeom>
              <a:rect b="b" l="l" r="r" t="t"/>
              <a:pathLst>
                <a:path extrusionOk="0" h="2459" w="249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5" name="Google Shape;9695;p60"/>
          <p:cNvGrpSpPr/>
          <p:nvPr/>
        </p:nvGrpSpPr>
        <p:grpSpPr>
          <a:xfrm>
            <a:off x="1269879" y="2212691"/>
            <a:ext cx="375591" cy="374678"/>
            <a:chOff x="-42796875" y="2680675"/>
            <a:chExt cx="319000" cy="318225"/>
          </a:xfrm>
        </p:grpSpPr>
        <p:sp>
          <p:nvSpPr>
            <p:cNvPr id="9696" name="Google Shape;9696;p60"/>
            <p:cNvSpPr/>
            <p:nvPr/>
          </p:nvSpPr>
          <p:spPr>
            <a:xfrm>
              <a:off x="-42671650" y="2853950"/>
              <a:ext cx="70125" cy="21275"/>
            </a:xfrm>
            <a:custGeom>
              <a:rect b="b" l="l" r="r" t="t"/>
              <a:pathLst>
                <a:path extrusionOk="0" h="851" w="2805">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0"/>
            <p:cNvSpPr/>
            <p:nvPr/>
          </p:nvSpPr>
          <p:spPr>
            <a:xfrm>
              <a:off x="-42671650" y="2895675"/>
              <a:ext cx="70125" cy="20525"/>
            </a:xfrm>
            <a:custGeom>
              <a:rect b="b" l="l" r="r" t="t"/>
              <a:pathLst>
                <a:path extrusionOk="0" h="821" w="2805">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0"/>
            <p:cNvSpPr/>
            <p:nvPr/>
          </p:nvSpPr>
          <p:spPr>
            <a:xfrm>
              <a:off x="-42796875" y="2680675"/>
              <a:ext cx="319000" cy="318225"/>
            </a:xfrm>
            <a:custGeom>
              <a:rect b="b" l="l" r="r" t="t"/>
              <a:pathLst>
                <a:path extrusionOk="0" h="12729" w="1276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0"/>
            <p:cNvSpPr/>
            <p:nvPr/>
          </p:nvSpPr>
          <p:spPr>
            <a:xfrm>
              <a:off x="-42753550" y="2854500"/>
              <a:ext cx="63825" cy="61700"/>
            </a:xfrm>
            <a:custGeom>
              <a:rect b="b" l="l" r="r" t="t"/>
              <a:pathLst>
                <a:path extrusionOk="0" h="2468" w="2553">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0"/>
            <p:cNvSpPr/>
            <p:nvPr/>
          </p:nvSpPr>
          <p:spPr>
            <a:xfrm>
              <a:off x="-42581850" y="2853950"/>
              <a:ext cx="63025" cy="61475"/>
            </a:xfrm>
            <a:custGeom>
              <a:rect b="b" l="l" r="r" t="t"/>
              <a:pathLst>
                <a:path extrusionOk="0" h="2459" w="2521">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1" name="Google Shape;9701;p60"/>
          <p:cNvSpPr/>
          <p:nvPr/>
        </p:nvSpPr>
        <p:spPr>
          <a:xfrm>
            <a:off x="3439644" y="1338604"/>
            <a:ext cx="375591" cy="373030"/>
          </a:xfrm>
          <a:custGeom>
            <a:rect b="b" l="l" r="r" t="t"/>
            <a:pathLst>
              <a:path extrusionOk="0" h="12673" w="1276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0"/>
          <p:cNvSpPr/>
          <p:nvPr/>
        </p:nvSpPr>
        <p:spPr>
          <a:xfrm>
            <a:off x="3459773" y="1820072"/>
            <a:ext cx="380241" cy="318104"/>
          </a:xfrm>
          <a:custGeom>
            <a:rect b="b" l="l" r="r" t="t"/>
            <a:pathLst>
              <a:path extrusionOk="0" h="10807" w="12918">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0"/>
          <p:cNvSpPr/>
          <p:nvPr/>
        </p:nvSpPr>
        <p:spPr>
          <a:xfrm>
            <a:off x="3469303" y="2220227"/>
            <a:ext cx="375620" cy="372441"/>
          </a:xfrm>
          <a:custGeom>
            <a:rect b="b" l="l" r="r" t="t"/>
            <a:pathLst>
              <a:path extrusionOk="0" h="12653" w="12761">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0"/>
          <p:cNvSpPr/>
          <p:nvPr/>
        </p:nvSpPr>
        <p:spPr>
          <a:xfrm>
            <a:off x="2230466" y="2656925"/>
            <a:ext cx="268977" cy="370969"/>
          </a:xfrm>
          <a:custGeom>
            <a:rect b="b" l="l" r="r" t="t"/>
            <a:pathLst>
              <a:path extrusionOk="0" h="12603" w="9138">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5" name="Google Shape;9705;p60"/>
          <p:cNvGrpSpPr/>
          <p:nvPr/>
        </p:nvGrpSpPr>
        <p:grpSpPr>
          <a:xfrm>
            <a:off x="2168150" y="3090966"/>
            <a:ext cx="390426" cy="369586"/>
            <a:chOff x="-39055650" y="2315975"/>
            <a:chExt cx="331600" cy="313900"/>
          </a:xfrm>
        </p:grpSpPr>
        <p:sp>
          <p:nvSpPr>
            <p:cNvPr id="9706" name="Google Shape;9706;p60"/>
            <p:cNvSpPr/>
            <p:nvPr/>
          </p:nvSpPr>
          <p:spPr>
            <a:xfrm>
              <a:off x="-38976900" y="2390225"/>
              <a:ext cx="167775" cy="165825"/>
            </a:xfrm>
            <a:custGeom>
              <a:rect b="b" l="l" r="r" t="t"/>
              <a:pathLst>
                <a:path extrusionOk="0" h="6633" w="6711">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0"/>
            <p:cNvSpPr/>
            <p:nvPr/>
          </p:nvSpPr>
          <p:spPr>
            <a:xfrm>
              <a:off x="-39055650" y="2315975"/>
              <a:ext cx="331600" cy="313900"/>
            </a:xfrm>
            <a:custGeom>
              <a:rect b="b" l="l" r="r" t="t"/>
              <a:pathLst>
                <a:path extrusionOk="0" h="12556" w="13264">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08" name="Google Shape;9708;p60"/>
          <p:cNvSpPr/>
          <p:nvPr/>
        </p:nvSpPr>
        <p:spPr>
          <a:xfrm>
            <a:off x="2174857" y="3608968"/>
            <a:ext cx="374649" cy="318104"/>
          </a:xfrm>
          <a:custGeom>
            <a:rect b="b" l="l" r="r" t="t"/>
            <a:pathLst>
              <a:path extrusionOk="0" h="10807" w="12728">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0"/>
          <p:cNvSpPr/>
          <p:nvPr/>
        </p:nvSpPr>
        <p:spPr>
          <a:xfrm>
            <a:off x="3995440" y="3076300"/>
            <a:ext cx="290288" cy="375355"/>
          </a:xfrm>
          <a:custGeom>
            <a:rect b="b" l="l" r="r" t="t"/>
            <a:pathLst>
              <a:path extrusionOk="0" h="12752" w="9862">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0" name="Google Shape;9710;p60"/>
          <p:cNvGrpSpPr/>
          <p:nvPr/>
        </p:nvGrpSpPr>
        <p:grpSpPr>
          <a:xfrm>
            <a:off x="1659816" y="1313166"/>
            <a:ext cx="380241" cy="371793"/>
            <a:chOff x="-42430625" y="1949750"/>
            <a:chExt cx="322950" cy="315775"/>
          </a:xfrm>
        </p:grpSpPr>
        <p:sp>
          <p:nvSpPr>
            <p:cNvPr id="9711" name="Google Shape;9711;p60"/>
            <p:cNvSpPr/>
            <p:nvPr/>
          </p:nvSpPr>
          <p:spPr>
            <a:xfrm>
              <a:off x="-423534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0"/>
            <p:cNvSpPr/>
            <p:nvPr/>
          </p:nvSpPr>
          <p:spPr>
            <a:xfrm>
              <a:off x="-42289650" y="2065525"/>
              <a:ext cx="40975" cy="41000"/>
            </a:xfrm>
            <a:custGeom>
              <a:rect b="b" l="l" r="r" t="t"/>
              <a:pathLst>
                <a:path extrusionOk="0" h="1640" w="1639">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0"/>
            <p:cNvSpPr/>
            <p:nvPr/>
          </p:nvSpPr>
          <p:spPr>
            <a:xfrm>
              <a:off x="-42226625" y="2065525"/>
              <a:ext cx="40975" cy="41000"/>
            </a:xfrm>
            <a:custGeom>
              <a:rect b="b" l="l" r="r" t="t"/>
              <a:pathLst>
                <a:path extrusionOk="0" h="1640" w="1639">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0"/>
            <p:cNvSpPr/>
            <p:nvPr/>
          </p:nvSpPr>
          <p:spPr>
            <a:xfrm>
              <a:off x="-42430625" y="1949750"/>
              <a:ext cx="322950" cy="315775"/>
            </a:xfrm>
            <a:custGeom>
              <a:rect b="b" l="l" r="r" t="t"/>
              <a:pathLst>
                <a:path extrusionOk="0" h="12631" w="12918">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15" name="Google Shape;9715;p60"/>
          <p:cNvSpPr/>
          <p:nvPr/>
        </p:nvSpPr>
        <p:spPr>
          <a:xfrm>
            <a:off x="1719036" y="1760733"/>
            <a:ext cx="324609" cy="372824"/>
          </a:xfrm>
          <a:custGeom>
            <a:rect b="b" l="l" r="r" t="t"/>
            <a:pathLst>
              <a:path extrusionOk="0" h="12666" w="11028">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0"/>
          <p:cNvSpPr/>
          <p:nvPr/>
        </p:nvSpPr>
        <p:spPr>
          <a:xfrm>
            <a:off x="1696509" y="2193177"/>
            <a:ext cx="370057" cy="372647"/>
          </a:xfrm>
          <a:custGeom>
            <a:rect b="b" l="l" r="r" t="t"/>
            <a:pathLst>
              <a:path extrusionOk="0" h="12660" w="12572">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0"/>
          <p:cNvSpPr/>
          <p:nvPr/>
        </p:nvSpPr>
        <p:spPr>
          <a:xfrm>
            <a:off x="3917021" y="1347405"/>
            <a:ext cx="373766" cy="340357"/>
          </a:xfrm>
          <a:custGeom>
            <a:rect b="b" l="l" r="r" t="t"/>
            <a:pathLst>
              <a:path extrusionOk="0" h="11563" w="12698">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0"/>
          <p:cNvSpPr/>
          <p:nvPr/>
        </p:nvSpPr>
        <p:spPr>
          <a:xfrm>
            <a:off x="3936416" y="1786694"/>
            <a:ext cx="379329" cy="373766"/>
          </a:xfrm>
          <a:custGeom>
            <a:rect b="b" l="l" r="r" t="t"/>
            <a:pathLst>
              <a:path extrusionOk="0" h="12698" w="12887">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0"/>
          <p:cNvSpPr/>
          <p:nvPr/>
        </p:nvSpPr>
        <p:spPr>
          <a:xfrm>
            <a:off x="3906859" y="2219020"/>
            <a:ext cx="373766" cy="373736"/>
          </a:xfrm>
          <a:custGeom>
            <a:rect b="b" l="l" r="r" t="t"/>
            <a:pathLst>
              <a:path extrusionOk="0" h="12697" w="12698">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0"/>
          <p:cNvSpPr/>
          <p:nvPr/>
        </p:nvSpPr>
        <p:spPr>
          <a:xfrm>
            <a:off x="2616350" y="2653893"/>
            <a:ext cx="374678" cy="375620"/>
          </a:xfrm>
          <a:custGeom>
            <a:rect b="b" l="l" r="r" t="t"/>
            <a:pathLst>
              <a:path extrusionOk="0" h="12761" w="12729">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1" name="Google Shape;9721;p60"/>
          <p:cNvGrpSpPr/>
          <p:nvPr/>
        </p:nvGrpSpPr>
        <p:grpSpPr>
          <a:xfrm>
            <a:off x="2623344" y="3089112"/>
            <a:ext cx="372824" cy="372058"/>
            <a:chOff x="-38686275" y="2314400"/>
            <a:chExt cx="316650" cy="316000"/>
          </a:xfrm>
        </p:grpSpPr>
        <p:sp>
          <p:nvSpPr>
            <p:cNvPr id="9722" name="Google Shape;9722;p60"/>
            <p:cNvSpPr/>
            <p:nvPr/>
          </p:nvSpPr>
          <p:spPr>
            <a:xfrm>
              <a:off x="-38686275" y="2314400"/>
              <a:ext cx="316650" cy="316000"/>
            </a:xfrm>
            <a:custGeom>
              <a:rect b="b" l="l" r="r" t="t"/>
              <a:pathLst>
                <a:path extrusionOk="0" h="12640" w="12666">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0"/>
            <p:cNvSpPr/>
            <p:nvPr/>
          </p:nvSpPr>
          <p:spPr>
            <a:xfrm>
              <a:off x="-38583075" y="2527075"/>
              <a:ext cx="111075" cy="63050"/>
            </a:xfrm>
            <a:custGeom>
              <a:rect b="b" l="l" r="r" t="t"/>
              <a:pathLst>
                <a:path extrusionOk="0" h="2522" w="4443">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4" name="Google Shape;9724;p60"/>
          <p:cNvGrpSpPr/>
          <p:nvPr/>
        </p:nvGrpSpPr>
        <p:grpSpPr>
          <a:xfrm>
            <a:off x="2621946" y="3581152"/>
            <a:ext cx="375620" cy="373736"/>
            <a:chOff x="-38686275" y="2682250"/>
            <a:chExt cx="319025" cy="317425"/>
          </a:xfrm>
        </p:grpSpPr>
        <p:sp>
          <p:nvSpPr>
            <p:cNvPr id="9725" name="Google Shape;9725;p60"/>
            <p:cNvSpPr/>
            <p:nvPr/>
          </p:nvSpPr>
          <p:spPr>
            <a:xfrm>
              <a:off x="-38686275" y="2682250"/>
              <a:ext cx="319025" cy="317425"/>
            </a:xfrm>
            <a:custGeom>
              <a:rect b="b" l="l" r="r" t="t"/>
              <a:pathLst>
                <a:path extrusionOk="0" h="12697" w="12761">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0"/>
            <p:cNvSpPr/>
            <p:nvPr/>
          </p:nvSpPr>
          <p:spPr>
            <a:xfrm>
              <a:off x="-38591750" y="2773600"/>
              <a:ext cx="63025" cy="61350"/>
            </a:xfrm>
            <a:custGeom>
              <a:rect b="b" l="l" r="r" t="t"/>
              <a:pathLst>
                <a:path extrusionOk="0" h="2454" w="2521">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7" name="Google Shape;9727;p60"/>
          <p:cNvGrpSpPr/>
          <p:nvPr/>
        </p:nvGrpSpPr>
        <p:grpSpPr>
          <a:xfrm>
            <a:off x="3940328" y="3579695"/>
            <a:ext cx="391368" cy="376650"/>
            <a:chOff x="-37534750" y="2668075"/>
            <a:chExt cx="332400" cy="319900"/>
          </a:xfrm>
        </p:grpSpPr>
        <p:sp>
          <p:nvSpPr>
            <p:cNvPr id="9728" name="Google Shape;9728;p60"/>
            <p:cNvSpPr/>
            <p:nvPr/>
          </p:nvSpPr>
          <p:spPr>
            <a:xfrm>
              <a:off x="-37534750" y="2668075"/>
              <a:ext cx="332400" cy="319900"/>
            </a:xfrm>
            <a:custGeom>
              <a:rect b="b" l="l" r="r" t="t"/>
              <a:pathLst>
                <a:path extrusionOk="0" h="12796" w="13296">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0"/>
            <p:cNvSpPr/>
            <p:nvPr/>
          </p:nvSpPr>
          <p:spPr>
            <a:xfrm>
              <a:off x="-37487500" y="2709475"/>
              <a:ext cx="165425" cy="164450"/>
            </a:xfrm>
            <a:custGeom>
              <a:rect b="b" l="l" r="r" t="t"/>
              <a:pathLst>
                <a:path extrusionOk="0" h="6578" w="6617">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0" name="Google Shape;9730;p60"/>
          <p:cNvSpPr/>
          <p:nvPr/>
        </p:nvSpPr>
        <p:spPr>
          <a:xfrm>
            <a:off x="2106751" y="1312408"/>
            <a:ext cx="375591" cy="372588"/>
          </a:xfrm>
          <a:custGeom>
            <a:rect b="b" l="l" r="r" t="t"/>
            <a:pathLst>
              <a:path extrusionOk="0" h="12658" w="1276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1" name="Google Shape;9731;p60"/>
          <p:cNvGrpSpPr/>
          <p:nvPr/>
        </p:nvGrpSpPr>
        <p:grpSpPr>
          <a:xfrm>
            <a:off x="2131694" y="1760829"/>
            <a:ext cx="375591" cy="374060"/>
            <a:chOff x="-42062025" y="2316000"/>
            <a:chExt cx="319000" cy="317700"/>
          </a:xfrm>
        </p:grpSpPr>
        <p:sp>
          <p:nvSpPr>
            <p:cNvPr id="9732" name="Google Shape;9732;p60"/>
            <p:cNvSpPr/>
            <p:nvPr/>
          </p:nvSpPr>
          <p:spPr>
            <a:xfrm>
              <a:off x="-41965150" y="2477075"/>
              <a:ext cx="124475" cy="112675"/>
            </a:xfrm>
            <a:custGeom>
              <a:rect b="b" l="l" r="r" t="t"/>
              <a:pathLst>
                <a:path extrusionOk="0" h="4507" w="4979">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0"/>
            <p:cNvSpPr/>
            <p:nvPr/>
          </p:nvSpPr>
          <p:spPr>
            <a:xfrm>
              <a:off x="-42062025" y="2316000"/>
              <a:ext cx="319000" cy="317700"/>
            </a:xfrm>
            <a:custGeom>
              <a:rect b="b" l="l" r="r" t="t"/>
              <a:pathLst>
                <a:path extrusionOk="0" h="12708" w="1276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4" name="Google Shape;9734;p60"/>
          <p:cNvSpPr/>
          <p:nvPr/>
        </p:nvSpPr>
        <p:spPr>
          <a:xfrm>
            <a:off x="2135027" y="2192264"/>
            <a:ext cx="378387" cy="375296"/>
          </a:xfrm>
          <a:custGeom>
            <a:rect b="b" l="l" r="r" t="t"/>
            <a:pathLst>
              <a:path extrusionOk="0" h="12750" w="12855">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5" name="Google Shape;9735;p60"/>
          <p:cNvGrpSpPr/>
          <p:nvPr/>
        </p:nvGrpSpPr>
        <p:grpSpPr>
          <a:xfrm>
            <a:off x="876569" y="2671933"/>
            <a:ext cx="330143" cy="368173"/>
            <a:chOff x="-40150450" y="1977325"/>
            <a:chExt cx="280400" cy="312700"/>
          </a:xfrm>
        </p:grpSpPr>
        <p:sp>
          <p:nvSpPr>
            <p:cNvPr id="9736" name="Google Shape;9736;p60"/>
            <p:cNvSpPr/>
            <p:nvPr/>
          </p:nvSpPr>
          <p:spPr>
            <a:xfrm>
              <a:off x="-40052800" y="204112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0"/>
            <p:cNvSpPr/>
            <p:nvPr/>
          </p:nvSpPr>
          <p:spPr>
            <a:xfrm>
              <a:off x="-40150450" y="1977325"/>
              <a:ext cx="280400" cy="312700"/>
            </a:xfrm>
            <a:custGeom>
              <a:rect b="b" l="l" r="r" t="t"/>
              <a:pathLst>
                <a:path extrusionOk="0" h="12508" w="11216">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0"/>
            <p:cNvSpPr/>
            <p:nvPr/>
          </p:nvSpPr>
          <p:spPr>
            <a:xfrm>
              <a:off x="-39925200" y="2108075"/>
              <a:ext cx="25" cy="25"/>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0"/>
            <p:cNvSpPr/>
            <p:nvPr/>
          </p:nvSpPr>
          <p:spPr>
            <a:xfrm>
              <a:off x="-39958275" y="2087025"/>
              <a:ext cx="44925" cy="105350"/>
            </a:xfrm>
            <a:custGeom>
              <a:rect b="b" l="l" r="r" t="t"/>
              <a:pathLst>
                <a:path extrusionOk="0" h="4214" w="1797">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0" name="Google Shape;9740;p60"/>
          <p:cNvGrpSpPr/>
          <p:nvPr/>
        </p:nvGrpSpPr>
        <p:grpSpPr>
          <a:xfrm>
            <a:off x="870534" y="3131151"/>
            <a:ext cx="342211" cy="372824"/>
            <a:chOff x="-40160700" y="2339625"/>
            <a:chExt cx="290650" cy="316650"/>
          </a:xfrm>
        </p:grpSpPr>
        <p:sp>
          <p:nvSpPr>
            <p:cNvPr id="9741" name="Google Shape;9741;p60"/>
            <p:cNvSpPr/>
            <p:nvPr/>
          </p:nvSpPr>
          <p:spPr>
            <a:xfrm>
              <a:off x="-40005525" y="2552600"/>
              <a:ext cx="70900" cy="62175"/>
            </a:xfrm>
            <a:custGeom>
              <a:rect b="b" l="l" r="r" t="t"/>
              <a:pathLst>
                <a:path extrusionOk="0" h="2487" w="2836">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0"/>
            <p:cNvSpPr/>
            <p:nvPr/>
          </p:nvSpPr>
          <p:spPr>
            <a:xfrm>
              <a:off x="-40039400" y="2605050"/>
              <a:ext cx="29150" cy="20500"/>
            </a:xfrm>
            <a:custGeom>
              <a:rect b="b" l="l" r="r" t="t"/>
              <a:pathLst>
                <a:path extrusionOk="0" h="820" w="1166">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0"/>
            <p:cNvSpPr/>
            <p:nvPr/>
          </p:nvSpPr>
          <p:spPr>
            <a:xfrm>
              <a:off x="-40079575" y="2584575"/>
              <a:ext cx="19725" cy="19725"/>
            </a:xfrm>
            <a:custGeom>
              <a:rect b="b" l="l" r="r" t="t"/>
              <a:pathLst>
                <a:path extrusionOk="0" h="789" w="789">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0"/>
            <p:cNvSpPr/>
            <p:nvPr/>
          </p:nvSpPr>
          <p:spPr>
            <a:xfrm>
              <a:off x="-40160700" y="2339625"/>
              <a:ext cx="290650" cy="316650"/>
            </a:xfrm>
            <a:custGeom>
              <a:rect b="b" l="l" r="r" t="t"/>
              <a:pathLst>
                <a:path extrusionOk="0" h="12666" w="11626">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5" name="Google Shape;9745;p60"/>
          <p:cNvGrpSpPr/>
          <p:nvPr/>
        </p:nvGrpSpPr>
        <p:grpSpPr>
          <a:xfrm>
            <a:off x="852359" y="3581608"/>
            <a:ext cx="375591" cy="372824"/>
            <a:chOff x="-40171725" y="2705875"/>
            <a:chExt cx="319000" cy="316650"/>
          </a:xfrm>
        </p:grpSpPr>
        <p:sp>
          <p:nvSpPr>
            <p:cNvPr id="9746" name="Google Shape;9746;p60"/>
            <p:cNvSpPr/>
            <p:nvPr/>
          </p:nvSpPr>
          <p:spPr>
            <a:xfrm>
              <a:off x="-40068550" y="2788575"/>
              <a:ext cx="48075" cy="58775"/>
            </a:xfrm>
            <a:custGeom>
              <a:rect b="b" l="l" r="r" t="t"/>
              <a:pathLst>
                <a:path extrusionOk="0" h="2351" w="1923">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0"/>
            <p:cNvSpPr/>
            <p:nvPr/>
          </p:nvSpPr>
          <p:spPr>
            <a:xfrm>
              <a:off x="-40171725" y="2705875"/>
              <a:ext cx="319000" cy="316650"/>
            </a:xfrm>
            <a:custGeom>
              <a:rect b="b" l="l" r="r" t="t"/>
              <a:pathLst>
                <a:path extrusionOk="0" h="12666" w="1276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8" name="Google Shape;9748;p60"/>
          <p:cNvGrpSpPr/>
          <p:nvPr/>
        </p:nvGrpSpPr>
        <p:grpSpPr>
          <a:xfrm>
            <a:off x="3109957" y="2656064"/>
            <a:ext cx="272686" cy="373766"/>
            <a:chOff x="-38275925" y="1946600"/>
            <a:chExt cx="231600" cy="317450"/>
          </a:xfrm>
        </p:grpSpPr>
        <p:sp>
          <p:nvSpPr>
            <p:cNvPr id="9749" name="Google Shape;9749;p60"/>
            <p:cNvSpPr/>
            <p:nvPr/>
          </p:nvSpPr>
          <p:spPr>
            <a:xfrm>
              <a:off x="-38275925" y="1946600"/>
              <a:ext cx="231600" cy="317450"/>
            </a:xfrm>
            <a:custGeom>
              <a:rect b="b" l="l" r="r" t="t"/>
              <a:pathLst>
                <a:path extrusionOk="0" h="12698" w="9264">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0"/>
            <p:cNvSpPr/>
            <p:nvPr/>
          </p:nvSpPr>
          <p:spPr>
            <a:xfrm>
              <a:off x="-38235750" y="1989125"/>
              <a:ext cx="84300" cy="83525"/>
            </a:xfrm>
            <a:custGeom>
              <a:rect b="b" l="l" r="r" t="t"/>
              <a:pathLst>
                <a:path extrusionOk="0" h="3341" w="3372">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1" name="Google Shape;9751;p60"/>
          <p:cNvSpPr/>
          <p:nvPr/>
        </p:nvSpPr>
        <p:spPr>
          <a:xfrm>
            <a:off x="3057873" y="3087779"/>
            <a:ext cx="374678" cy="374089"/>
          </a:xfrm>
          <a:custGeom>
            <a:rect b="b" l="l" r="r" t="t"/>
            <a:pathLst>
              <a:path extrusionOk="0" h="12709" w="12729">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0"/>
          <p:cNvSpPr/>
          <p:nvPr/>
        </p:nvSpPr>
        <p:spPr>
          <a:xfrm>
            <a:off x="3137950" y="3580681"/>
            <a:ext cx="219821" cy="374678"/>
          </a:xfrm>
          <a:custGeom>
            <a:rect b="b" l="l" r="r" t="t"/>
            <a:pathLst>
              <a:path extrusionOk="0" h="12729" w="7468">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3" name="Google Shape;9753;p60"/>
          <p:cNvGrpSpPr/>
          <p:nvPr/>
        </p:nvGrpSpPr>
        <p:grpSpPr>
          <a:xfrm>
            <a:off x="2173841" y="4053505"/>
            <a:ext cx="382096" cy="371911"/>
            <a:chOff x="-37190575" y="1951325"/>
            <a:chExt cx="324525" cy="315875"/>
          </a:xfrm>
        </p:grpSpPr>
        <p:sp>
          <p:nvSpPr>
            <p:cNvPr id="9754" name="Google Shape;9754;p60"/>
            <p:cNvSpPr/>
            <p:nvPr/>
          </p:nvSpPr>
          <p:spPr>
            <a:xfrm>
              <a:off x="-37190575" y="1951325"/>
              <a:ext cx="324525" cy="315875"/>
            </a:xfrm>
            <a:custGeom>
              <a:rect b="b" l="l" r="r" t="t"/>
              <a:pathLst>
                <a:path extrusionOk="0" h="12635" w="12981">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0"/>
            <p:cNvSpPr/>
            <p:nvPr/>
          </p:nvSpPr>
          <p:spPr>
            <a:xfrm>
              <a:off x="-37081875" y="2162600"/>
              <a:ext cx="72475" cy="63100"/>
            </a:xfrm>
            <a:custGeom>
              <a:rect b="b" l="l" r="r" t="t"/>
              <a:pathLst>
                <a:path extrusionOk="0" h="2524" w="2899">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0"/>
            <p:cNvSpPr/>
            <p:nvPr/>
          </p:nvSpPr>
          <p:spPr>
            <a:xfrm>
              <a:off x="-37144875" y="2099025"/>
              <a:ext cx="72475" cy="62875"/>
            </a:xfrm>
            <a:custGeom>
              <a:rect b="b" l="l" r="r" t="t"/>
              <a:pathLst>
                <a:path extrusionOk="0" h="2515" w="2899">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0"/>
            <p:cNvSpPr/>
            <p:nvPr/>
          </p:nvSpPr>
          <p:spPr>
            <a:xfrm>
              <a:off x="-37123625" y="2014875"/>
              <a:ext cx="71700" cy="62775"/>
            </a:xfrm>
            <a:custGeom>
              <a:rect b="b" l="l" r="r" t="t"/>
              <a:pathLst>
                <a:path extrusionOk="0" h="2511" w="2868">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0"/>
            <p:cNvSpPr/>
            <p:nvPr/>
          </p:nvSpPr>
          <p:spPr>
            <a:xfrm>
              <a:off x="-37039350" y="1993250"/>
              <a:ext cx="71700" cy="63125"/>
            </a:xfrm>
            <a:custGeom>
              <a:rect b="b" l="l" r="r" t="t"/>
              <a:pathLst>
                <a:path extrusionOk="0" h="2525" w="2868">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9" name="Google Shape;9759;p60"/>
          <p:cNvSpPr/>
          <p:nvPr/>
        </p:nvSpPr>
        <p:spPr>
          <a:xfrm>
            <a:off x="2541596" y="1310554"/>
            <a:ext cx="378387" cy="373736"/>
          </a:xfrm>
          <a:custGeom>
            <a:rect b="b" l="l" r="r" t="t"/>
            <a:pathLst>
              <a:path extrusionOk="0" h="12697" w="12855">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0" name="Google Shape;9760;p60"/>
          <p:cNvGrpSpPr/>
          <p:nvPr/>
        </p:nvGrpSpPr>
        <p:grpSpPr>
          <a:xfrm>
            <a:off x="2574144" y="1839656"/>
            <a:ext cx="373736" cy="293055"/>
            <a:chOff x="-41694200" y="2382950"/>
            <a:chExt cx="317425" cy="248900"/>
          </a:xfrm>
        </p:grpSpPr>
        <p:sp>
          <p:nvSpPr>
            <p:cNvPr id="9761" name="Google Shape;9761;p60"/>
            <p:cNvSpPr/>
            <p:nvPr/>
          </p:nvSpPr>
          <p:spPr>
            <a:xfrm>
              <a:off x="-41694200" y="2382950"/>
              <a:ext cx="317425" cy="248900"/>
            </a:xfrm>
            <a:custGeom>
              <a:rect b="b" l="l" r="r" t="t"/>
              <a:pathLst>
                <a:path extrusionOk="0" h="9956" w="12697">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0"/>
            <p:cNvSpPr/>
            <p:nvPr/>
          </p:nvSpPr>
          <p:spPr>
            <a:xfrm>
              <a:off x="-41586600" y="2425550"/>
              <a:ext cx="107450" cy="102925"/>
            </a:xfrm>
            <a:custGeom>
              <a:rect b="b" l="l" r="r" t="t"/>
              <a:pathLst>
                <a:path extrusionOk="0" h="4117" w="4298">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3" name="Google Shape;9763;p60"/>
          <p:cNvGrpSpPr/>
          <p:nvPr/>
        </p:nvGrpSpPr>
        <p:grpSpPr>
          <a:xfrm>
            <a:off x="2570967" y="2192964"/>
            <a:ext cx="375591" cy="373766"/>
            <a:chOff x="-41695775" y="2683025"/>
            <a:chExt cx="319000" cy="317450"/>
          </a:xfrm>
        </p:grpSpPr>
        <p:sp>
          <p:nvSpPr>
            <p:cNvPr id="9764" name="Google Shape;9764;p60"/>
            <p:cNvSpPr/>
            <p:nvPr/>
          </p:nvSpPr>
          <p:spPr>
            <a:xfrm>
              <a:off x="-41695775" y="2683025"/>
              <a:ext cx="319000" cy="317450"/>
            </a:xfrm>
            <a:custGeom>
              <a:rect b="b" l="l" r="r" t="t"/>
              <a:pathLst>
                <a:path extrusionOk="0" h="12698" w="1276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0"/>
            <p:cNvSpPr/>
            <p:nvPr/>
          </p:nvSpPr>
          <p:spPr>
            <a:xfrm>
              <a:off x="-41615450" y="2813750"/>
              <a:ext cx="152050" cy="144975"/>
            </a:xfrm>
            <a:custGeom>
              <a:rect b="b" l="l" r="r" t="t"/>
              <a:pathLst>
                <a:path extrusionOk="0" h="5799" w="6082">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0"/>
            <p:cNvSpPr/>
            <p:nvPr/>
          </p:nvSpPr>
          <p:spPr>
            <a:xfrm>
              <a:off x="-41550075" y="2853950"/>
              <a:ext cx="40200" cy="42550"/>
            </a:xfrm>
            <a:custGeom>
              <a:rect b="b" l="l" r="r" t="t"/>
              <a:pathLst>
                <a:path extrusionOk="0" h="1702" w="1608">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7" name="Google Shape;9767;p60"/>
          <p:cNvGrpSpPr/>
          <p:nvPr/>
        </p:nvGrpSpPr>
        <p:grpSpPr>
          <a:xfrm>
            <a:off x="1313266" y="2685734"/>
            <a:ext cx="342211" cy="375620"/>
            <a:chOff x="-39792875" y="1971800"/>
            <a:chExt cx="290650" cy="319025"/>
          </a:xfrm>
        </p:grpSpPr>
        <p:sp>
          <p:nvSpPr>
            <p:cNvPr id="9768" name="Google Shape;9768;p60"/>
            <p:cNvSpPr/>
            <p:nvPr/>
          </p:nvSpPr>
          <p:spPr>
            <a:xfrm>
              <a:off x="-39667650" y="2145075"/>
              <a:ext cx="40975" cy="41775"/>
            </a:xfrm>
            <a:custGeom>
              <a:rect b="b" l="l" r="r" t="t"/>
              <a:pathLst>
                <a:path extrusionOk="0" h="1671" w="1639">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0"/>
            <p:cNvSpPr/>
            <p:nvPr/>
          </p:nvSpPr>
          <p:spPr>
            <a:xfrm>
              <a:off x="-39792875" y="1971800"/>
              <a:ext cx="290650" cy="319025"/>
            </a:xfrm>
            <a:custGeom>
              <a:rect b="b" l="l" r="r" t="t"/>
              <a:pathLst>
                <a:path extrusionOk="0" h="12761" w="11626">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70" name="Google Shape;9770;p60"/>
          <p:cNvSpPr/>
          <p:nvPr/>
        </p:nvSpPr>
        <p:spPr>
          <a:xfrm>
            <a:off x="1296433" y="3581387"/>
            <a:ext cx="371911" cy="373265"/>
          </a:xfrm>
          <a:custGeom>
            <a:rect b="b" l="l" r="r" t="t"/>
            <a:pathLst>
              <a:path extrusionOk="0" h="12681" w="12635">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71" name="Google Shape;9771;p60"/>
          <p:cNvGrpSpPr/>
          <p:nvPr/>
        </p:nvGrpSpPr>
        <p:grpSpPr>
          <a:xfrm>
            <a:off x="3490328" y="2657918"/>
            <a:ext cx="383950" cy="372618"/>
            <a:chOff x="-37956150" y="1948175"/>
            <a:chExt cx="326100" cy="316475"/>
          </a:xfrm>
        </p:grpSpPr>
        <p:sp>
          <p:nvSpPr>
            <p:cNvPr id="9772" name="Google Shape;9772;p60"/>
            <p:cNvSpPr/>
            <p:nvPr/>
          </p:nvSpPr>
          <p:spPr>
            <a:xfrm>
              <a:off x="-37956150" y="1948175"/>
              <a:ext cx="326100" cy="316475"/>
            </a:xfrm>
            <a:custGeom>
              <a:rect b="b" l="l" r="r" t="t"/>
              <a:pathLst>
                <a:path extrusionOk="0" h="12659" w="13044">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0"/>
            <p:cNvSpPr/>
            <p:nvPr/>
          </p:nvSpPr>
          <p:spPr>
            <a:xfrm>
              <a:off x="-37729300" y="2054500"/>
              <a:ext cx="25" cy="25"/>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0"/>
            <p:cNvSpPr/>
            <p:nvPr/>
          </p:nvSpPr>
          <p:spPr>
            <a:xfrm>
              <a:off x="-37839575" y="2058625"/>
              <a:ext cx="81950" cy="34300"/>
            </a:xfrm>
            <a:custGeom>
              <a:rect b="b" l="l" r="r" t="t"/>
              <a:pathLst>
                <a:path extrusionOk="0" h="1372" w="3278">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0"/>
          <p:cNvGrpSpPr/>
          <p:nvPr/>
        </p:nvGrpSpPr>
        <p:grpSpPr>
          <a:xfrm>
            <a:off x="1323705" y="3133960"/>
            <a:ext cx="324609" cy="374825"/>
            <a:chOff x="-39783425" y="2337925"/>
            <a:chExt cx="275700" cy="318350"/>
          </a:xfrm>
        </p:grpSpPr>
        <p:sp>
          <p:nvSpPr>
            <p:cNvPr id="9776" name="Google Shape;9776;p60"/>
            <p:cNvSpPr/>
            <p:nvPr/>
          </p:nvSpPr>
          <p:spPr>
            <a:xfrm>
              <a:off x="-39739325" y="2468600"/>
              <a:ext cx="194575" cy="148500"/>
            </a:xfrm>
            <a:custGeom>
              <a:rect b="b" l="l" r="r" t="t"/>
              <a:pathLst>
                <a:path extrusionOk="0" h="5940" w="7783">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0"/>
            <p:cNvSpPr/>
            <p:nvPr/>
          </p:nvSpPr>
          <p:spPr>
            <a:xfrm>
              <a:off x="-39783425" y="2337925"/>
              <a:ext cx="275700" cy="318350"/>
            </a:xfrm>
            <a:custGeom>
              <a:rect b="b" l="l" r="r" t="t"/>
              <a:pathLst>
                <a:path extrusionOk="0" h="12734" w="11028">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8" name="Google Shape;9778;p60"/>
          <p:cNvGrpSpPr/>
          <p:nvPr/>
        </p:nvGrpSpPr>
        <p:grpSpPr>
          <a:xfrm>
            <a:off x="3497847" y="3165172"/>
            <a:ext cx="375620" cy="243015"/>
            <a:chOff x="-37953000" y="2379000"/>
            <a:chExt cx="319025" cy="206400"/>
          </a:xfrm>
        </p:grpSpPr>
        <p:sp>
          <p:nvSpPr>
            <p:cNvPr id="9779" name="Google Shape;9779;p60"/>
            <p:cNvSpPr/>
            <p:nvPr/>
          </p:nvSpPr>
          <p:spPr>
            <a:xfrm>
              <a:off x="-37953000" y="2379000"/>
              <a:ext cx="319025" cy="206400"/>
            </a:xfrm>
            <a:custGeom>
              <a:rect b="b" l="l" r="r" t="t"/>
              <a:pathLst>
                <a:path extrusionOk="0" h="8256" w="12761">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0"/>
            <p:cNvSpPr/>
            <p:nvPr/>
          </p:nvSpPr>
          <p:spPr>
            <a:xfrm>
              <a:off x="-37780500" y="2419975"/>
              <a:ext cx="110300" cy="104075"/>
            </a:xfrm>
            <a:custGeom>
              <a:rect b="b" l="l" r="r" t="t"/>
              <a:pathLst>
                <a:path extrusionOk="0" h="4163" w="4412">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0"/>
            <p:cNvSpPr/>
            <p:nvPr/>
          </p:nvSpPr>
          <p:spPr>
            <a:xfrm>
              <a:off x="-37910450" y="2419975"/>
              <a:ext cx="103200" cy="21275"/>
            </a:xfrm>
            <a:custGeom>
              <a:rect b="b" l="l" r="r" t="t"/>
              <a:pathLst>
                <a:path extrusionOk="0" h="851" w="4128">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0"/>
            <p:cNvSpPr/>
            <p:nvPr/>
          </p:nvSpPr>
          <p:spPr>
            <a:xfrm>
              <a:off x="-37910450" y="2461700"/>
              <a:ext cx="103200" cy="21300"/>
            </a:xfrm>
            <a:custGeom>
              <a:rect b="b" l="l" r="r" t="t"/>
              <a:pathLst>
                <a:path extrusionOk="0" h="852" w="4128">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0"/>
            <p:cNvSpPr/>
            <p:nvPr/>
          </p:nvSpPr>
          <p:spPr>
            <a:xfrm>
              <a:off x="-37910450" y="2502675"/>
              <a:ext cx="103200" cy="22075"/>
            </a:xfrm>
            <a:custGeom>
              <a:rect b="b" l="l" r="r" t="t"/>
              <a:pathLst>
                <a:path extrusionOk="0" h="883" w="4128">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84" name="Google Shape;9784;p60"/>
          <p:cNvSpPr/>
          <p:nvPr/>
        </p:nvSpPr>
        <p:spPr>
          <a:xfrm>
            <a:off x="3490950" y="3580681"/>
            <a:ext cx="385805" cy="374678"/>
          </a:xfrm>
          <a:custGeom>
            <a:rect b="b" l="l" r="r" t="t"/>
            <a:pathLst>
              <a:path extrusionOk="0" h="12729" w="13107">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0"/>
          <p:cNvSpPr/>
          <p:nvPr/>
        </p:nvSpPr>
        <p:spPr>
          <a:xfrm>
            <a:off x="2669201" y="4052562"/>
            <a:ext cx="268977" cy="373766"/>
          </a:xfrm>
          <a:custGeom>
            <a:rect b="b" l="l" r="r" t="t"/>
            <a:pathLst>
              <a:path extrusionOk="0" h="12698" w="9138">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0"/>
          <p:cNvSpPr txBox="1"/>
          <p:nvPr>
            <p:ph idx="4294967295" type="title"/>
          </p:nvPr>
        </p:nvSpPr>
        <p:spPr>
          <a:xfrm>
            <a:off x="849675"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Educational Icons</a:t>
            </a:r>
            <a:endParaRPr>
              <a:solidFill>
                <a:schemeClr val="lt1"/>
              </a:solidFill>
              <a:latin typeface="Arial"/>
              <a:ea typeface="Arial"/>
              <a:cs typeface="Arial"/>
              <a:sym typeface="Arial"/>
            </a:endParaRPr>
          </a:p>
        </p:txBody>
      </p:sp>
      <p:sp>
        <p:nvSpPr>
          <p:cNvPr id="9787" name="Google Shape;9787;p60"/>
          <p:cNvSpPr txBox="1"/>
          <p:nvPr>
            <p:ph idx="4294967295" type="title"/>
          </p:nvPr>
        </p:nvSpPr>
        <p:spPr>
          <a:xfrm>
            <a:off x="4858400" y="511017"/>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Medical Icons</a:t>
            </a:r>
            <a:endParaRPr>
              <a:solidFill>
                <a:schemeClr val="lt1"/>
              </a:solidFill>
              <a:latin typeface="Arial"/>
              <a:ea typeface="Arial"/>
              <a:cs typeface="Arial"/>
              <a:sym typeface="Arial"/>
            </a:endParaRPr>
          </a:p>
        </p:txBody>
      </p:sp>
      <p:sp>
        <p:nvSpPr>
          <p:cNvPr id="9788" name="Google Shape;9788;p60"/>
          <p:cNvSpPr/>
          <p:nvPr/>
        </p:nvSpPr>
        <p:spPr>
          <a:xfrm>
            <a:off x="4856545" y="1355406"/>
            <a:ext cx="353180" cy="314589"/>
          </a:xfrm>
          <a:custGeom>
            <a:rect b="b" l="l" r="r" t="t"/>
            <a:pathLst>
              <a:path extrusionOk="0" h="10524" w="11815">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89" name="Google Shape;9789;p60"/>
          <p:cNvGrpSpPr/>
          <p:nvPr/>
        </p:nvGrpSpPr>
        <p:grpSpPr>
          <a:xfrm>
            <a:off x="4855594" y="1782519"/>
            <a:ext cx="354107" cy="355063"/>
            <a:chOff x="-28467625" y="2331750"/>
            <a:chExt cx="296150" cy="296950"/>
          </a:xfrm>
        </p:grpSpPr>
        <p:sp>
          <p:nvSpPr>
            <p:cNvPr id="9790" name="Google Shape;9790;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2" name="Google Shape;9792;p60"/>
          <p:cNvGrpSpPr/>
          <p:nvPr/>
        </p:nvGrpSpPr>
        <p:grpSpPr>
          <a:xfrm>
            <a:off x="4869719" y="2225601"/>
            <a:ext cx="325858" cy="351327"/>
            <a:chOff x="-28461325" y="2701925"/>
            <a:chExt cx="272525" cy="293825"/>
          </a:xfrm>
        </p:grpSpPr>
        <p:sp>
          <p:nvSpPr>
            <p:cNvPr id="9793" name="Google Shape;9793;p60"/>
            <p:cNvSpPr/>
            <p:nvPr/>
          </p:nvSpPr>
          <p:spPr>
            <a:xfrm>
              <a:off x="-28427475" y="2789200"/>
              <a:ext cx="54375" cy="80525"/>
            </a:xfrm>
            <a:custGeom>
              <a:rect b="b" l="l" r="r" t="t"/>
              <a:pathLst>
                <a:path extrusionOk="0" h="3221" w="2175">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0"/>
            <p:cNvSpPr/>
            <p:nvPr/>
          </p:nvSpPr>
          <p:spPr>
            <a:xfrm>
              <a:off x="-28362875" y="2824025"/>
              <a:ext cx="124475" cy="103200"/>
            </a:xfrm>
            <a:custGeom>
              <a:rect b="b" l="l" r="r" t="t"/>
              <a:pathLst>
                <a:path extrusionOk="0" h="4128" w="4979">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0"/>
            <p:cNvSpPr/>
            <p:nvPr/>
          </p:nvSpPr>
          <p:spPr>
            <a:xfrm>
              <a:off x="-28461325" y="2701925"/>
              <a:ext cx="272525" cy="293825"/>
            </a:xfrm>
            <a:custGeom>
              <a:rect b="b" l="l" r="r" t="t"/>
              <a:pathLst>
                <a:path extrusionOk="0" h="11753" w="10901">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6" name="Google Shape;9796;p60"/>
          <p:cNvGrpSpPr/>
          <p:nvPr/>
        </p:nvGrpSpPr>
        <p:grpSpPr>
          <a:xfrm>
            <a:off x="7093910" y="1399238"/>
            <a:ext cx="354107" cy="226974"/>
            <a:chOff x="-26585200" y="2025375"/>
            <a:chExt cx="296150" cy="189825"/>
          </a:xfrm>
        </p:grpSpPr>
        <p:sp>
          <p:nvSpPr>
            <p:cNvPr id="9797" name="Google Shape;9797;p60"/>
            <p:cNvSpPr/>
            <p:nvPr/>
          </p:nvSpPr>
          <p:spPr>
            <a:xfrm>
              <a:off x="-26340250" y="2127750"/>
              <a:ext cx="51200" cy="70125"/>
            </a:xfrm>
            <a:custGeom>
              <a:rect b="b" l="l" r="r" t="t"/>
              <a:pathLst>
                <a:path extrusionOk="0" h="2805" w="2048">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0"/>
            <p:cNvSpPr/>
            <p:nvPr/>
          </p:nvSpPr>
          <p:spPr>
            <a:xfrm>
              <a:off x="-26585200" y="2025375"/>
              <a:ext cx="295375" cy="189825"/>
            </a:xfrm>
            <a:custGeom>
              <a:rect b="b" l="l" r="r" t="t"/>
              <a:pathLst>
                <a:path extrusionOk="0" h="7593" w="11815">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0"/>
            <p:cNvSpPr/>
            <p:nvPr/>
          </p:nvSpPr>
          <p:spPr>
            <a:xfrm>
              <a:off x="-26480450" y="2093100"/>
              <a:ext cx="18125" cy="18150"/>
            </a:xfrm>
            <a:custGeom>
              <a:rect b="b" l="l" r="r" t="t"/>
              <a:pathLst>
                <a:path extrusionOk="0" h="726" w="725">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0"/>
            <p:cNvSpPr/>
            <p:nvPr/>
          </p:nvSpPr>
          <p:spPr>
            <a:xfrm>
              <a:off x="-26480450" y="212775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0"/>
            <p:cNvSpPr/>
            <p:nvPr/>
          </p:nvSpPr>
          <p:spPr>
            <a:xfrm>
              <a:off x="-26480450" y="21624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2" name="Google Shape;9802;p60"/>
          <p:cNvGrpSpPr/>
          <p:nvPr/>
        </p:nvGrpSpPr>
        <p:grpSpPr>
          <a:xfrm>
            <a:off x="7094373" y="1783461"/>
            <a:ext cx="353180" cy="353180"/>
            <a:chOff x="-26584425" y="2340425"/>
            <a:chExt cx="295375" cy="295375"/>
          </a:xfrm>
        </p:grpSpPr>
        <p:sp>
          <p:nvSpPr>
            <p:cNvPr id="9803" name="Google Shape;9803;p60"/>
            <p:cNvSpPr/>
            <p:nvPr/>
          </p:nvSpPr>
          <p:spPr>
            <a:xfrm>
              <a:off x="-26462350" y="2463275"/>
              <a:ext cx="51225" cy="51225"/>
            </a:xfrm>
            <a:custGeom>
              <a:rect b="b" l="l" r="r" t="t"/>
              <a:pathLst>
                <a:path extrusionOk="0" h="2049" w="2049">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0"/>
            <p:cNvSpPr/>
            <p:nvPr/>
          </p:nvSpPr>
          <p:spPr>
            <a:xfrm>
              <a:off x="-26500150" y="2376650"/>
              <a:ext cx="121325" cy="75175"/>
            </a:xfrm>
            <a:custGeom>
              <a:rect b="b" l="l" r="r" t="t"/>
              <a:pathLst>
                <a:path extrusionOk="0" h="3007" w="4853">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0"/>
            <p:cNvSpPr/>
            <p:nvPr/>
          </p:nvSpPr>
          <p:spPr>
            <a:xfrm>
              <a:off x="-26549775" y="2480750"/>
              <a:ext cx="95325" cy="105425"/>
            </a:xfrm>
            <a:custGeom>
              <a:rect b="b" l="l" r="r" t="t"/>
              <a:pathLst>
                <a:path extrusionOk="0" h="4217" w="3813">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0"/>
            <p:cNvSpPr/>
            <p:nvPr/>
          </p:nvSpPr>
          <p:spPr>
            <a:xfrm>
              <a:off x="-26421375" y="2481400"/>
              <a:ext cx="96900" cy="104000"/>
            </a:xfrm>
            <a:custGeom>
              <a:rect b="b" l="l" r="r" t="t"/>
              <a:pathLst>
                <a:path extrusionOk="0" h="4160" w="3876">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0"/>
            <p:cNvSpPr/>
            <p:nvPr/>
          </p:nvSpPr>
          <p:spPr>
            <a:xfrm>
              <a:off x="-26584425" y="2340425"/>
              <a:ext cx="295375" cy="295375"/>
            </a:xfrm>
            <a:custGeom>
              <a:rect b="b" l="l" r="r" t="t"/>
              <a:pathLst>
                <a:path extrusionOk="0" h="11815" w="11815">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8" name="Google Shape;9808;p60"/>
          <p:cNvGrpSpPr/>
          <p:nvPr/>
        </p:nvGrpSpPr>
        <p:grpSpPr>
          <a:xfrm>
            <a:off x="7089202" y="2224555"/>
            <a:ext cx="363523" cy="353419"/>
            <a:chOff x="-26585200" y="2710400"/>
            <a:chExt cx="304025" cy="295575"/>
          </a:xfrm>
        </p:grpSpPr>
        <p:sp>
          <p:nvSpPr>
            <p:cNvPr id="9809" name="Google Shape;9809;p60"/>
            <p:cNvSpPr/>
            <p:nvPr/>
          </p:nvSpPr>
          <p:spPr>
            <a:xfrm>
              <a:off x="-26585200" y="2710400"/>
              <a:ext cx="304025" cy="295575"/>
            </a:xfrm>
            <a:custGeom>
              <a:rect b="b" l="l" r="r" t="t"/>
              <a:pathLst>
                <a:path extrusionOk="0" h="11823" w="12161">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0"/>
            <p:cNvSpPr/>
            <p:nvPr/>
          </p:nvSpPr>
          <p:spPr>
            <a:xfrm>
              <a:off x="-26495425" y="2801375"/>
              <a:ext cx="118175" cy="113250"/>
            </a:xfrm>
            <a:custGeom>
              <a:rect b="b" l="l" r="r" t="t"/>
              <a:pathLst>
                <a:path extrusionOk="0" h="4530" w="4727">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0"/>
            <p:cNvSpPr/>
            <p:nvPr/>
          </p:nvSpPr>
          <p:spPr>
            <a:xfrm>
              <a:off x="-26375700" y="29563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0"/>
            <p:cNvSpPr/>
            <p:nvPr/>
          </p:nvSpPr>
          <p:spPr>
            <a:xfrm>
              <a:off x="-26339475" y="2920100"/>
              <a:ext cx="18150" cy="18150"/>
            </a:xfrm>
            <a:custGeom>
              <a:rect b="b" l="l" r="r" t="t"/>
              <a:pathLst>
                <a:path extrusionOk="0" h="726" w="726">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0"/>
            <p:cNvSpPr/>
            <p:nvPr/>
          </p:nvSpPr>
          <p:spPr>
            <a:xfrm>
              <a:off x="-26363900" y="2895675"/>
              <a:ext cx="17350" cy="17375"/>
            </a:xfrm>
            <a:custGeom>
              <a:rect b="b" l="l" r="r" t="t"/>
              <a:pathLst>
                <a:path extrusionOk="0" h="695" w="694">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0"/>
            <p:cNvSpPr/>
            <p:nvPr/>
          </p:nvSpPr>
          <p:spPr>
            <a:xfrm>
              <a:off x="-26369400" y="29256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0"/>
            <p:cNvSpPr/>
            <p:nvPr/>
          </p:nvSpPr>
          <p:spPr>
            <a:xfrm>
              <a:off x="-26400125" y="2932125"/>
              <a:ext cx="17350" cy="17150"/>
            </a:xfrm>
            <a:custGeom>
              <a:rect b="b" l="l" r="r" t="t"/>
              <a:pathLst>
                <a:path extrusionOk="0" h="686" w="694">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0"/>
            <p:cNvSpPr/>
            <p:nvPr/>
          </p:nvSpPr>
          <p:spPr>
            <a:xfrm>
              <a:off x="-26528500" y="2804325"/>
              <a:ext cx="18125" cy="17350"/>
            </a:xfrm>
            <a:custGeom>
              <a:rect b="b" l="l" r="r" t="t"/>
              <a:pathLst>
                <a:path extrusionOk="0" h="694" w="725">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0"/>
            <p:cNvSpPr/>
            <p:nvPr/>
          </p:nvSpPr>
          <p:spPr>
            <a:xfrm>
              <a:off x="-26490700" y="2768100"/>
              <a:ext cx="17350" cy="17150"/>
            </a:xfrm>
            <a:custGeom>
              <a:rect b="b" l="l" r="r" t="t"/>
              <a:pathLst>
                <a:path extrusionOk="0" h="686" w="694">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0"/>
            <p:cNvSpPr/>
            <p:nvPr/>
          </p:nvSpPr>
          <p:spPr>
            <a:xfrm>
              <a:off x="-26515100" y="2742900"/>
              <a:ext cx="17350" cy="18125"/>
            </a:xfrm>
            <a:custGeom>
              <a:rect b="b" l="l" r="r" t="t"/>
              <a:pathLst>
                <a:path extrusionOk="0" h="725" w="694">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0"/>
            <p:cNvSpPr/>
            <p:nvPr/>
          </p:nvSpPr>
          <p:spPr>
            <a:xfrm>
              <a:off x="-26522200" y="2774400"/>
              <a:ext cx="17350" cy="15975"/>
            </a:xfrm>
            <a:custGeom>
              <a:rect b="b" l="l" r="r" t="t"/>
              <a:pathLst>
                <a:path extrusionOk="0" h="639" w="694">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0"/>
            <p:cNvSpPr/>
            <p:nvPr/>
          </p:nvSpPr>
          <p:spPr>
            <a:xfrm>
              <a:off x="-26552925" y="2779125"/>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1" name="Google Shape;9821;p60"/>
          <p:cNvGrpSpPr/>
          <p:nvPr/>
        </p:nvGrpSpPr>
        <p:grpSpPr>
          <a:xfrm>
            <a:off x="5744337" y="2666033"/>
            <a:ext cx="354136" cy="353210"/>
            <a:chOff x="-24709875" y="1970225"/>
            <a:chExt cx="296175" cy="295400"/>
          </a:xfrm>
        </p:grpSpPr>
        <p:sp>
          <p:nvSpPr>
            <p:cNvPr id="9822" name="Google Shape;9822;p60"/>
            <p:cNvSpPr/>
            <p:nvPr/>
          </p:nvSpPr>
          <p:spPr>
            <a:xfrm>
              <a:off x="-24709875" y="1970225"/>
              <a:ext cx="296175" cy="295400"/>
            </a:xfrm>
            <a:custGeom>
              <a:rect b="b" l="l" r="r" t="t"/>
              <a:pathLst>
                <a:path extrusionOk="0" h="11816" w="11847">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0"/>
            <p:cNvSpPr/>
            <p:nvPr/>
          </p:nvSpPr>
          <p:spPr>
            <a:xfrm>
              <a:off x="-24639775" y="209232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0"/>
          <p:cNvGrpSpPr/>
          <p:nvPr/>
        </p:nvGrpSpPr>
        <p:grpSpPr>
          <a:xfrm>
            <a:off x="5776352" y="3112911"/>
            <a:ext cx="290107" cy="354107"/>
            <a:chOff x="-24683100" y="2340425"/>
            <a:chExt cx="242625" cy="296150"/>
          </a:xfrm>
        </p:grpSpPr>
        <p:sp>
          <p:nvSpPr>
            <p:cNvPr id="9825" name="Google Shape;9825;p60"/>
            <p:cNvSpPr/>
            <p:nvPr/>
          </p:nvSpPr>
          <p:spPr>
            <a:xfrm>
              <a:off x="-24683100" y="2392400"/>
              <a:ext cx="104000" cy="244175"/>
            </a:xfrm>
            <a:custGeom>
              <a:rect b="b" l="l" r="r" t="t"/>
              <a:pathLst>
                <a:path extrusionOk="0" h="9767" w="416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0"/>
            <p:cNvSpPr/>
            <p:nvPr/>
          </p:nvSpPr>
          <p:spPr>
            <a:xfrm>
              <a:off x="-24649225" y="2541250"/>
              <a:ext cx="26800" cy="60675"/>
            </a:xfrm>
            <a:custGeom>
              <a:rect b="b" l="l" r="r" t="t"/>
              <a:pathLst>
                <a:path extrusionOk="0" h="2427" w="1072">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0"/>
            <p:cNvSpPr/>
            <p:nvPr/>
          </p:nvSpPr>
          <p:spPr>
            <a:xfrm>
              <a:off x="-24544475" y="2340425"/>
              <a:ext cx="104000" cy="244175"/>
            </a:xfrm>
            <a:custGeom>
              <a:rect b="b" l="l" r="r" t="t"/>
              <a:pathLst>
                <a:path extrusionOk="0" h="9767" w="416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0"/>
            <p:cNvSpPr/>
            <p:nvPr/>
          </p:nvSpPr>
          <p:spPr>
            <a:xfrm>
              <a:off x="-24501150" y="2375075"/>
              <a:ext cx="26800" cy="60675"/>
            </a:xfrm>
            <a:custGeom>
              <a:rect b="b" l="l" r="r" t="t"/>
              <a:pathLst>
                <a:path extrusionOk="0" h="2427" w="1072">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29" name="Google Shape;9829;p60"/>
          <p:cNvSpPr/>
          <p:nvPr/>
        </p:nvSpPr>
        <p:spPr>
          <a:xfrm>
            <a:off x="5776789" y="3554076"/>
            <a:ext cx="290077" cy="354136"/>
          </a:xfrm>
          <a:custGeom>
            <a:rect b="b" l="l" r="r" t="t"/>
            <a:pathLst>
              <a:path extrusionOk="0" h="11847" w="9704">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0" name="Google Shape;9830;p60"/>
          <p:cNvGrpSpPr/>
          <p:nvPr/>
        </p:nvGrpSpPr>
        <p:grpSpPr>
          <a:xfrm>
            <a:off x="7982594" y="2666033"/>
            <a:ext cx="360713" cy="353210"/>
            <a:chOff x="-22881800" y="1971800"/>
            <a:chExt cx="301675" cy="295400"/>
          </a:xfrm>
        </p:grpSpPr>
        <p:sp>
          <p:nvSpPr>
            <p:cNvPr id="9831" name="Google Shape;9831;p60"/>
            <p:cNvSpPr/>
            <p:nvPr/>
          </p:nvSpPr>
          <p:spPr>
            <a:xfrm>
              <a:off x="-22773100" y="2041900"/>
              <a:ext cx="86650" cy="86675"/>
            </a:xfrm>
            <a:custGeom>
              <a:rect b="b" l="l" r="r" t="t"/>
              <a:pathLst>
                <a:path extrusionOk="0" h="3467" w="3466">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0"/>
            <p:cNvSpPr/>
            <p:nvPr/>
          </p:nvSpPr>
          <p:spPr>
            <a:xfrm>
              <a:off x="-22737675" y="2145075"/>
              <a:ext cx="51225" cy="51225"/>
            </a:xfrm>
            <a:custGeom>
              <a:rect b="b" l="l" r="r" t="t"/>
              <a:pathLst>
                <a:path extrusionOk="0" h="2049" w="2049">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0"/>
            <p:cNvSpPr/>
            <p:nvPr/>
          </p:nvSpPr>
          <p:spPr>
            <a:xfrm>
              <a:off x="-22807775" y="21104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0"/>
            <p:cNvSpPr/>
            <p:nvPr/>
          </p:nvSpPr>
          <p:spPr>
            <a:xfrm>
              <a:off x="-22773100" y="2163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0"/>
            <p:cNvSpPr/>
            <p:nvPr/>
          </p:nvSpPr>
          <p:spPr>
            <a:xfrm>
              <a:off x="-22669150" y="21104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0"/>
            <p:cNvSpPr/>
            <p:nvPr/>
          </p:nvSpPr>
          <p:spPr>
            <a:xfrm>
              <a:off x="-22881800" y="1971800"/>
              <a:ext cx="301675" cy="295400"/>
            </a:xfrm>
            <a:custGeom>
              <a:rect b="b" l="l" r="r" t="t"/>
              <a:pathLst>
                <a:path extrusionOk="0" h="11816" w="12067">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7" name="Google Shape;9837;p60"/>
          <p:cNvSpPr/>
          <p:nvPr/>
        </p:nvSpPr>
        <p:spPr>
          <a:xfrm>
            <a:off x="5316091" y="1335633"/>
            <a:ext cx="314589" cy="354136"/>
          </a:xfrm>
          <a:custGeom>
            <a:rect b="b" l="l" r="r" t="t"/>
            <a:pathLst>
              <a:path extrusionOk="0" h="11847" w="10524">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0"/>
          <p:cNvSpPr/>
          <p:nvPr/>
        </p:nvSpPr>
        <p:spPr>
          <a:xfrm>
            <a:off x="5294434" y="1783074"/>
            <a:ext cx="357903" cy="353897"/>
          </a:xfrm>
          <a:custGeom>
            <a:rect b="b" l="l" r="r" t="t"/>
            <a:pathLst>
              <a:path extrusionOk="0" h="11839" w="11973">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9" name="Google Shape;9839;p60"/>
          <p:cNvGrpSpPr/>
          <p:nvPr/>
        </p:nvGrpSpPr>
        <p:grpSpPr>
          <a:xfrm>
            <a:off x="5358939" y="2224196"/>
            <a:ext cx="227930" cy="354136"/>
            <a:chOff x="-28043900" y="2701925"/>
            <a:chExt cx="190625" cy="296175"/>
          </a:xfrm>
        </p:grpSpPr>
        <p:sp>
          <p:nvSpPr>
            <p:cNvPr id="9840" name="Google Shape;9840;p60"/>
            <p:cNvSpPr/>
            <p:nvPr/>
          </p:nvSpPr>
          <p:spPr>
            <a:xfrm>
              <a:off x="-28043900" y="2701925"/>
              <a:ext cx="190625" cy="296175"/>
            </a:xfrm>
            <a:custGeom>
              <a:rect b="b" l="l" r="r" t="t"/>
              <a:pathLst>
                <a:path extrusionOk="0" h="11847" w="7625">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0"/>
            <p:cNvSpPr/>
            <p:nvPr/>
          </p:nvSpPr>
          <p:spPr>
            <a:xfrm>
              <a:off x="-27976950" y="29106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0"/>
            <p:cNvSpPr/>
            <p:nvPr/>
          </p:nvSpPr>
          <p:spPr>
            <a:xfrm>
              <a:off x="-27924175" y="29279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0"/>
            <p:cNvSpPr/>
            <p:nvPr/>
          </p:nvSpPr>
          <p:spPr>
            <a:xfrm>
              <a:off x="-27976950" y="2946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0"/>
            <p:cNvSpPr/>
            <p:nvPr/>
          </p:nvSpPr>
          <p:spPr>
            <a:xfrm>
              <a:off x="-28010800" y="2893325"/>
              <a:ext cx="17350" cy="18150"/>
            </a:xfrm>
            <a:custGeom>
              <a:rect b="b" l="l" r="r" t="t"/>
              <a:pathLst>
                <a:path extrusionOk="0" h="726" w="694">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5" name="Google Shape;9845;p60"/>
          <p:cNvGrpSpPr/>
          <p:nvPr/>
        </p:nvGrpSpPr>
        <p:grpSpPr>
          <a:xfrm>
            <a:off x="7531805" y="1336135"/>
            <a:ext cx="354136" cy="353180"/>
            <a:chOff x="-26215025" y="1971025"/>
            <a:chExt cx="296175" cy="295375"/>
          </a:xfrm>
        </p:grpSpPr>
        <p:sp>
          <p:nvSpPr>
            <p:cNvPr id="9846" name="Google Shape;9846;p60"/>
            <p:cNvSpPr/>
            <p:nvPr/>
          </p:nvSpPr>
          <p:spPr>
            <a:xfrm>
              <a:off x="-26092950" y="1971025"/>
              <a:ext cx="51225" cy="225275"/>
            </a:xfrm>
            <a:custGeom>
              <a:rect b="b" l="l" r="r" t="t"/>
              <a:pathLst>
                <a:path extrusionOk="0" h="9011" w="2049">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0"/>
            <p:cNvSpPr/>
            <p:nvPr/>
          </p:nvSpPr>
          <p:spPr>
            <a:xfrm>
              <a:off x="-26179575"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0"/>
            <p:cNvSpPr/>
            <p:nvPr/>
          </p:nvSpPr>
          <p:spPr>
            <a:xfrm>
              <a:off x="-26163050" y="21789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0"/>
            <p:cNvSpPr/>
            <p:nvPr/>
          </p:nvSpPr>
          <p:spPr>
            <a:xfrm>
              <a:off x="-26145725"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0"/>
            <p:cNvSpPr/>
            <p:nvPr/>
          </p:nvSpPr>
          <p:spPr>
            <a:xfrm>
              <a:off x="-25988975" y="217895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0"/>
            <p:cNvSpPr/>
            <p:nvPr/>
          </p:nvSpPr>
          <p:spPr>
            <a:xfrm>
              <a:off x="-260063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0"/>
            <p:cNvSpPr/>
            <p:nvPr/>
          </p:nvSpPr>
          <p:spPr>
            <a:xfrm>
              <a:off x="-25972450" y="22144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0"/>
            <p:cNvSpPr/>
            <p:nvPr/>
          </p:nvSpPr>
          <p:spPr>
            <a:xfrm>
              <a:off x="-26215025" y="2108850"/>
              <a:ext cx="296175" cy="157550"/>
            </a:xfrm>
            <a:custGeom>
              <a:rect b="b" l="l" r="r" t="t"/>
              <a:pathLst>
                <a:path extrusionOk="0" h="6302" w="11847">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60"/>
          <p:cNvGrpSpPr/>
          <p:nvPr/>
        </p:nvGrpSpPr>
        <p:grpSpPr>
          <a:xfrm>
            <a:off x="7531327" y="1783924"/>
            <a:ext cx="355093" cy="352253"/>
            <a:chOff x="-26215825" y="2341200"/>
            <a:chExt cx="296975" cy="294600"/>
          </a:xfrm>
        </p:grpSpPr>
        <p:sp>
          <p:nvSpPr>
            <p:cNvPr id="9855" name="Google Shape;9855;p60"/>
            <p:cNvSpPr/>
            <p:nvPr/>
          </p:nvSpPr>
          <p:spPr>
            <a:xfrm>
              <a:off x="-26215025" y="2463275"/>
              <a:ext cx="296175" cy="172525"/>
            </a:xfrm>
            <a:custGeom>
              <a:rect b="b" l="l" r="r" t="t"/>
              <a:pathLst>
                <a:path extrusionOk="0" h="6901" w="11847">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0"/>
            <p:cNvSpPr/>
            <p:nvPr/>
          </p:nvSpPr>
          <p:spPr>
            <a:xfrm>
              <a:off x="-26215825" y="2341200"/>
              <a:ext cx="296975" cy="119750"/>
            </a:xfrm>
            <a:custGeom>
              <a:rect b="b" l="l" r="r" t="t"/>
              <a:pathLst>
                <a:path extrusionOk="0" h="4790" w="11879">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7" name="Google Shape;9857;p60"/>
          <p:cNvGrpSpPr/>
          <p:nvPr/>
        </p:nvGrpSpPr>
        <p:grpSpPr>
          <a:xfrm>
            <a:off x="7563357" y="2224674"/>
            <a:ext cx="291033" cy="353180"/>
            <a:chOff x="-26179575" y="2710600"/>
            <a:chExt cx="243400" cy="295375"/>
          </a:xfrm>
        </p:grpSpPr>
        <p:sp>
          <p:nvSpPr>
            <p:cNvPr id="9858" name="Google Shape;9858;p60"/>
            <p:cNvSpPr/>
            <p:nvPr/>
          </p:nvSpPr>
          <p:spPr>
            <a:xfrm>
              <a:off x="-26179575" y="2710600"/>
              <a:ext cx="243400" cy="295375"/>
            </a:xfrm>
            <a:custGeom>
              <a:rect b="b" l="l" r="r" t="t"/>
              <a:pathLst>
                <a:path extrusionOk="0" h="11815" w="9736">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0"/>
            <p:cNvSpPr/>
            <p:nvPr/>
          </p:nvSpPr>
          <p:spPr>
            <a:xfrm>
              <a:off x="-26092950" y="2797225"/>
              <a:ext cx="120525" cy="121325"/>
            </a:xfrm>
            <a:custGeom>
              <a:rect b="b" l="l" r="r" t="t"/>
              <a:pathLst>
                <a:path extrusionOk="0" h="4853" w="4821">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0"/>
            <p:cNvSpPr/>
            <p:nvPr/>
          </p:nvSpPr>
          <p:spPr>
            <a:xfrm>
              <a:off x="-26094525" y="2954750"/>
              <a:ext cx="122100" cy="17350"/>
            </a:xfrm>
            <a:custGeom>
              <a:rect b="b" l="l" r="r" t="t"/>
              <a:pathLst>
                <a:path extrusionOk="0" h="694" w="4884">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1" name="Google Shape;9861;p60"/>
          <p:cNvGrpSpPr/>
          <p:nvPr/>
        </p:nvGrpSpPr>
        <p:grpSpPr>
          <a:xfrm>
            <a:off x="6202417" y="2666048"/>
            <a:ext cx="337187" cy="353180"/>
            <a:chOff x="-24328675" y="1971025"/>
            <a:chExt cx="282000" cy="295375"/>
          </a:xfrm>
        </p:grpSpPr>
        <p:sp>
          <p:nvSpPr>
            <p:cNvPr id="9862" name="Google Shape;9862;p60"/>
            <p:cNvSpPr/>
            <p:nvPr/>
          </p:nvSpPr>
          <p:spPr>
            <a:xfrm>
              <a:off x="-24217625" y="2092325"/>
              <a:ext cx="52025" cy="51200"/>
            </a:xfrm>
            <a:custGeom>
              <a:rect b="b" l="l" r="r" t="t"/>
              <a:pathLst>
                <a:path extrusionOk="0" h="2048" w="2081">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0"/>
            <p:cNvSpPr/>
            <p:nvPr/>
          </p:nvSpPr>
          <p:spPr>
            <a:xfrm>
              <a:off x="-24328675" y="1971025"/>
              <a:ext cx="282000" cy="295375"/>
            </a:xfrm>
            <a:custGeom>
              <a:rect b="b" l="l" r="r" t="t"/>
              <a:pathLst>
                <a:path extrusionOk="0" h="11815" w="1128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4" name="Google Shape;9864;p60"/>
          <p:cNvGrpSpPr/>
          <p:nvPr/>
        </p:nvGrpSpPr>
        <p:grpSpPr>
          <a:xfrm>
            <a:off x="6204778" y="3113374"/>
            <a:ext cx="332464" cy="353180"/>
            <a:chOff x="-24330250" y="2340425"/>
            <a:chExt cx="278050" cy="295375"/>
          </a:xfrm>
        </p:grpSpPr>
        <p:sp>
          <p:nvSpPr>
            <p:cNvPr id="9865" name="Google Shape;9865;p60"/>
            <p:cNvSpPr/>
            <p:nvPr/>
          </p:nvSpPr>
          <p:spPr>
            <a:xfrm>
              <a:off x="-24330250" y="2340425"/>
              <a:ext cx="278050" cy="295375"/>
            </a:xfrm>
            <a:custGeom>
              <a:rect b="b" l="l" r="r" t="t"/>
              <a:pathLst>
                <a:path extrusionOk="0" h="11815" w="11122">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0"/>
            <p:cNvSpPr/>
            <p:nvPr/>
          </p:nvSpPr>
          <p:spPr>
            <a:xfrm>
              <a:off x="-24225500" y="2375850"/>
              <a:ext cx="68550" cy="34700"/>
            </a:xfrm>
            <a:custGeom>
              <a:rect b="b" l="l" r="r" t="t"/>
              <a:pathLst>
                <a:path extrusionOk="0" h="1388" w="2742">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0"/>
            <p:cNvSpPr/>
            <p:nvPr/>
          </p:nvSpPr>
          <p:spPr>
            <a:xfrm>
              <a:off x="-24260925" y="2462500"/>
              <a:ext cx="138650" cy="17350"/>
            </a:xfrm>
            <a:custGeom>
              <a:rect b="b" l="l" r="r" t="t"/>
              <a:pathLst>
                <a:path extrusionOk="0" h="694" w="5546">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0"/>
            <p:cNvSpPr/>
            <p:nvPr/>
          </p:nvSpPr>
          <p:spPr>
            <a:xfrm>
              <a:off x="-24260150" y="2515275"/>
              <a:ext cx="43350" cy="18125"/>
            </a:xfrm>
            <a:custGeom>
              <a:rect b="b" l="l" r="r" t="t"/>
              <a:pathLst>
                <a:path extrusionOk="0" h="725" w="1734">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0"/>
            <p:cNvSpPr/>
            <p:nvPr/>
          </p:nvSpPr>
          <p:spPr>
            <a:xfrm>
              <a:off x="-24260925" y="2549925"/>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0"/>
            <p:cNvSpPr/>
            <p:nvPr/>
          </p:nvSpPr>
          <p:spPr>
            <a:xfrm>
              <a:off x="-24165625" y="2515275"/>
              <a:ext cx="43350" cy="18125"/>
            </a:xfrm>
            <a:custGeom>
              <a:rect b="b" l="l" r="r" t="t"/>
              <a:pathLst>
                <a:path extrusionOk="0" h="725" w="1734">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0"/>
            <p:cNvSpPr/>
            <p:nvPr/>
          </p:nvSpPr>
          <p:spPr>
            <a:xfrm>
              <a:off x="-24157750" y="2549925"/>
              <a:ext cx="35475" cy="18125"/>
            </a:xfrm>
            <a:custGeom>
              <a:rect b="b" l="l" r="r" t="t"/>
              <a:pathLst>
                <a:path extrusionOk="0" h="725" w="1419">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2" name="Google Shape;9872;p60"/>
          <p:cNvGrpSpPr/>
          <p:nvPr/>
        </p:nvGrpSpPr>
        <p:grpSpPr>
          <a:xfrm>
            <a:off x="6194420" y="3554587"/>
            <a:ext cx="353180" cy="353180"/>
            <a:chOff x="-24338900" y="2710600"/>
            <a:chExt cx="295375" cy="295375"/>
          </a:xfrm>
        </p:grpSpPr>
        <p:sp>
          <p:nvSpPr>
            <p:cNvPr id="9873" name="Google Shape;9873;p60"/>
            <p:cNvSpPr/>
            <p:nvPr/>
          </p:nvSpPr>
          <p:spPr>
            <a:xfrm>
              <a:off x="-24250700" y="2816925"/>
              <a:ext cx="123675" cy="103200"/>
            </a:xfrm>
            <a:custGeom>
              <a:rect b="b" l="l" r="r" t="t"/>
              <a:pathLst>
                <a:path extrusionOk="0" h="4128" w="4947">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0"/>
            <p:cNvSpPr/>
            <p:nvPr/>
          </p:nvSpPr>
          <p:spPr>
            <a:xfrm>
              <a:off x="-24338900" y="2710600"/>
              <a:ext cx="295375" cy="295375"/>
            </a:xfrm>
            <a:custGeom>
              <a:rect b="b" l="l" r="r" t="t"/>
              <a:pathLst>
                <a:path extrusionOk="0" h="11815" w="11815">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5" name="Google Shape;9875;p60"/>
          <p:cNvGrpSpPr/>
          <p:nvPr/>
        </p:nvGrpSpPr>
        <p:grpSpPr>
          <a:xfrm>
            <a:off x="7985419" y="3113972"/>
            <a:ext cx="355063" cy="351984"/>
            <a:chOff x="-22859750" y="2335900"/>
            <a:chExt cx="296950" cy="294375"/>
          </a:xfrm>
        </p:grpSpPr>
        <p:sp>
          <p:nvSpPr>
            <p:cNvPr id="9876" name="Google Shape;9876;p60"/>
            <p:cNvSpPr/>
            <p:nvPr/>
          </p:nvSpPr>
          <p:spPr>
            <a:xfrm>
              <a:off x="-22859750" y="2335900"/>
              <a:ext cx="296950" cy="294375"/>
            </a:xfrm>
            <a:custGeom>
              <a:rect b="b" l="l" r="r" t="t"/>
              <a:pathLst>
                <a:path extrusionOk="0" h="11775" w="11878">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0"/>
            <p:cNvSpPr/>
            <p:nvPr/>
          </p:nvSpPr>
          <p:spPr>
            <a:xfrm>
              <a:off x="-22685675" y="2408150"/>
              <a:ext cx="27575" cy="66175"/>
            </a:xfrm>
            <a:custGeom>
              <a:rect b="b" l="l" r="r" t="t"/>
              <a:pathLst>
                <a:path extrusionOk="0" h="2647" w="1103">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0"/>
            <p:cNvSpPr/>
            <p:nvPr/>
          </p:nvSpPr>
          <p:spPr>
            <a:xfrm>
              <a:off x="-22766800" y="2408950"/>
              <a:ext cx="27575" cy="66175"/>
            </a:xfrm>
            <a:custGeom>
              <a:rect b="b" l="l" r="r" t="t"/>
              <a:pathLst>
                <a:path extrusionOk="0" h="2647" w="1103">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9" name="Google Shape;9879;p60"/>
          <p:cNvGrpSpPr/>
          <p:nvPr/>
        </p:nvGrpSpPr>
        <p:grpSpPr>
          <a:xfrm>
            <a:off x="5764767" y="1336120"/>
            <a:ext cx="311749" cy="353210"/>
            <a:chOff x="-27710725" y="1959200"/>
            <a:chExt cx="260725" cy="295400"/>
          </a:xfrm>
        </p:grpSpPr>
        <p:sp>
          <p:nvSpPr>
            <p:cNvPr id="9880" name="Google Shape;9880;p60"/>
            <p:cNvSpPr/>
            <p:nvPr/>
          </p:nvSpPr>
          <p:spPr>
            <a:xfrm>
              <a:off x="-27710725" y="1959200"/>
              <a:ext cx="260725" cy="295400"/>
            </a:xfrm>
            <a:custGeom>
              <a:rect b="b" l="l" r="r" t="t"/>
              <a:pathLst>
                <a:path extrusionOk="0" h="11816" w="10429">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0"/>
            <p:cNvSpPr/>
            <p:nvPr/>
          </p:nvSpPr>
          <p:spPr>
            <a:xfrm>
              <a:off x="-27502000" y="20844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2" name="Google Shape;9882;p60"/>
          <p:cNvGrpSpPr/>
          <p:nvPr/>
        </p:nvGrpSpPr>
        <p:grpSpPr>
          <a:xfrm>
            <a:off x="5742631" y="1844666"/>
            <a:ext cx="356020" cy="230770"/>
            <a:chOff x="-27728850" y="2382950"/>
            <a:chExt cx="297750" cy="193000"/>
          </a:xfrm>
        </p:grpSpPr>
        <p:sp>
          <p:nvSpPr>
            <p:cNvPr id="9883" name="Google Shape;9883;p60"/>
            <p:cNvSpPr/>
            <p:nvPr/>
          </p:nvSpPr>
          <p:spPr>
            <a:xfrm>
              <a:off x="-27606750" y="2453825"/>
              <a:ext cx="35450" cy="35475"/>
            </a:xfrm>
            <a:custGeom>
              <a:rect b="b" l="l" r="r" t="t"/>
              <a:pathLst>
                <a:path extrusionOk="0" h="1419" w="1418">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0"/>
            <p:cNvSpPr/>
            <p:nvPr/>
          </p:nvSpPr>
          <p:spPr>
            <a:xfrm>
              <a:off x="-27728850" y="2382950"/>
              <a:ext cx="297750" cy="193000"/>
            </a:xfrm>
            <a:custGeom>
              <a:rect b="b" l="l" r="r" t="t"/>
              <a:pathLst>
                <a:path extrusionOk="0" h="7720" w="1191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0"/>
            <p:cNvSpPr/>
            <p:nvPr/>
          </p:nvSpPr>
          <p:spPr>
            <a:xfrm>
              <a:off x="-27640625" y="2419175"/>
              <a:ext cx="122100" cy="122100"/>
            </a:xfrm>
            <a:custGeom>
              <a:rect b="b" l="l" r="r" t="t"/>
              <a:pathLst>
                <a:path extrusionOk="0" h="4884" w="4884">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6" name="Google Shape;9886;p60"/>
          <p:cNvSpPr/>
          <p:nvPr/>
        </p:nvSpPr>
        <p:spPr>
          <a:xfrm>
            <a:off x="5743569" y="2230994"/>
            <a:ext cx="355093" cy="340476"/>
          </a:xfrm>
          <a:custGeom>
            <a:rect b="b" l="l" r="r" t="t"/>
            <a:pathLst>
              <a:path extrusionOk="0" h="11390" w="11879">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0"/>
          <p:cNvSpPr/>
          <p:nvPr/>
        </p:nvSpPr>
        <p:spPr>
          <a:xfrm>
            <a:off x="7974417" y="1335633"/>
            <a:ext cx="354136" cy="354136"/>
          </a:xfrm>
          <a:custGeom>
            <a:rect b="b" l="l" r="r" t="t"/>
            <a:pathLst>
              <a:path extrusionOk="0" h="11847" w="11847">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8" name="Google Shape;9888;p60"/>
          <p:cNvGrpSpPr/>
          <p:nvPr/>
        </p:nvGrpSpPr>
        <p:grpSpPr>
          <a:xfrm>
            <a:off x="7973975" y="1792877"/>
            <a:ext cx="354136" cy="334348"/>
            <a:chOff x="-25844850" y="2357750"/>
            <a:chExt cx="296175" cy="279625"/>
          </a:xfrm>
        </p:grpSpPr>
        <p:sp>
          <p:nvSpPr>
            <p:cNvPr id="9889" name="Google Shape;9889;p60"/>
            <p:cNvSpPr/>
            <p:nvPr/>
          </p:nvSpPr>
          <p:spPr>
            <a:xfrm>
              <a:off x="-25792075" y="2428625"/>
              <a:ext cx="191425" cy="208750"/>
            </a:xfrm>
            <a:custGeom>
              <a:rect b="b" l="l" r="r" t="t"/>
              <a:pathLst>
                <a:path extrusionOk="0" h="8350" w="7657">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0"/>
            <p:cNvSpPr/>
            <p:nvPr/>
          </p:nvSpPr>
          <p:spPr>
            <a:xfrm>
              <a:off x="-25602250" y="2497950"/>
              <a:ext cx="53575" cy="17350"/>
            </a:xfrm>
            <a:custGeom>
              <a:rect b="b" l="l" r="r" t="t"/>
              <a:pathLst>
                <a:path extrusionOk="0" h="694" w="2143">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0"/>
            <p:cNvSpPr/>
            <p:nvPr/>
          </p:nvSpPr>
          <p:spPr>
            <a:xfrm>
              <a:off x="-25844850" y="2497950"/>
              <a:ext cx="52800" cy="17350"/>
            </a:xfrm>
            <a:custGeom>
              <a:rect b="b" l="l" r="r" t="t"/>
              <a:pathLst>
                <a:path extrusionOk="0" h="694" w="2112">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0"/>
            <p:cNvSpPr/>
            <p:nvPr/>
          </p:nvSpPr>
          <p:spPr>
            <a:xfrm>
              <a:off x="-25706225" y="2357750"/>
              <a:ext cx="17350" cy="53575"/>
            </a:xfrm>
            <a:custGeom>
              <a:rect b="b" l="l" r="r" t="t"/>
              <a:pathLst>
                <a:path extrusionOk="0" h="2143" w="694">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0"/>
            <p:cNvSpPr/>
            <p:nvPr/>
          </p:nvSpPr>
          <p:spPr>
            <a:xfrm>
              <a:off x="-25804675" y="2400275"/>
              <a:ext cx="42550" cy="41775"/>
            </a:xfrm>
            <a:custGeom>
              <a:rect b="b" l="l" r="r" t="t"/>
              <a:pathLst>
                <a:path extrusionOk="0" h="1671" w="1702">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0"/>
            <p:cNvSpPr/>
            <p:nvPr/>
          </p:nvSpPr>
          <p:spPr>
            <a:xfrm>
              <a:off x="-25632175" y="2400275"/>
              <a:ext cx="41750" cy="41775"/>
            </a:xfrm>
            <a:custGeom>
              <a:rect b="b" l="l" r="r" t="t"/>
              <a:pathLst>
                <a:path extrusionOk="0" h="1671" w="167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95" name="Google Shape;9895;p60"/>
          <p:cNvSpPr/>
          <p:nvPr/>
        </p:nvSpPr>
        <p:spPr>
          <a:xfrm>
            <a:off x="7972071" y="2224283"/>
            <a:ext cx="358830" cy="353897"/>
          </a:xfrm>
          <a:custGeom>
            <a:rect b="b" l="l" r="r" t="t"/>
            <a:pathLst>
              <a:path extrusionOk="0" h="11839" w="12004">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96" name="Google Shape;9896;p60"/>
          <p:cNvGrpSpPr/>
          <p:nvPr/>
        </p:nvGrpSpPr>
        <p:grpSpPr>
          <a:xfrm>
            <a:off x="6702883" y="2666033"/>
            <a:ext cx="228887" cy="353210"/>
            <a:chOff x="-23917525" y="1970225"/>
            <a:chExt cx="191425" cy="295400"/>
          </a:xfrm>
        </p:grpSpPr>
        <p:sp>
          <p:nvSpPr>
            <p:cNvPr id="9897" name="Google Shape;9897;p60"/>
            <p:cNvSpPr/>
            <p:nvPr/>
          </p:nvSpPr>
          <p:spPr>
            <a:xfrm>
              <a:off x="-23917525" y="1970225"/>
              <a:ext cx="191425" cy="295400"/>
            </a:xfrm>
            <a:custGeom>
              <a:rect b="b" l="l" r="r" t="t"/>
              <a:pathLst>
                <a:path extrusionOk="0" h="11816" w="7657">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0"/>
            <p:cNvSpPr/>
            <p:nvPr/>
          </p:nvSpPr>
          <p:spPr>
            <a:xfrm>
              <a:off x="-23882075" y="2041125"/>
              <a:ext cx="121300" cy="121325"/>
            </a:xfrm>
            <a:custGeom>
              <a:rect b="b" l="l" r="r" t="t"/>
              <a:pathLst>
                <a:path extrusionOk="0" h="4853" w="4852">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0"/>
            <p:cNvSpPr/>
            <p:nvPr/>
          </p:nvSpPr>
          <p:spPr>
            <a:xfrm>
              <a:off x="-23839550" y="2214400"/>
              <a:ext cx="35475" cy="17350"/>
            </a:xfrm>
            <a:custGeom>
              <a:rect b="b" l="l" r="r" t="t"/>
              <a:pathLst>
                <a:path extrusionOk="0" h="694" w="1419">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0" name="Google Shape;9900;p60"/>
          <p:cNvGrpSpPr/>
          <p:nvPr/>
        </p:nvGrpSpPr>
        <p:grpSpPr>
          <a:xfrm>
            <a:off x="6658164" y="3112911"/>
            <a:ext cx="318325" cy="354107"/>
            <a:chOff x="-23952175" y="2340425"/>
            <a:chExt cx="266225" cy="296150"/>
          </a:xfrm>
        </p:grpSpPr>
        <p:sp>
          <p:nvSpPr>
            <p:cNvPr id="9901" name="Google Shape;9901;p60"/>
            <p:cNvSpPr/>
            <p:nvPr/>
          </p:nvSpPr>
          <p:spPr>
            <a:xfrm>
              <a:off x="-23952175" y="2340425"/>
              <a:ext cx="266225" cy="296150"/>
            </a:xfrm>
            <a:custGeom>
              <a:rect b="b" l="l" r="r" t="t"/>
              <a:pathLst>
                <a:path extrusionOk="0" h="11846" w="10649">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0"/>
            <p:cNvSpPr/>
            <p:nvPr/>
          </p:nvSpPr>
          <p:spPr>
            <a:xfrm>
              <a:off x="-23918325" y="2479025"/>
              <a:ext cx="53600" cy="52375"/>
            </a:xfrm>
            <a:custGeom>
              <a:rect b="b" l="l" r="r" t="t"/>
              <a:pathLst>
                <a:path extrusionOk="0" h="2095" w="2144">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3" name="Google Shape;9903;p60"/>
          <p:cNvSpPr/>
          <p:nvPr/>
        </p:nvSpPr>
        <p:spPr>
          <a:xfrm>
            <a:off x="6631253" y="3554898"/>
            <a:ext cx="372969" cy="352492"/>
          </a:xfrm>
          <a:custGeom>
            <a:rect b="b" l="l" r="r" t="t"/>
            <a:pathLst>
              <a:path extrusionOk="0" h="11792" w="12477">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04" name="Google Shape;9904;p60"/>
          <p:cNvGrpSpPr/>
          <p:nvPr/>
        </p:nvGrpSpPr>
        <p:grpSpPr>
          <a:xfrm>
            <a:off x="8043336" y="3553167"/>
            <a:ext cx="239230" cy="356020"/>
            <a:chOff x="-22811700" y="2700350"/>
            <a:chExt cx="200075" cy="297750"/>
          </a:xfrm>
        </p:grpSpPr>
        <p:sp>
          <p:nvSpPr>
            <p:cNvPr id="9905" name="Google Shape;9905;p60"/>
            <p:cNvSpPr/>
            <p:nvPr/>
          </p:nvSpPr>
          <p:spPr>
            <a:xfrm>
              <a:off x="-22811700" y="2700350"/>
              <a:ext cx="86650" cy="296975"/>
            </a:xfrm>
            <a:custGeom>
              <a:rect b="b" l="l" r="r" t="t"/>
              <a:pathLst>
                <a:path extrusionOk="0" h="11879" w="3466">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0"/>
            <p:cNvSpPr/>
            <p:nvPr/>
          </p:nvSpPr>
          <p:spPr>
            <a:xfrm>
              <a:off x="-22693550" y="2701225"/>
              <a:ext cx="81925" cy="296875"/>
            </a:xfrm>
            <a:custGeom>
              <a:rect b="b" l="l" r="r" t="t"/>
              <a:pathLst>
                <a:path extrusionOk="0" h="11875" w="3277">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0"/>
            <p:cNvSpPr/>
            <p:nvPr/>
          </p:nvSpPr>
          <p:spPr>
            <a:xfrm>
              <a:off x="-22778625" y="27350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08" name="Google Shape;9908;p60"/>
          <p:cNvGrpSpPr/>
          <p:nvPr/>
        </p:nvGrpSpPr>
        <p:grpSpPr>
          <a:xfrm>
            <a:off x="6191787" y="1335656"/>
            <a:ext cx="355063" cy="354136"/>
            <a:chOff x="-27358650" y="1961575"/>
            <a:chExt cx="296950" cy="296175"/>
          </a:xfrm>
        </p:grpSpPr>
        <p:sp>
          <p:nvSpPr>
            <p:cNvPr id="9909" name="Google Shape;9909;p60"/>
            <p:cNvSpPr/>
            <p:nvPr/>
          </p:nvSpPr>
          <p:spPr>
            <a:xfrm>
              <a:off x="-27358650" y="1961575"/>
              <a:ext cx="296950" cy="296175"/>
            </a:xfrm>
            <a:custGeom>
              <a:rect b="b" l="l" r="r" t="t"/>
              <a:pathLst>
                <a:path extrusionOk="0" h="11847" w="11878">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0"/>
            <p:cNvSpPr/>
            <p:nvPr/>
          </p:nvSpPr>
          <p:spPr>
            <a:xfrm>
              <a:off x="-27246025" y="2152175"/>
              <a:ext cx="70900" cy="70900"/>
            </a:xfrm>
            <a:custGeom>
              <a:rect b="b" l="l" r="r" t="t"/>
              <a:pathLst>
                <a:path extrusionOk="0" h="2836" w="2836">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1" name="Google Shape;9911;p60"/>
          <p:cNvSpPr/>
          <p:nvPr/>
        </p:nvSpPr>
        <p:spPr>
          <a:xfrm>
            <a:off x="6233686" y="1783403"/>
            <a:ext cx="272201" cy="353240"/>
          </a:xfrm>
          <a:custGeom>
            <a:rect b="b" l="l" r="r" t="t"/>
            <a:pathLst>
              <a:path extrusionOk="0" h="11817" w="9106">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0"/>
          <p:cNvSpPr/>
          <p:nvPr/>
        </p:nvSpPr>
        <p:spPr>
          <a:xfrm>
            <a:off x="6192255" y="2224163"/>
            <a:ext cx="355063" cy="354136"/>
          </a:xfrm>
          <a:custGeom>
            <a:rect b="b" l="l" r="r" t="t"/>
            <a:pathLst>
              <a:path extrusionOk="0" h="11847" w="11878">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3" name="Google Shape;9913;p60"/>
          <p:cNvGrpSpPr/>
          <p:nvPr/>
        </p:nvGrpSpPr>
        <p:grpSpPr>
          <a:xfrm>
            <a:off x="7090357" y="2666048"/>
            <a:ext cx="354136" cy="353180"/>
            <a:chOff x="-23599325" y="1971025"/>
            <a:chExt cx="296175" cy="295375"/>
          </a:xfrm>
        </p:grpSpPr>
        <p:sp>
          <p:nvSpPr>
            <p:cNvPr id="9914" name="Google Shape;9914;p60"/>
            <p:cNvSpPr/>
            <p:nvPr/>
          </p:nvSpPr>
          <p:spPr>
            <a:xfrm>
              <a:off x="-23599325" y="1971025"/>
              <a:ext cx="296175" cy="295375"/>
            </a:xfrm>
            <a:custGeom>
              <a:rect b="b" l="l" r="r" t="t"/>
              <a:pathLst>
                <a:path extrusionOk="0" h="11815" w="11847">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0"/>
            <p:cNvSpPr/>
            <p:nvPr/>
          </p:nvSpPr>
          <p:spPr>
            <a:xfrm>
              <a:off x="-23477250" y="2004100"/>
              <a:ext cx="53575" cy="53575"/>
            </a:xfrm>
            <a:custGeom>
              <a:rect b="b" l="l" r="r" t="t"/>
              <a:pathLst>
                <a:path extrusionOk="0" h="2143" w="2143">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16" name="Google Shape;9916;p60"/>
          <p:cNvSpPr/>
          <p:nvPr/>
        </p:nvSpPr>
        <p:spPr>
          <a:xfrm>
            <a:off x="7091239" y="3112404"/>
            <a:ext cx="353180" cy="355063"/>
          </a:xfrm>
          <a:custGeom>
            <a:rect b="b" l="l" r="r" t="t"/>
            <a:pathLst>
              <a:path extrusionOk="0" h="11878" w="11815">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0"/>
          <p:cNvSpPr/>
          <p:nvPr/>
        </p:nvSpPr>
        <p:spPr>
          <a:xfrm>
            <a:off x="7088877" y="3565376"/>
            <a:ext cx="357903" cy="331538"/>
          </a:xfrm>
          <a:custGeom>
            <a:rect b="b" l="l" r="r" t="t"/>
            <a:pathLst>
              <a:path extrusionOk="0" h="11091" w="11973">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0"/>
          <p:cNvSpPr/>
          <p:nvPr/>
        </p:nvSpPr>
        <p:spPr>
          <a:xfrm>
            <a:off x="6191949" y="4047139"/>
            <a:ext cx="356020" cy="354136"/>
          </a:xfrm>
          <a:custGeom>
            <a:rect b="b" l="l" r="r" t="t"/>
            <a:pathLst>
              <a:path extrusionOk="0" h="11847" w="1191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19" name="Google Shape;9919;p60"/>
          <p:cNvGrpSpPr/>
          <p:nvPr/>
        </p:nvGrpSpPr>
        <p:grpSpPr>
          <a:xfrm>
            <a:off x="6634801" y="1335776"/>
            <a:ext cx="360713" cy="353897"/>
            <a:chOff x="-26993200" y="1961775"/>
            <a:chExt cx="301675" cy="295975"/>
          </a:xfrm>
        </p:grpSpPr>
        <p:sp>
          <p:nvSpPr>
            <p:cNvPr id="9920" name="Google Shape;9920;p60"/>
            <p:cNvSpPr/>
            <p:nvPr/>
          </p:nvSpPr>
          <p:spPr>
            <a:xfrm>
              <a:off x="-26993200" y="1961775"/>
              <a:ext cx="301675" cy="295975"/>
            </a:xfrm>
            <a:custGeom>
              <a:rect b="b" l="l" r="r" t="t"/>
              <a:pathLst>
                <a:path extrusionOk="0" h="11839" w="12067">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0"/>
            <p:cNvSpPr/>
            <p:nvPr/>
          </p:nvSpPr>
          <p:spPr>
            <a:xfrm>
              <a:off x="-26900250" y="21647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0"/>
            <p:cNvSpPr/>
            <p:nvPr/>
          </p:nvSpPr>
          <p:spPr>
            <a:xfrm>
              <a:off x="-26938075" y="2177375"/>
              <a:ext cx="18150" cy="16575"/>
            </a:xfrm>
            <a:custGeom>
              <a:rect b="b" l="l" r="r" t="t"/>
              <a:pathLst>
                <a:path extrusionOk="0" h="663" w="726">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3" name="Google Shape;9923;p60"/>
          <p:cNvGrpSpPr/>
          <p:nvPr/>
        </p:nvGrpSpPr>
        <p:grpSpPr>
          <a:xfrm>
            <a:off x="6659761" y="1783461"/>
            <a:ext cx="310792" cy="353180"/>
            <a:chOff x="-26970350" y="2332550"/>
            <a:chExt cx="259925" cy="295375"/>
          </a:xfrm>
        </p:grpSpPr>
        <p:sp>
          <p:nvSpPr>
            <p:cNvPr id="9924" name="Google Shape;9924;p60"/>
            <p:cNvSpPr/>
            <p:nvPr/>
          </p:nvSpPr>
          <p:spPr>
            <a:xfrm>
              <a:off x="-26970350" y="2332550"/>
              <a:ext cx="259925" cy="295375"/>
            </a:xfrm>
            <a:custGeom>
              <a:rect b="b" l="l" r="r" t="t"/>
              <a:pathLst>
                <a:path extrusionOk="0" h="11815" w="10397">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0"/>
            <p:cNvSpPr/>
            <p:nvPr/>
          </p:nvSpPr>
          <p:spPr>
            <a:xfrm>
              <a:off x="-26831725" y="2365650"/>
              <a:ext cx="82700" cy="81900"/>
            </a:xfrm>
            <a:custGeom>
              <a:rect b="b" l="l" r="r" t="t"/>
              <a:pathLst>
                <a:path extrusionOk="0" h="3276" w="3308">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60"/>
          <p:cNvGrpSpPr/>
          <p:nvPr/>
        </p:nvGrpSpPr>
        <p:grpSpPr>
          <a:xfrm>
            <a:off x="6639046" y="2256226"/>
            <a:ext cx="352223" cy="290077"/>
            <a:chOff x="-26986100" y="2735800"/>
            <a:chExt cx="294575" cy="242600"/>
          </a:xfrm>
        </p:grpSpPr>
        <p:sp>
          <p:nvSpPr>
            <p:cNvPr id="9927" name="Google Shape;9927;p60"/>
            <p:cNvSpPr/>
            <p:nvPr/>
          </p:nvSpPr>
          <p:spPr>
            <a:xfrm>
              <a:off x="-26986100" y="2735800"/>
              <a:ext cx="294575" cy="242600"/>
            </a:xfrm>
            <a:custGeom>
              <a:rect b="b" l="l" r="r" t="t"/>
              <a:pathLst>
                <a:path extrusionOk="0" h="9704" w="11783">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0"/>
            <p:cNvSpPr/>
            <p:nvPr/>
          </p:nvSpPr>
          <p:spPr>
            <a:xfrm>
              <a:off x="-26927050" y="2805900"/>
              <a:ext cx="70925" cy="70900"/>
            </a:xfrm>
            <a:custGeom>
              <a:rect b="b" l="l" r="r" t="t"/>
              <a:pathLst>
                <a:path extrusionOk="0" h="2836" w="2837">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9" name="Google Shape;9929;p60"/>
          <p:cNvGrpSpPr/>
          <p:nvPr/>
        </p:nvGrpSpPr>
        <p:grpSpPr>
          <a:xfrm>
            <a:off x="7538093" y="2665569"/>
            <a:ext cx="355063" cy="354136"/>
            <a:chOff x="-23229925" y="1970225"/>
            <a:chExt cx="296950" cy="296175"/>
          </a:xfrm>
        </p:grpSpPr>
        <p:sp>
          <p:nvSpPr>
            <p:cNvPr id="9930" name="Google Shape;9930;p60"/>
            <p:cNvSpPr/>
            <p:nvPr/>
          </p:nvSpPr>
          <p:spPr>
            <a:xfrm>
              <a:off x="-23229925" y="1970225"/>
              <a:ext cx="296950" cy="296175"/>
            </a:xfrm>
            <a:custGeom>
              <a:rect b="b" l="l" r="r" t="t"/>
              <a:pathLst>
                <a:path extrusionOk="0" h="11847" w="11878">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0"/>
            <p:cNvSpPr/>
            <p:nvPr/>
          </p:nvSpPr>
          <p:spPr>
            <a:xfrm>
              <a:off x="-23196075" y="2005675"/>
              <a:ext cx="227650" cy="192200"/>
            </a:xfrm>
            <a:custGeom>
              <a:rect b="b" l="l" r="r" t="t"/>
              <a:pathLst>
                <a:path extrusionOk="0" h="7688" w="9106">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0"/>
            <p:cNvSpPr/>
            <p:nvPr/>
          </p:nvSpPr>
          <p:spPr>
            <a:xfrm>
              <a:off x="-23142500" y="22144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0"/>
            <p:cNvSpPr/>
            <p:nvPr/>
          </p:nvSpPr>
          <p:spPr>
            <a:xfrm>
              <a:off x="-23177150" y="221440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4" name="Google Shape;9934;p60"/>
          <p:cNvGrpSpPr/>
          <p:nvPr/>
        </p:nvGrpSpPr>
        <p:grpSpPr>
          <a:xfrm>
            <a:off x="7580466" y="3112432"/>
            <a:ext cx="270318" cy="355063"/>
            <a:chOff x="-23177950" y="2340425"/>
            <a:chExt cx="226075" cy="296950"/>
          </a:xfrm>
        </p:grpSpPr>
        <p:sp>
          <p:nvSpPr>
            <p:cNvPr id="9935" name="Google Shape;9935;p60"/>
            <p:cNvSpPr/>
            <p:nvPr/>
          </p:nvSpPr>
          <p:spPr>
            <a:xfrm>
              <a:off x="-23177950" y="2340425"/>
              <a:ext cx="226075" cy="296950"/>
            </a:xfrm>
            <a:custGeom>
              <a:rect b="b" l="l" r="r" t="t"/>
              <a:pathLst>
                <a:path extrusionOk="0" h="11878" w="9043">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0"/>
            <p:cNvSpPr/>
            <p:nvPr/>
          </p:nvSpPr>
          <p:spPr>
            <a:xfrm>
              <a:off x="-23081850" y="2425475"/>
              <a:ext cx="96100" cy="151250"/>
            </a:xfrm>
            <a:custGeom>
              <a:rect b="b" l="l" r="r" t="t"/>
              <a:pathLst>
                <a:path extrusionOk="0" h="6050" w="3844">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7" name="Google Shape;9937;p60"/>
          <p:cNvGrpSpPr/>
          <p:nvPr/>
        </p:nvGrpSpPr>
        <p:grpSpPr>
          <a:xfrm>
            <a:off x="7538556" y="3554109"/>
            <a:ext cx="354136" cy="354136"/>
            <a:chOff x="-23229150" y="2710600"/>
            <a:chExt cx="296175" cy="296175"/>
          </a:xfrm>
        </p:grpSpPr>
        <p:sp>
          <p:nvSpPr>
            <p:cNvPr id="9938" name="Google Shape;9938;p60"/>
            <p:cNvSpPr/>
            <p:nvPr/>
          </p:nvSpPr>
          <p:spPr>
            <a:xfrm>
              <a:off x="-23177150" y="2727925"/>
              <a:ext cx="191400" cy="258375"/>
            </a:xfrm>
            <a:custGeom>
              <a:rect b="b" l="l" r="r" t="t"/>
              <a:pathLst>
                <a:path extrusionOk="0" h="10335" w="7656">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0"/>
            <p:cNvSpPr/>
            <p:nvPr/>
          </p:nvSpPr>
          <p:spPr>
            <a:xfrm>
              <a:off x="-23229150" y="2710600"/>
              <a:ext cx="296175" cy="296175"/>
            </a:xfrm>
            <a:custGeom>
              <a:rect b="b" l="l" r="r" t="t"/>
              <a:pathLst>
                <a:path extrusionOk="0" h="11847" w="11847">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0" name="Google Shape;9940;p60"/>
          <p:cNvSpPr/>
          <p:nvPr/>
        </p:nvSpPr>
        <p:spPr>
          <a:xfrm>
            <a:off x="6640549" y="4047621"/>
            <a:ext cx="354136" cy="353180"/>
          </a:xfrm>
          <a:custGeom>
            <a:rect b="b" l="l" r="r" t="t"/>
            <a:pathLst>
              <a:path extrusionOk="0" h="11815" w="11847">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0"/>
          <p:cNvSpPr/>
          <p:nvPr/>
        </p:nvSpPr>
        <p:spPr>
          <a:xfrm>
            <a:off x="4873479" y="2666487"/>
            <a:ext cx="322122" cy="352253"/>
          </a:xfrm>
          <a:custGeom>
            <a:rect b="b" l="l" r="r" t="t"/>
            <a:pathLst>
              <a:path extrusionOk="0" h="11784" w="10776">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2" name="Google Shape;9942;p60"/>
          <p:cNvGrpSpPr/>
          <p:nvPr/>
        </p:nvGrpSpPr>
        <p:grpSpPr>
          <a:xfrm>
            <a:off x="4855631" y="3123732"/>
            <a:ext cx="356946" cy="332464"/>
            <a:chOff x="-25477800" y="2357750"/>
            <a:chExt cx="298525" cy="278050"/>
          </a:xfrm>
        </p:grpSpPr>
        <p:sp>
          <p:nvSpPr>
            <p:cNvPr id="9943" name="Google Shape;9943;p60"/>
            <p:cNvSpPr/>
            <p:nvPr/>
          </p:nvSpPr>
          <p:spPr>
            <a:xfrm>
              <a:off x="-25477800" y="2357750"/>
              <a:ext cx="298525" cy="278050"/>
            </a:xfrm>
            <a:custGeom>
              <a:rect b="b" l="l" r="r" t="t"/>
              <a:pathLst>
                <a:path extrusionOk="0" h="11122" w="11941">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0"/>
            <p:cNvSpPr/>
            <p:nvPr/>
          </p:nvSpPr>
          <p:spPr>
            <a:xfrm>
              <a:off x="-25388025" y="2514850"/>
              <a:ext cx="104000" cy="88650"/>
            </a:xfrm>
            <a:custGeom>
              <a:rect b="b" l="l" r="r" t="t"/>
              <a:pathLst>
                <a:path extrusionOk="0" h="3546" w="416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45" name="Google Shape;9945;p60"/>
          <p:cNvSpPr/>
          <p:nvPr/>
        </p:nvSpPr>
        <p:spPr>
          <a:xfrm>
            <a:off x="4857009" y="3554480"/>
            <a:ext cx="355063" cy="353329"/>
          </a:xfrm>
          <a:custGeom>
            <a:rect b="b" l="l" r="r" t="t"/>
            <a:pathLst>
              <a:path extrusionOk="0" h="11820" w="11878">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0"/>
          <p:cNvSpPr/>
          <p:nvPr/>
        </p:nvSpPr>
        <p:spPr>
          <a:xfrm>
            <a:off x="5298694" y="2666024"/>
            <a:ext cx="353180" cy="353180"/>
          </a:xfrm>
          <a:custGeom>
            <a:rect b="b" l="l" r="r" t="t"/>
            <a:pathLst>
              <a:path extrusionOk="0" h="11815" w="11815">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47" name="Google Shape;9947;p60"/>
          <p:cNvGrpSpPr/>
          <p:nvPr/>
        </p:nvGrpSpPr>
        <p:grpSpPr>
          <a:xfrm>
            <a:off x="5298265" y="3112911"/>
            <a:ext cx="353180" cy="354107"/>
            <a:chOff x="-25104475" y="2340425"/>
            <a:chExt cx="295375" cy="296150"/>
          </a:xfrm>
        </p:grpSpPr>
        <p:sp>
          <p:nvSpPr>
            <p:cNvPr id="9948" name="Google Shape;9948;p60"/>
            <p:cNvSpPr/>
            <p:nvPr/>
          </p:nvSpPr>
          <p:spPr>
            <a:xfrm>
              <a:off x="-25104475" y="2340425"/>
              <a:ext cx="225275" cy="296150"/>
            </a:xfrm>
            <a:custGeom>
              <a:rect b="b" l="l" r="r" t="t"/>
              <a:pathLst>
                <a:path extrusionOk="0" h="11846" w="9011">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0"/>
            <p:cNvSpPr/>
            <p:nvPr/>
          </p:nvSpPr>
          <p:spPr>
            <a:xfrm>
              <a:off x="-25001300" y="2375075"/>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0"/>
            <p:cNvSpPr/>
            <p:nvPr/>
          </p:nvSpPr>
          <p:spPr>
            <a:xfrm>
              <a:off x="-25070600" y="2444375"/>
              <a:ext cx="87450" cy="86675"/>
            </a:xfrm>
            <a:custGeom>
              <a:rect b="b" l="l" r="r" t="t"/>
              <a:pathLst>
                <a:path extrusionOk="0" h="3467" w="3498">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0"/>
            <p:cNvSpPr/>
            <p:nvPr/>
          </p:nvSpPr>
          <p:spPr>
            <a:xfrm>
              <a:off x="-24966650" y="2479025"/>
              <a:ext cx="52025" cy="18150"/>
            </a:xfrm>
            <a:custGeom>
              <a:rect b="b" l="l" r="r" t="t"/>
              <a:pathLst>
                <a:path extrusionOk="0" h="726" w="2081">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0"/>
            <p:cNvSpPr/>
            <p:nvPr/>
          </p:nvSpPr>
          <p:spPr>
            <a:xfrm>
              <a:off x="-24966650" y="2444375"/>
              <a:ext cx="52025" cy="18150"/>
            </a:xfrm>
            <a:custGeom>
              <a:rect b="b" l="l" r="r" t="t"/>
              <a:pathLst>
                <a:path extrusionOk="0" h="726" w="2081">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0"/>
            <p:cNvSpPr/>
            <p:nvPr/>
          </p:nvSpPr>
          <p:spPr>
            <a:xfrm>
              <a:off x="-24966650" y="2513700"/>
              <a:ext cx="52025" cy="17350"/>
            </a:xfrm>
            <a:custGeom>
              <a:rect b="b" l="l" r="r" t="t"/>
              <a:pathLst>
                <a:path extrusionOk="0" h="694" w="2081">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0"/>
            <p:cNvSpPr/>
            <p:nvPr/>
          </p:nvSpPr>
          <p:spPr>
            <a:xfrm>
              <a:off x="-25071400" y="2549125"/>
              <a:ext cx="156775" cy="17350"/>
            </a:xfrm>
            <a:custGeom>
              <a:rect b="b" l="l" r="r" t="t"/>
              <a:pathLst>
                <a:path extrusionOk="0" h="694" w="6271">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0"/>
            <p:cNvSpPr/>
            <p:nvPr/>
          </p:nvSpPr>
          <p:spPr>
            <a:xfrm>
              <a:off x="-25071400" y="2583800"/>
              <a:ext cx="156775" cy="17350"/>
            </a:xfrm>
            <a:custGeom>
              <a:rect b="b" l="l" r="r" t="t"/>
              <a:pathLst>
                <a:path extrusionOk="0" h="694" w="6271">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0"/>
            <p:cNvSpPr/>
            <p:nvPr/>
          </p:nvSpPr>
          <p:spPr>
            <a:xfrm>
              <a:off x="-24862675" y="2375850"/>
              <a:ext cx="53575" cy="260725"/>
            </a:xfrm>
            <a:custGeom>
              <a:rect b="b" l="l" r="r" t="t"/>
              <a:pathLst>
                <a:path extrusionOk="0" h="10429" w="2143">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7" name="Google Shape;9957;p60"/>
          <p:cNvSpPr/>
          <p:nvPr/>
        </p:nvSpPr>
        <p:spPr>
          <a:xfrm>
            <a:off x="5296811" y="3599288"/>
            <a:ext cx="356946" cy="263712"/>
          </a:xfrm>
          <a:custGeom>
            <a:rect b="b" l="l" r="r" t="t"/>
            <a:pathLst>
              <a:path extrusionOk="0" h="8822" w="11941">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8" name="Google Shape;9958;p60"/>
          <p:cNvGrpSpPr/>
          <p:nvPr/>
        </p:nvGrpSpPr>
        <p:grpSpPr>
          <a:xfrm>
            <a:off x="4855594" y="1782519"/>
            <a:ext cx="354107" cy="355063"/>
            <a:chOff x="-28467625" y="2331750"/>
            <a:chExt cx="296150" cy="296950"/>
          </a:xfrm>
        </p:grpSpPr>
        <p:sp>
          <p:nvSpPr>
            <p:cNvPr id="9959" name="Google Shape;9959;p60"/>
            <p:cNvSpPr/>
            <p:nvPr/>
          </p:nvSpPr>
          <p:spPr>
            <a:xfrm>
              <a:off x="-28467625" y="2331750"/>
              <a:ext cx="296150" cy="296950"/>
            </a:xfrm>
            <a:custGeom>
              <a:rect b="b" l="l" r="r" t="t"/>
              <a:pathLst>
                <a:path extrusionOk="0" h="11878" w="11846">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0"/>
            <p:cNvSpPr/>
            <p:nvPr/>
          </p:nvSpPr>
          <p:spPr>
            <a:xfrm>
              <a:off x="-28371550" y="2419175"/>
              <a:ext cx="121325" cy="121325"/>
            </a:xfrm>
            <a:custGeom>
              <a:rect b="b" l="l" r="r" t="t"/>
              <a:pathLst>
                <a:path extrusionOk="0" h="4853" w="4853">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964" name="Shape 9964"/>
        <p:cNvGrpSpPr/>
        <p:nvPr/>
      </p:nvGrpSpPr>
      <p:grpSpPr>
        <a:xfrm>
          <a:off x="0" y="0"/>
          <a:ext cx="0" cy="0"/>
          <a:chOff x="0" y="0"/>
          <a:chExt cx="0" cy="0"/>
        </a:xfrm>
      </p:grpSpPr>
      <p:sp>
        <p:nvSpPr>
          <p:cNvPr id="9965" name="Google Shape;9965;p61"/>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Business Icons</a:t>
            </a:r>
            <a:endParaRPr>
              <a:solidFill>
                <a:schemeClr val="lt1"/>
              </a:solidFill>
              <a:latin typeface="Arial"/>
              <a:ea typeface="Arial"/>
              <a:cs typeface="Arial"/>
              <a:sym typeface="Arial"/>
            </a:endParaRPr>
          </a:p>
        </p:txBody>
      </p:sp>
      <p:sp>
        <p:nvSpPr>
          <p:cNvPr id="9966" name="Google Shape;9966;p61"/>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Teamwork Icons</a:t>
            </a:r>
            <a:endParaRPr>
              <a:solidFill>
                <a:schemeClr val="lt1"/>
              </a:solidFill>
              <a:latin typeface="Arial"/>
              <a:ea typeface="Arial"/>
              <a:cs typeface="Arial"/>
              <a:sym typeface="Arial"/>
            </a:endParaRPr>
          </a:p>
        </p:txBody>
      </p:sp>
      <p:grpSp>
        <p:nvGrpSpPr>
          <p:cNvPr id="9967" name="Google Shape;9967;p61"/>
          <p:cNvGrpSpPr/>
          <p:nvPr/>
        </p:nvGrpSpPr>
        <p:grpSpPr>
          <a:xfrm>
            <a:off x="854368" y="1313920"/>
            <a:ext cx="366269" cy="366240"/>
            <a:chOff x="-65131525" y="1914325"/>
            <a:chExt cx="316650" cy="316625"/>
          </a:xfrm>
        </p:grpSpPr>
        <p:sp>
          <p:nvSpPr>
            <p:cNvPr id="9968" name="Google Shape;9968;p61"/>
            <p:cNvSpPr/>
            <p:nvPr/>
          </p:nvSpPr>
          <p:spPr>
            <a:xfrm>
              <a:off x="-65024400" y="1949750"/>
              <a:ext cx="103175" cy="247350"/>
            </a:xfrm>
            <a:custGeom>
              <a:rect b="b" l="l" r="r" t="t"/>
              <a:pathLst>
                <a:path extrusionOk="0" h="9894" w="4127">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65131525" y="1914325"/>
              <a:ext cx="316650" cy="316625"/>
            </a:xfrm>
            <a:custGeom>
              <a:rect b="b" l="l" r="r" t="t"/>
              <a:pathLst>
                <a:path extrusionOk="0" h="12665" w="12666">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0" name="Google Shape;9970;p61"/>
          <p:cNvGrpSpPr/>
          <p:nvPr/>
        </p:nvGrpSpPr>
        <p:grpSpPr>
          <a:xfrm>
            <a:off x="854368" y="1794207"/>
            <a:ext cx="366269" cy="366269"/>
            <a:chOff x="-65131525" y="2281350"/>
            <a:chExt cx="316650" cy="316650"/>
          </a:xfrm>
        </p:grpSpPr>
        <p:sp>
          <p:nvSpPr>
            <p:cNvPr id="9971" name="Google Shape;9971;p61"/>
            <p:cNvSpPr/>
            <p:nvPr/>
          </p:nvSpPr>
          <p:spPr>
            <a:xfrm>
              <a:off x="-65131525" y="2322300"/>
              <a:ext cx="275675" cy="275700"/>
            </a:xfrm>
            <a:custGeom>
              <a:rect b="b" l="l" r="r" t="t"/>
              <a:pathLst>
                <a:path extrusionOk="0" h="11028" w="11027">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64963775" y="2281350"/>
              <a:ext cx="148900" cy="148875"/>
            </a:xfrm>
            <a:custGeom>
              <a:rect b="b" l="l" r="r" t="t"/>
              <a:pathLst>
                <a:path extrusionOk="0" h="5955" w="5956">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3" name="Google Shape;9973;p61"/>
          <p:cNvGrpSpPr/>
          <p:nvPr/>
        </p:nvGrpSpPr>
        <p:grpSpPr>
          <a:xfrm>
            <a:off x="857564" y="2259206"/>
            <a:ext cx="359878" cy="367165"/>
            <a:chOff x="-65129950" y="2646800"/>
            <a:chExt cx="311125" cy="317425"/>
          </a:xfrm>
        </p:grpSpPr>
        <p:sp>
          <p:nvSpPr>
            <p:cNvPr id="9974" name="Google Shape;9974;p61"/>
            <p:cNvSpPr/>
            <p:nvPr/>
          </p:nvSpPr>
          <p:spPr>
            <a:xfrm>
              <a:off x="-65129950" y="2646800"/>
              <a:ext cx="311125" cy="317425"/>
            </a:xfrm>
            <a:custGeom>
              <a:rect b="b" l="l" r="r" t="t"/>
              <a:pathLst>
                <a:path extrusionOk="0" h="12697" w="12445">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65066950" y="2738175"/>
              <a:ext cx="187475" cy="185100"/>
            </a:xfrm>
            <a:custGeom>
              <a:rect b="b" l="l" r="r" t="t"/>
              <a:pathLst>
                <a:path extrusionOk="0" h="7404" w="7499">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61"/>
          <p:cNvGrpSpPr/>
          <p:nvPr/>
        </p:nvGrpSpPr>
        <p:grpSpPr>
          <a:xfrm>
            <a:off x="3060897" y="1312532"/>
            <a:ext cx="368987" cy="369016"/>
            <a:chOff x="-63252250" y="1930850"/>
            <a:chExt cx="319000" cy="319025"/>
          </a:xfrm>
        </p:grpSpPr>
        <p:sp>
          <p:nvSpPr>
            <p:cNvPr id="9977" name="Google Shape;9977;p61"/>
            <p:cNvSpPr/>
            <p:nvPr/>
          </p:nvSpPr>
          <p:spPr>
            <a:xfrm>
              <a:off x="-63252250" y="1930850"/>
              <a:ext cx="319000" cy="319025"/>
            </a:xfrm>
            <a:custGeom>
              <a:rect b="b" l="l" r="r" t="t"/>
              <a:pathLst>
                <a:path extrusionOk="0" h="12761" w="1276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63160900" y="2021425"/>
              <a:ext cx="137850" cy="137850"/>
            </a:xfrm>
            <a:custGeom>
              <a:rect b="b" l="l" r="r" t="t"/>
              <a:pathLst>
                <a:path extrusionOk="0" h="5514" w="5514">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9" name="Google Shape;9979;p61"/>
          <p:cNvSpPr/>
          <p:nvPr/>
        </p:nvSpPr>
        <p:spPr>
          <a:xfrm>
            <a:off x="3052893" y="1793369"/>
            <a:ext cx="372371" cy="367946"/>
          </a:xfrm>
          <a:custGeom>
            <a:rect b="b" l="l" r="r" t="t"/>
            <a:pathLst>
              <a:path extrusionOk="0" h="12724" w="12877">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80" name="Google Shape;9980;p61"/>
          <p:cNvGrpSpPr/>
          <p:nvPr/>
        </p:nvGrpSpPr>
        <p:grpSpPr>
          <a:xfrm>
            <a:off x="3061808" y="2258743"/>
            <a:ext cx="367165" cy="368091"/>
            <a:chOff x="-63250675" y="2664125"/>
            <a:chExt cx="317425" cy="318225"/>
          </a:xfrm>
        </p:grpSpPr>
        <p:sp>
          <p:nvSpPr>
            <p:cNvPr id="9981" name="Google Shape;9981;p61"/>
            <p:cNvSpPr/>
            <p:nvPr/>
          </p:nvSpPr>
          <p:spPr>
            <a:xfrm>
              <a:off x="-63250675" y="2664125"/>
              <a:ext cx="317425" cy="318225"/>
            </a:xfrm>
            <a:custGeom>
              <a:rect b="b" l="l" r="r" t="t"/>
              <a:pathLst>
                <a:path extrusionOk="0" h="12729" w="12697">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63167975" y="2747625"/>
              <a:ext cx="152025" cy="152025"/>
            </a:xfrm>
            <a:custGeom>
              <a:rect b="b" l="l" r="r" t="t"/>
              <a:pathLst>
                <a:path extrusionOk="0" h="6081" w="6081">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3" name="Google Shape;9983;p61"/>
          <p:cNvGrpSpPr/>
          <p:nvPr/>
        </p:nvGrpSpPr>
        <p:grpSpPr>
          <a:xfrm>
            <a:off x="1738471" y="2735150"/>
            <a:ext cx="363522" cy="361266"/>
            <a:chOff x="-61354075" y="1940500"/>
            <a:chExt cx="314275" cy="312325"/>
          </a:xfrm>
        </p:grpSpPr>
        <p:sp>
          <p:nvSpPr>
            <p:cNvPr id="9984" name="Google Shape;9984;p61"/>
            <p:cNvSpPr/>
            <p:nvPr/>
          </p:nvSpPr>
          <p:spPr>
            <a:xfrm>
              <a:off x="-61354075" y="1940500"/>
              <a:ext cx="314275" cy="312325"/>
            </a:xfrm>
            <a:custGeom>
              <a:rect b="b" l="l" r="r" t="t"/>
              <a:pathLst>
                <a:path extrusionOk="0" h="12493" w="12571">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61268225" y="2024575"/>
              <a:ext cx="60650" cy="61475"/>
            </a:xfrm>
            <a:custGeom>
              <a:rect b="b" l="l" r="r" t="t"/>
              <a:pathLst>
                <a:path extrusionOk="0" h="2459" w="2426">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61187100" y="2107275"/>
              <a:ext cx="61450" cy="61475"/>
            </a:xfrm>
            <a:custGeom>
              <a:rect b="b" l="l" r="r" t="t"/>
              <a:pathLst>
                <a:path extrusionOk="0" h="2459" w="2458">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61250125" y="2044475"/>
              <a:ext cx="105575" cy="103600"/>
            </a:xfrm>
            <a:custGeom>
              <a:rect b="b" l="l" r="r" t="t"/>
              <a:pathLst>
                <a:path extrusionOk="0" h="4144" w="4223">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8" name="Google Shape;9988;p61"/>
          <p:cNvGrpSpPr/>
          <p:nvPr/>
        </p:nvGrpSpPr>
        <p:grpSpPr>
          <a:xfrm>
            <a:off x="1737098" y="3183702"/>
            <a:ext cx="366269" cy="336195"/>
            <a:chOff x="-61354875" y="2322300"/>
            <a:chExt cx="316650" cy="290650"/>
          </a:xfrm>
        </p:grpSpPr>
        <p:sp>
          <p:nvSpPr>
            <p:cNvPr id="9989" name="Google Shape;9989;p61"/>
            <p:cNvSpPr/>
            <p:nvPr/>
          </p:nvSpPr>
          <p:spPr>
            <a:xfrm>
              <a:off x="-61354875" y="2322300"/>
              <a:ext cx="316650" cy="290650"/>
            </a:xfrm>
            <a:custGeom>
              <a:rect b="b" l="l" r="r" t="t"/>
              <a:pathLst>
                <a:path extrusionOk="0" h="11626" w="12666">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1"/>
            <p:cNvSpPr/>
            <p:nvPr/>
          </p:nvSpPr>
          <p:spPr>
            <a:xfrm>
              <a:off x="-61313925" y="2364050"/>
              <a:ext cx="234750" cy="206375"/>
            </a:xfrm>
            <a:custGeom>
              <a:rect b="b" l="l" r="r" t="t"/>
              <a:pathLst>
                <a:path extrusionOk="0" h="8255" w="939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61234375" y="2416225"/>
              <a:ext cx="104775" cy="102225"/>
            </a:xfrm>
            <a:custGeom>
              <a:rect b="b" l="l" r="r" t="t"/>
              <a:pathLst>
                <a:path extrusionOk="0" h="4089" w="4191">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2" name="Google Shape;9992;p61"/>
          <p:cNvGrpSpPr/>
          <p:nvPr/>
        </p:nvGrpSpPr>
        <p:grpSpPr>
          <a:xfrm>
            <a:off x="1737098" y="3611266"/>
            <a:ext cx="366269" cy="366269"/>
            <a:chOff x="-61354875" y="2671225"/>
            <a:chExt cx="316650" cy="316650"/>
          </a:xfrm>
        </p:grpSpPr>
        <p:sp>
          <p:nvSpPr>
            <p:cNvPr id="9993" name="Google Shape;9993;p61"/>
            <p:cNvSpPr/>
            <p:nvPr/>
          </p:nvSpPr>
          <p:spPr>
            <a:xfrm>
              <a:off x="-61354875" y="2671225"/>
              <a:ext cx="316650" cy="316650"/>
            </a:xfrm>
            <a:custGeom>
              <a:rect b="b" l="l" r="r" t="t"/>
              <a:pathLst>
                <a:path extrusionOk="0" h="12666" w="12666">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61172925" y="2813775"/>
              <a:ext cx="62225" cy="145725"/>
            </a:xfrm>
            <a:custGeom>
              <a:rect b="b" l="l" r="r" t="t"/>
              <a:pathLst>
                <a:path extrusionOk="0" h="5829" w="2489">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61313925" y="2796450"/>
              <a:ext cx="40975" cy="20500"/>
            </a:xfrm>
            <a:custGeom>
              <a:rect b="b" l="l" r="r" t="t"/>
              <a:pathLst>
                <a:path extrusionOk="0" h="820" w="1639">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61313925" y="2837400"/>
              <a:ext cx="40975" cy="20500"/>
            </a:xfrm>
            <a:custGeom>
              <a:rect b="b" l="l" r="r" t="t"/>
              <a:pathLst>
                <a:path extrusionOk="0" h="820" w="1639">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61313925" y="2877575"/>
              <a:ext cx="40975" cy="22075"/>
            </a:xfrm>
            <a:custGeom>
              <a:rect b="b" l="l" r="r" t="t"/>
              <a:pathLst>
                <a:path extrusionOk="0" h="883" w="1639">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8" name="Google Shape;9998;p61"/>
          <p:cNvGrpSpPr/>
          <p:nvPr/>
        </p:nvGrpSpPr>
        <p:grpSpPr>
          <a:xfrm>
            <a:off x="3952502" y="2731001"/>
            <a:ext cx="368987" cy="369566"/>
            <a:chOff x="-59502375" y="1904375"/>
            <a:chExt cx="319000" cy="319500"/>
          </a:xfrm>
        </p:grpSpPr>
        <p:sp>
          <p:nvSpPr>
            <p:cNvPr id="9999" name="Google Shape;9999;p61"/>
            <p:cNvSpPr/>
            <p:nvPr/>
          </p:nvSpPr>
          <p:spPr>
            <a:xfrm>
              <a:off x="-59455125" y="2097050"/>
              <a:ext cx="227650" cy="62225"/>
            </a:xfrm>
            <a:custGeom>
              <a:rect b="b" l="l" r="r" t="t"/>
              <a:pathLst>
                <a:path extrusionOk="0" h="2489" w="9106">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59502375" y="1966300"/>
              <a:ext cx="319000" cy="257575"/>
            </a:xfrm>
            <a:custGeom>
              <a:rect b="b" l="l" r="r" t="t"/>
              <a:pathLst>
                <a:path extrusionOk="0" h="10303" w="1276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59322800" y="1904375"/>
              <a:ext cx="106350" cy="41175"/>
            </a:xfrm>
            <a:custGeom>
              <a:rect b="b" l="l" r="r" t="t"/>
              <a:pathLst>
                <a:path extrusionOk="0" h="1647" w="4254">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61"/>
          <p:cNvGrpSpPr/>
          <p:nvPr/>
        </p:nvGrpSpPr>
        <p:grpSpPr>
          <a:xfrm>
            <a:off x="1298621" y="1315207"/>
            <a:ext cx="368987" cy="363666"/>
            <a:chOff x="-64774725" y="1916550"/>
            <a:chExt cx="319000" cy="314400"/>
          </a:xfrm>
        </p:grpSpPr>
        <p:sp>
          <p:nvSpPr>
            <p:cNvPr id="10003" name="Google Shape;10003;p61"/>
            <p:cNvSpPr/>
            <p:nvPr/>
          </p:nvSpPr>
          <p:spPr>
            <a:xfrm>
              <a:off x="-64774725" y="1916550"/>
              <a:ext cx="319000" cy="314400"/>
            </a:xfrm>
            <a:custGeom>
              <a:rect b="b" l="l" r="r" t="t"/>
              <a:pathLst>
                <a:path extrusionOk="0" h="12576" w="1276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64636900" y="2010600"/>
              <a:ext cx="89800" cy="82525"/>
            </a:xfrm>
            <a:custGeom>
              <a:rect b="b" l="l" r="r" t="t"/>
              <a:pathLst>
                <a:path extrusionOk="0" h="3301" w="3592">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5" name="Google Shape;10005;p61"/>
          <p:cNvGrpSpPr/>
          <p:nvPr/>
        </p:nvGrpSpPr>
        <p:grpSpPr>
          <a:xfrm>
            <a:off x="1299979" y="1792386"/>
            <a:ext cx="366269" cy="369913"/>
            <a:chOff x="-64764500" y="2280550"/>
            <a:chExt cx="316650" cy="319800"/>
          </a:xfrm>
        </p:grpSpPr>
        <p:sp>
          <p:nvSpPr>
            <p:cNvPr id="10006" name="Google Shape;10006;p61"/>
            <p:cNvSpPr/>
            <p:nvPr/>
          </p:nvSpPr>
          <p:spPr>
            <a:xfrm>
              <a:off x="-64764500" y="2280550"/>
              <a:ext cx="316650" cy="319800"/>
            </a:xfrm>
            <a:custGeom>
              <a:rect b="b" l="l" r="r" t="t"/>
              <a:pathLst>
                <a:path extrusionOk="0" h="12792" w="12666">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64679425" y="2364825"/>
              <a:ext cx="146500" cy="102450"/>
            </a:xfrm>
            <a:custGeom>
              <a:rect b="b" l="l" r="r" t="t"/>
              <a:pathLst>
                <a:path extrusionOk="0" h="4098" w="586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08" name="Google Shape;10008;p61"/>
          <p:cNvSpPr/>
          <p:nvPr/>
        </p:nvSpPr>
        <p:spPr>
          <a:xfrm>
            <a:off x="1316753" y="2259654"/>
            <a:ext cx="319799" cy="366269"/>
          </a:xfrm>
          <a:custGeom>
            <a:rect b="b" l="l" r="r" t="t"/>
            <a:pathLst>
              <a:path extrusionOk="0" h="12666" w="11059">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09" name="Google Shape;10009;p61"/>
          <p:cNvGrpSpPr/>
          <p:nvPr/>
        </p:nvGrpSpPr>
        <p:grpSpPr>
          <a:xfrm>
            <a:off x="3512023" y="1352163"/>
            <a:ext cx="365344" cy="289753"/>
            <a:chOff x="-62882850" y="1999375"/>
            <a:chExt cx="315850" cy="250500"/>
          </a:xfrm>
        </p:grpSpPr>
        <p:sp>
          <p:nvSpPr>
            <p:cNvPr id="10010" name="Google Shape;10010;p61"/>
            <p:cNvSpPr/>
            <p:nvPr/>
          </p:nvSpPr>
          <p:spPr>
            <a:xfrm>
              <a:off x="-62882850" y="1999375"/>
              <a:ext cx="315850" cy="250500"/>
            </a:xfrm>
            <a:custGeom>
              <a:rect b="b" l="l" r="r" t="t"/>
              <a:pathLst>
                <a:path extrusionOk="0" h="10020" w="12634">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62806475" y="2062375"/>
              <a:ext cx="146525" cy="103800"/>
            </a:xfrm>
            <a:custGeom>
              <a:rect b="b" l="l" r="r" t="t"/>
              <a:pathLst>
                <a:path extrusionOk="0" h="4152" w="5861">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2" name="Google Shape;10012;p61"/>
          <p:cNvGrpSpPr/>
          <p:nvPr/>
        </p:nvGrpSpPr>
        <p:grpSpPr>
          <a:xfrm>
            <a:off x="3503362" y="1793745"/>
            <a:ext cx="382665" cy="367194"/>
            <a:chOff x="-62890750" y="2296300"/>
            <a:chExt cx="330825" cy="317450"/>
          </a:xfrm>
        </p:grpSpPr>
        <p:sp>
          <p:nvSpPr>
            <p:cNvPr id="10013" name="Google Shape;10013;p61"/>
            <p:cNvSpPr/>
            <p:nvPr/>
          </p:nvSpPr>
          <p:spPr>
            <a:xfrm>
              <a:off x="-62890750" y="2296300"/>
              <a:ext cx="313500" cy="195375"/>
            </a:xfrm>
            <a:custGeom>
              <a:rect b="b" l="l" r="r" t="t"/>
              <a:pathLst>
                <a:path extrusionOk="0" h="7815" w="1254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62874975" y="2417475"/>
              <a:ext cx="315050" cy="196275"/>
            </a:xfrm>
            <a:custGeom>
              <a:rect b="b" l="l" r="r" t="t"/>
              <a:pathLst>
                <a:path extrusionOk="0" h="7851" w="12602">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62822225" y="2357750"/>
              <a:ext cx="193000" cy="192975"/>
            </a:xfrm>
            <a:custGeom>
              <a:rect b="b" l="l" r="r" t="t"/>
              <a:pathLst>
                <a:path extrusionOk="0" h="7719" w="772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1"/>
          <p:cNvGrpSpPr/>
          <p:nvPr/>
        </p:nvGrpSpPr>
        <p:grpSpPr>
          <a:xfrm>
            <a:off x="3512023" y="2259206"/>
            <a:ext cx="365344" cy="367165"/>
            <a:chOff x="-62882850" y="2664925"/>
            <a:chExt cx="315850" cy="317425"/>
          </a:xfrm>
        </p:grpSpPr>
        <p:sp>
          <p:nvSpPr>
            <p:cNvPr id="10017" name="Google Shape;10017;p61"/>
            <p:cNvSpPr/>
            <p:nvPr/>
          </p:nvSpPr>
          <p:spPr>
            <a:xfrm>
              <a:off x="-62882850" y="2664925"/>
              <a:ext cx="315850" cy="317425"/>
            </a:xfrm>
            <a:custGeom>
              <a:rect b="b" l="l" r="r" t="t"/>
              <a:pathLst>
                <a:path extrusionOk="0" h="12697" w="12634">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62756050" y="2702725"/>
              <a:ext cx="62225" cy="146525"/>
            </a:xfrm>
            <a:custGeom>
              <a:rect b="b" l="l" r="r" t="t"/>
              <a:pathLst>
                <a:path extrusionOk="0" h="5861" w="2489">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9" name="Google Shape;10019;p61"/>
          <p:cNvSpPr/>
          <p:nvPr/>
        </p:nvSpPr>
        <p:spPr>
          <a:xfrm>
            <a:off x="2175712" y="2733502"/>
            <a:ext cx="369016" cy="364563"/>
          </a:xfrm>
          <a:custGeom>
            <a:rect b="b" l="l" r="r" t="t"/>
            <a:pathLst>
              <a:path extrusionOk="0" h="12607" w="12761">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20" name="Google Shape;10020;p61"/>
          <p:cNvGrpSpPr/>
          <p:nvPr/>
        </p:nvGrpSpPr>
        <p:grpSpPr>
          <a:xfrm>
            <a:off x="2183172" y="3171846"/>
            <a:ext cx="366269" cy="359907"/>
            <a:chOff x="-60988625" y="2310475"/>
            <a:chExt cx="316650" cy="311150"/>
          </a:xfrm>
        </p:grpSpPr>
        <p:sp>
          <p:nvSpPr>
            <p:cNvPr id="10021" name="Google Shape;10021;p61"/>
            <p:cNvSpPr/>
            <p:nvPr/>
          </p:nvSpPr>
          <p:spPr>
            <a:xfrm>
              <a:off x="-60988625" y="2310475"/>
              <a:ext cx="311125" cy="311150"/>
            </a:xfrm>
            <a:custGeom>
              <a:rect b="b" l="l" r="r" t="t"/>
              <a:pathLst>
                <a:path extrusionOk="0" h="12446" w="12445">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60947675" y="2353025"/>
              <a:ext cx="145725" cy="20500"/>
            </a:xfrm>
            <a:custGeom>
              <a:rect b="b" l="l" r="r" t="t"/>
              <a:pathLst>
                <a:path extrusionOk="0" h="820" w="5829">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60947675" y="2415250"/>
              <a:ext cx="145725" cy="20500"/>
            </a:xfrm>
            <a:custGeom>
              <a:rect b="b" l="l" r="r" t="t"/>
              <a:pathLst>
                <a:path extrusionOk="0" h="820" w="5829">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60947675" y="2475875"/>
              <a:ext cx="145725" cy="22100"/>
            </a:xfrm>
            <a:custGeom>
              <a:rect b="b" l="l" r="r" t="t"/>
              <a:pathLst>
                <a:path extrusionOk="0" h="884" w="5829">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60947675" y="2538100"/>
              <a:ext cx="145725" cy="22075"/>
            </a:xfrm>
            <a:custGeom>
              <a:rect b="b" l="l" r="r" t="t"/>
              <a:pathLst>
                <a:path extrusionOk="0" h="883" w="5829">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1"/>
            <p:cNvSpPr/>
            <p:nvPr/>
          </p:nvSpPr>
          <p:spPr>
            <a:xfrm>
              <a:off x="-60740525" y="2312050"/>
              <a:ext cx="68550" cy="233950"/>
            </a:xfrm>
            <a:custGeom>
              <a:rect b="b" l="l" r="r" t="t"/>
              <a:pathLst>
                <a:path extrusionOk="0" h="9358" w="2742">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7" name="Google Shape;10027;p61"/>
          <p:cNvGrpSpPr/>
          <p:nvPr/>
        </p:nvGrpSpPr>
        <p:grpSpPr>
          <a:xfrm>
            <a:off x="2183634" y="3610009"/>
            <a:ext cx="365344" cy="368785"/>
            <a:chOff x="-60987050" y="2671400"/>
            <a:chExt cx="315850" cy="318825"/>
          </a:xfrm>
        </p:grpSpPr>
        <p:sp>
          <p:nvSpPr>
            <p:cNvPr id="10028" name="Google Shape;10028;p61"/>
            <p:cNvSpPr/>
            <p:nvPr/>
          </p:nvSpPr>
          <p:spPr>
            <a:xfrm>
              <a:off x="-60987050" y="2671400"/>
              <a:ext cx="315850" cy="318825"/>
            </a:xfrm>
            <a:custGeom>
              <a:rect b="b" l="l" r="r" t="t"/>
              <a:pathLst>
                <a:path extrusionOk="0" h="12753" w="12634">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60839775" y="2731075"/>
              <a:ext cx="19725" cy="19725"/>
            </a:xfrm>
            <a:custGeom>
              <a:rect b="b" l="l" r="r" t="t"/>
              <a:pathLst>
                <a:path extrusionOk="0" h="789" w="789">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0" name="Google Shape;10030;p61"/>
          <p:cNvGrpSpPr/>
          <p:nvPr/>
        </p:nvGrpSpPr>
        <p:grpSpPr>
          <a:xfrm>
            <a:off x="3952500" y="3172771"/>
            <a:ext cx="368987" cy="358056"/>
            <a:chOff x="-59481900" y="2290800"/>
            <a:chExt cx="319000" cy="309550"/>
          </a:xfrm>
        </p:grpSpPr>
        <p:sp>
          <p:nvSpPr>
            <p:cNvPr id="10031" name="Google Shape;10031;p61"/>
            <p:cNvSpPr/>
            <p:nvPr/>
          </p:nvSpPr>
          <p:spPr>
            <a:xfrm>
              <a:off x="-59481900" y="2290800"/>
              <a:ext cx="319000" cy="309550"/>
            </a:xfrm>
            <a:custGeom>
              <a:rect b="b" l="l" r="r" t="t"/>
              <a:pathLst>
                <a:path extrusionOk="0" h="12382" w="1276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59287350" y="2456200"/>
              <a:ext cx="83500" cy="21275"/>
            </a:xfrm>
            <a:custGeom>
              <a:rect b="b" l="l" r="r" t="t"/>
              <a:pathLst>
                <a:path extrusionOk="0" h="851" w="334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59287350" y="2497950"/>
              <a:ext cx="83500" cy="21275"/>
            </a:xfrm>
            <a:custGeom>
              <a:rect b="b" l="l" r="r" t="t"/>
              <a:pathLst>
                <a:path extrusionOk="0" h="851" w="334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59287350" y="2538900"/>
              <a:ext cx="82700" cy="22075"/>
            </a:xfrm>
            <a:custGeom>
              <a:rect b="b" l="l" r="r" t="t"/>
              <a:pathLst>
                <a:path extrusionOk="0" h="883" w="3308">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1"/>
            <p:cNvSpPr/>
            <p:nvPr/>
          </p:nvSpPr>
          <p:spPr>
            <a:xfrm>
              <a:off x="-59439375" y="2425425"/>
              <a:ext cx="125250" cy="134750"/>
            </a:xfrm>
            <a:custGeom>
              <a:rect b="b" l="l" r="r" t="t"/>
              <a:pathLst>
                <a:path extrusionOk="0" h="5390" w="501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1"/>
            <p:cNvSpPr/>
            <p:nvPr/>
          </p:nvSpPr>
          <p:spPr>
            <a:xfrm>
              <a:off x="-59327525" y="2325450"/>
              <a:ext cx="13400" cy="13425"/>
            </a:xfrm>
            <a:custGeom>
              <a:rect b="b" l="l" r="r" t="t"/>
              <a:pathLst>
                <a:path extrusionOk="0" h="537" w="536">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7" name="Google Shape;10037;p61"/>
          <p:cNvGrpSpPr/>
          <p:nvPr/>
        </p:nvGrpSpPr>
        <p:grpSpPr>
          <a:xfrm>
            <a:off x="1741805" y="1313544"/>
            <a:ext cx="368987" cy="366992"/>
            <a:chOff x="-64401400" y="1914475"/>
            <a:chExt cx="319000" cy="317275"/>
          </a:xfrm>
        </p:grpSpPr>
        <p:sp>
          <p:nvSpPr>
            <p:cNvPr id="10038" name="Google Shape;10038;p61"/>
            <p:cNvSpPr/>
            <p:nvPr/>
          </p:nvSpPr>
          <p:spPr>
            <a:xfrm>
              <a:off x="-64401400" y="1914475"/>
              <a:ext cx="319000" cy="317275"/>
            </a:xfrm>
            <a:custGeom>
              <a:rect b="b" l="l" r="r" t="t"/>
              <a:pathLst>
                <a:path extrusionOk="0" h="12691" w="1276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64172200" y="2175800"/>
              <a:ext cx="48850" cy="22075"/>
            </a:xfrm>
            <a:custGeom>
              <a:rect b="b" l="l" r="r" t="t"/>
              <a:pathLst>
                <a:path extrusionOk="0" h="883" w="1954">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64212375" y="2210450"/>
              <a:ext cx="5525" cy="25"/>
            </a:xfrm>
            <a:custGeom>
              <a:rect b="b" l="l" r="r" t="t"/>
              <a:pathLst>
                <a:path extrusionOk="0" h="1" w="221">
                  <a:moveTo>
                    <a:pt x="1" y="1"/>
                  </a:moveTo>
                  <a:lnTo>
                    <a:pt x="221" y="1"/>
                  </a:lnTo>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1" name="Google Shape;10041;p61"/>
          <p:cNvGrpSpPr/>
          <p:nvPr/>
        </p:nvGrpSpPr>
        <p:grpSpPr>
          <a:xfrm>
            <a:off x="1806493" y="1794583"/>
            <a:ext cx="239610" cy="365517"/>
            <a:chOff x="-64343900" y="2282125"/>
            <a:chExt cx="207150" cy="316000"/>
          </a:xfrm>
        </p:grpSpPr>
        <p:sp>
          <p:nvSpPr>
            <p:cNvPr id="10042" name="Google Shape;10042;p61"/>
            <p:cNvSpPr/>
            <p:nvPr/>
          </p:nvSpPr>
          <p:spPr>
            <a:xfrm>
              <a:off x="-64270650" y="2310475"/>
              <a:ext cx="61450" cy="147325"/>
            </a:xfrm>
            <a:custGeom>
              <a:rect b="b" l="l" r="r" t="t"/>
              <a:pathLst>
                <a:path extrusionOk="0" h="5893" w="2458">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64343900" y="2282125"/>
              <a:ext cx="207150" cy="316000"/>
            </a:xfrm>
            <a:custGeom>
              <a:rect b="b" l="l" r="r" t="t"/>
              <a:pathLst>
                <a:path extrusionOk="0" h="12640" w="8286">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44" name="Google Shape;10044;p61"/>
          <p:cNvSpPr/>
          <p:nvPr/>
        </p:nvSpPr>
        <p:spPr>
          <a:xfrm>
            <a:off x="1736288" y="2257833"/>
            <a:ext cx="367165" cy="369913"/>
          </a:xfrm>
          <a:custGeom>
            <a:rect b="b" l="l" r="r" t="t"/>
            <a:pathLst>
              <a:path extrusionOk="0" h="12792" w="12697">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45" name="Google Shape;10045;p61"/>
          <p:cNvGrpSpPr/>
          <p:nvPr/>
        </p:nvGrpSpPr>
        <p:grpSpPr>
          <a:xfrm>
            <a:off x="3986941" y="1313804"/>
            <a:ext cx="318873" cy="366471"/>
            <a:chOff x="-62496925" y="1931475"/>
            <a:chExt cx="275675" cy="316825"/>
          </a:xfrm>
        </p:grpSpPr>
        <p:sp>
          <p:nvSpPr>
            <p:cNvPr id="10046" name="Google Shape;10046;p61"/>
            <p:cNvSpPr/>
            <p:nvPr/>
          </p:nvSpPr>
          <p:spPr>
            <a:xfrm>
              <a:off x="-62496925" y="1931475"/>
              <a:ext cx="275675" cy="316825"/>
            </a:xfrm>
            <a:custGeom>
              <a:rect b="b" l="l" r="r" t="t"/>
              <a:pathLst>
                <a:path extrusionOk="0" h="12673" w="11027">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62390600" y="2016700"/>
              <a:ext cx="63025" cy="146525"/>
            </a:xfrm>
            <a:custGeom>
              <a:rect b="b" l="l" r="r" t="t"/>
              <a:pathLst>
                <a:path extrusionOk="0" h="5861" w="2521">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8" name="Google Shape;10048;p61"/>
          <p:cNvGrpSpPr/>
          <p:nvPr/>
        </p:nvGrpSpPr>
        <p:grpSpPr>
          <a:xfrm>
            <a:off x="3963691" y="1793629"/>
            <a:ext cx="365373" cy="367426"/>
            <a:chOff x="-62516625" y="2297875"/>
            <a:chExt cx="315875" cy="317650"/>
          </a:xfrm>
        </p:grpSpPr>
        <p:sp>
          <p:nvSpPr>
            <p:cNvPr id="10049" name="Google Shape;10049;p61"/>
            <p:cNvSpPr/>
            <p:nvPr/>
          </p:nvSpPr>
          <p:spPr>
            <a:xfrm>
              <a:off x="-62516625" y="2297875"/>
              <a:ext cx="315875" cy="317650"/>
            </a:xfrm>
            <a:custGeom>
              <a:rect b="b" l="l" r="r" t="t"/>
              <a:pathLst>
                <a:path extrusionOk="0" h="12706" w="12635">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62335475" y="2438075"/>
              <a:ext cx="62250" cy="145750"/>
            </a:xfrm>
            <a:custGeom>
              <a:rect b="b" l="l" r="r" t="t"/>
              <a:pathLst>
                <a:path extrusionOk="0" h="5830" w="249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1" name="Google Shape;10051;p61"/>
          <p:cNvGrpSpPr/>
          <p:nvPr/>
        </p:nvGrpSpPr>
        <p:grpSpPr>
          <a:xfrm>
            <a:off x="3962332" y="2275588"/>
            <a:ext cx="368091" cy="334402"/>
            <a:chOff x="-62518200" y="2692475"/>
            <a:chExt cx="318225" cy="289100"/>
          </a:xfrm>
        </p:grpSpPr>
        <p:sp>
          <p:nvSpPr>
            <p:cNvPr id="10052" name="Google Shape;10052;p61"/>
            <p:cNvSpPr/>
            <p:nvPr/>
          </p:nvSpPr>
          <p:spPr>
            <a:xfrm>
              <a:off x="-62518200" y="2692475"/>
              <a:ext cx="318225" cy="289100"/>
            </a:xfrm>
            <a:custGeom>
              <a:rect b="b" l="l" r="r" t="t"/>
              <a:pathLst>
                <a:path extrusionOk="0" h="11564" w="12729">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62335475" y="2804325"/>
              <a:ext cx="62250" cy="146525"/>
            </a:xfrm>
            <a:custGeom>
              <a:rect b="b" l="l" r="r" t="t"/>
              <a:pathLst>
                <a:path extrusionOk="0" h="5861" w="249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4" name="Google Shape;10054;p61"/>
          <p:cNvGrpSpPr/>
          <p:nvPr/>
        </p:nvGrpSpPr>
        <p:grpSpPr>
          <a:xfrm>
            <a:off x="2648986" y="2733112"/>
            <a:ext cx="309793" cy="365344"/>
            <a:chOff x="-60597975" y="1939525"/>
            <a:chExt cx="267825" cy="315850"/>
          </a:xfrm>
        </p:grpSpPr>
        <p:sp>
          <p:nvSpPr>
            <p:cNvPr id="10055" name="Google Shape;10055;p61"/>
            <p:cNvSpPr/>
            <p:nvPr/>
          </p:nvSpPr>
          <p:spPr>
            <a:xfrm>
              <a:off x="-60597975" y="1939525"/>
              <a:ext cx="267825" cy="315850"/>
            </a:xfrm>
            <a:custGeom>
              <a:rect b="b" l="l" r="r" t="t"/>
              <a:pathLst>
                <a:path extrusionOk="0" h="12634" w="10713">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1"/>
            <p:cNvSpPr/>
            <p:nvPr/>
          </p:nvSpPr>
          <p:spPr>
            <a:xfrm>
              <a:off x="-60494775" y="2097050"/>
              <a:ext cx="103175" cy="20500"/>
            </a:xfrm>
            <a:custGeom>
              <a:rect b="b" l="l" r="r" t="t"/>
              <a:pathLst>
                <a:path extrusionOk="0" h="820" w="4127">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7" name="Google Shape;10057;p61"/>
          <p:cNvGrpSpPr/>
          <p:nvPr/>
        </p:nvGrpSpPr>
        <p:grpSpPr>
          <a:xfrm>
            <a:off x="2619389" y="3167537"/>
            <a:ext cx="368987" cy="368525"/>
            <a:chOff x="-60620800" y="2304600"/>
            <a:chExt cx="319000" cy="318600"/>
          </a:xfrm>
        </p:grpSpPr>
        <p:sp>
          <p:nvSpPr>
            <p:cNvPr id="10058" name="Google Shape;10058;p61"/>
            <p:cNvSpPr/>
            <p:nvPr/>
          </p:nvSpPr>
          <p:spPr>
            <a:xfrm>
              <a:off x="-60620800" y="2304600"/>
              <a:ext cx="319000" cy="318600"/>
            </a:xfrm>
            <a:custGeom>
              <a:rect b="b" l="l" r="r" t="t"/>
              <a:pathLst>
                <a:path extrusionOk="0" h="12744" w="1276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1"/>
            <p:cNvSpPr/>
            <p:nvPr/>
          </p:nvSpPr>
          <p:spPr>
            <a:xfrm>
              <a:off x="-60491625" y="2560150"/>
              <a:ext cx="144925" cy="20525"/>
            </a:xfrm>
            <a:custGeom>
              <a:rect b="b" l="l" r="r" t="t"/>
              <a:pathLst>
                <a:path extrusionOk="0" h="821" w="5797">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1"/>
            <p:cNvSpPr/>
            <p:nvPr/>
          </p:nvSpPr>
          <p:spPr>
            <a:xfrm>
              <a:off x="-60573550" y="2445950"/>
              <a:ext cx="62250" cy="146525"/>
            </a:xfrm>
            <a:custGeom>
              <a:rect b="b" l="l" r="r" t="t"/>
              <a:pathLst>
                <a:path extrusionOk="0" h="5861" w="249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1" name="Google Shape;10061;p61"/>
          <p:cNvGrpSpPr/>
          <p:nvPr/>
        </p:nvGrpSpPr>
        <p:grpSpPr>
          <a:xfrm>
            <a:off x="2620748" y="3663188"/>
            <a:ext cx="366269" cy="262426"/>
            <a:chOff x="-60621600" y="2716100"/>
            <a:chExt cx="316650" cy="226875"/>
          </a:xfrm>
        </p:grpSpPr>
        <p:sp>
          <p:nvSpPr>
            <p:cNvPr id="10062" name="Google Shape;10062;p61"/>
            <p:cNvSpPr/>
            <p:nvPr/>
          </p:nvSpPr>
          <p:spPr>
            <a:xfrm>
              <a:off x="-60621600" y="2716100"/>
              <a:ext cx="316650" cy="226875"/>
            </a:xfrm>
            <a:custGeom>
              <a:rect b="b" l="l" r="r" t="t"/>
              <a:pathLst>
                <a:path extrusionOk="0" h="9075" w="12666">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60546775" y="2798025"/>
              <a:ext cx="166225" cy="104775"/>
            </a:xfrm>
            <a:custGeom>
              <a:rect b="b" l="l" r="r" t="t"/>
              <a:pathLst>
                <a:path extrusionOk="0" h="4191" w="6649">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4" name="Google Shape;10064;p61"/>
          <p:cNvGrpSpPr/>
          <p:nvPr/>
        </p:nvGrpSpPr>
        <p:grpSpPr>
          <a:xfrm>
            <a:off x="3957965" y="3611281"/>
            <a:ext cx="358056" cy="366240"/>
            <a:chOff x="-59475600" y="2658625"/>
            <a:chExt cx="309550" cy="316625"/>
          </a:xfrm>
        </p:grpSpPr>
        <p:sp>
          <p:nvSpPr>
            <p:cNvPr id="10065" name="Google Shape;10065;p61"/>
            <p:cNvSpPr/>
            <p:nvPr/>
          </p:nvSpPr>
          <p:spPr>
            <a:xfrm>
              <a:off x="-59427550" y="2913025"/>
              <a:ext cx="19700" cy="19700"/>
            </a:xfrm>
            <a:custGeom>
              <a:rect b="b" l="l" r="r" t="t"/>
              <a:pathLst>
                <a:path extrusionOk="0" h="788" w="788">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59428350" y="2699575"/>
              <a:ext cx="20500" cy="152825"/>
            </a:xfrm>
            <a:custGeom>
              <a:rect b="b" l="l" r="r" t="t"/>
              <a:pathLst>
                <a:path extrusionOk="0" h="6113" w="82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59330675" y="2913025"/>
              <a:ext cx="19700" cy="19700"/>
            </a:xfrm>
            <a:custGeom>
              <a:rect b="b" l="l" r="r" t="t"/>
              <a:pathLst>
                <a:path extrusionOk="0" h="788" w="788">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59330675" y="2699575"/>
              <a:ext cx="20500" cy="152825"/>
            </a:xfrm>
            <a:custGeom>
              <a:rect b="b" l="l" r="r" t="t"/>
              <a:pathLst>
                <a:path extrusionOk="0" h="6113" w="82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59475600" y="2658625"/>
              <a:ext cx="309550" cy="316625"/>
            </a:xfrm>
            <a:custGeom>
              <a:rect b="b" l="l" r="r" t="t"/>
              <a:pathLst>
                <a:path extrusionOk="0" h="12665" w="12382">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59234600" y="2913025"/>
              <a:ext cx="19725" cy="19700"/>
            </a:xfrm>
            <a:custGeom>
              <a:rect b="b" l="l" r="r" t="t"/>
              <a:pathLst>
                <a:path extrusionOk="0" h="788" w="789">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59235375" y="2699575"/>
              <a:ext cx="20500" cy="152825"/>
            </a:xfrm>
            <a:custGeom>
              <a:rect b="b" l="l" r="r" t="t"/>
              <a:pathLst>
                <a:path extrusionOk="0" h="6113" w="82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72" name="Google Shape;10072;p61"/>
          <p:cNvSpPr/>
          <p:nvPr/>
        </p:nvSpPr>
        <p:spPr>
          <a:xfrm>
            <a:off x="2175657" y="1314368"/>
            <a:ext cx="365373" cy="365344"/>
          </a:xfrm>
          <a:custGeom>
            <a:rect b="b" l="l" r="r" t="t"/>
            <a:pathLst>
              <a:path extrusionOk="0" h="12634" w="12635">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2203001" y="1792834"/>
            <a:ext cx="310690" cy="369016"/>
          </a:xfrm>
          <a:custGeom>
            <a:rect b="b" l="l" r="r" t="t"/>
            <a:pathLst>
              <a:path extrusionOk="0" h="12761" w="10744">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74" name="Google Shape;10074;p61"/>
          <p:cNvGrpSpPr/>
          <p:nvPr/>
        </p:nvGrpSpPr>
        <p:grpSpPr>
          <a:xfrm>
            <a:off x="2233086" y="2259206"/>
            <a:ext cx="263294" cy="367165"/>
            <a:chOff x="-63987100" y="2646800"/>
            <a:chExt cx="227625" cy="317425"/>
          </a:xfrm>
        </p:grpSpPr>
        <p:sp>
          <p:nvSpPr>
            <p:cNvPr id="10075" name="Google Shape;10075;p61"/>
            <p:cNvSpPr/>
            <p:nvPr/>
          </p:nvSpPr>
          <p:spPr>
            <a:xfrm>
              <a:off x="-63987100" y="2646800"/>
              <a:ext cx="227625" cy="317425"/>
            </a:xfrm>
            <a:custGeom>
              <a:rect b="b" l="l" r="r" t="t"/>
              <a:pathLst>
                <a:path extrusionOk="0" h="12697" w="9105">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63883150" y="2826375"/>
              <a:ext cx="20500" cy="41775"/>
            </a:xfrm>
            <a:custGeom>
              <a:rect b="b" l="l" r="r" t="t"/>
              <a:pathLst>
                <a:path extrusionOk="0" h="1671" w="82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1"/>
          <p:cNvGrpSpPr/>
          <p:nvPr/>
        </p:nvGrpSpPr>
        <p:grpSpPr>
          <a:xfrm>
            <a:off x="852428" y="2730827"/>
            <a:ext cx="358056" cy="369913"/>
            <a:chOff x="-62148000" y="1930075"/>
            <a:chExt cx="309550" cy="319800"/>
          </a:xfrm>
        </p:grpSpPr>
        <p:sp>
          <p:nvSpPr>
            <p:cNvPr id="10078" name="Google Shape;10078;p61"/>
            <p:cNvSpPr/>
            <p:nvPr/>
          </p:nvSpPr>
          <p:spPr>
            <a:xfrm>
              <a:off x="-62148000" y="1930075"/>
              <a:ext cx="309550" cy="319800"/>
            </a:xfrm>
            <a:custGeom>
              <a:rect b="b" l="l" r="r" t="t"/>
              <a:pathLst>
                <a:path extrusionOk="0" h="12792" w="12382">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62044825" y="1972200"/>
              <a:ext cx="107125" cy="97700"/>
            </a:xfrm>
            <a:custGeom>
              <a:rect b="b" l="l" r="r" t="t"/>
              <a:pathLst>
                <a:path extrusionOk="0" h="3908" w="4285">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0" name="Google Shape;10080;p61"/>
          <p:cNvGrpSpPr/>
          <p:nvPr/>
        </p:nvGrpSpPr>
        <p:grpSpPr>
          <a:xfrm>
            <a:off x="849695" y="3169113"/>
            <a:ext cx="363522" cy="365373"/>
            <a:chOff x="-62150375" y="2297875"/>
            <a:chExt cx="314275" cy="315875"/>
          </a:xfrm>
        </p:grpSpPr>
        <p:sp>
          <p:nvSpPr>
            <p:cNvPr id="10081" name="Google Shape;10081;p61"/>
            <p:cNvSpPr/>
            <p:nvPr/>
          </p:nvSpPr>
          <p:spPr>
            <a:xfrm>
              <a:off x="-61994425" y="2297875"/>
              <a:ext cx="64600" cy="69925"/>
            </a:xfrm>
            <a:custGeom>
              <a:rect b="b" l="l" r="r" t="t"/>
              <a:pathLst>
                <a:path extrusionOk="0" h="2797" w="2584">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62150375" y="2338050"/>
              <a:ext cx="314275" cy="275700"/>
            </a:xfrm>
            <a:custGeom>
              <a:rect b="b" l="l" r="r" t="t"/>
              <a:pathLst>
                <a:path extrusionOk="0" h="11028" w="12571">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61972375" y="2430200"/>
              <a:ext cx="20500" cy="60675"/>
            </a:xfrm>
            <a:custGeom>
              <a:rect b="b" l="l" r="r" t="t"/>
              <a:pathLst>
                <a:path extrusionOk="0" h="2427" w="82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61909350" y="2430200"/>
              <a:ext cx="19700" cy="60675"/>
            </a:xfrm>
            <a:custGeom>
              <a:rect b="b" l="l" r="r" t="t"/>
              <a:pathLst>
                <a:path extrusionOk="0" h="2427" w="788">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62033800" y="2430200"/>
              <a:ext cx="21275" cy="60675"/>
            </a:xfrm>
            <a:custGeom>
              <a:rect b="b" l="l" r="r" t="t"/>
              <a:pathLst>
                <a:path extrusionOk="0" h="2427" w="851">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1"/>
          <p:cNvGrpSpPr/>
          <p:nvPr/>
        </p:nvGrpSpPr>
        <p:grpSpPr>
          <a:xfrm>
            <a:off x="848322" y="3610356"/>
            <a:ext cx="366269" cy="368091"/>
            <a:chOff x="-62150375" y="2664925"/>
            <a:chExt cx="316650" cy="318225"/>
          </a:xfrm>
        </p:grpSpPr>
        <p:sp>
          <p:nvSpPr>
            <p:cNvPr id="10087" name="Google Shape;10087;p61"/>
            <p:cNvSpPr/>
            <p:nvPr/>
          </p:nvSpPr>
          <p:spPr>
            <a:xfrm>
              <a:off x="-62150375" y="2961850"/>
              <a:ext cx="316650" cy="21300"/>
            </a:xfrm>
            <a:custGeom>
              <a:rect b="b" l="l" r="r" t="t"/>
              <a:pathLst>
                <a:path extrusionOk="0" h="852" w="12666">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62150375" y="2838200"/>
              <a:ext cx="82725" cy="102400"/>
            </a:xfrm>
            <a:custGeom>
              <a:rect b="b" l="l" r="r" t="t"/>
              <a:pathLst>
                <a:path extrusionOk="0" h="4096" w="3309">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62033800" y="2664925"/>
              <a:ext cx="82725" cy="274900"/>
            </a:xfrm>
            <a:custGeom>
              <a:rect b="b" l="l" r="r" t="t"/>
              <a:pathLst>
                <a:path extrusionOk="0" h="10996" w="3309">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61917225" y="2754700"/>
              <a:ext cx="83500" cy="185900"/>
            </a:xfrm>
            <a:custGeom>
              <a:rect b="b" l="l" r="r" t="t"/>
              <a:pathLst>
                <a:path extrusionOk="0" h="7436" w="334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61"/>
          <p:cNvGrpSpPr/>
          <p:nvPr/>
        </p:nvGrpSpPr>
        <p:grpSpPr>
          <a:xfrm>
            <a:off x="3065911" y="2731333"/>
            <a:ext cx="367165" cy="368901"/>
            <a:chOff x="-60254550" y="1938025"/>
            <a:chExt cx="317425" cy="318925"/>
          </a:xfrm>
        </p:grpSpPr>
        <p:sp>
          <p:nvSpPr>
            <p:cNvPr id="10092" name="Google Shape;10092;p61"/>
            <p:cNvSpPr/>
            <p:nvPr/>
          </p:nvSpPr>
          <p:spPr>
            <a:xfrm>
              <a:off x="-60254550" y="2049000"/>
              <a:ext cx="317425" cy="207950"/>
            </a:xfrm>
            <a:custGeom>
              <a:rect b="b" l="l" r="r" t="t"/>
              <a:pathLst>
                <a:path extrusionOk="0" h="8318" w="12697">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60219125" y="1938025"/>
              <a:ext cx="51225" cy="103625"/>
            </a:xfrm>
            <a:custGeom>
              <a:rect b="b" l="l" r="r" t="t"/>
              <a:pathLst>
                <a:path extrusionOk="0" h="4145" w="2049">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60156900" y="1938025"/>
              <a:ext cx="51225" cy="103625"/>
            </a:xfrm>
            <a:custGeom>
              <a:rect b="b" l="l" r="r" t="t"/>
              <a:pathLst>
                <a:path extrusionOk="0" h="4145" w="2049">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60094675" y="1938025"/>
              <a:ext cx="51225" cy="103625"/>
            </a:xfrm>
            <a:custGeom>
              <a:rect b="b" l="l" r="r" t="t"/>
              <a:pathLst>
                <a:path extrusionOk="0" h="4145" w="2049">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1"/>
          <p:cNvGrpSpPr/>
          <p:nvPr/>
        </p:nvGrpSpPr>
        <p:grpSpPr>
          <a:xfrm>
            <a:off x="3094149" y="3609907"/>
            <a:ext cx="310690" cy="368987"/>
            <a:chOff x="-60232500" y="2671225"/>
            <a:chExt cx="268600" cy="319000"/>
          </a:xfrm>
        </p:grpSpPr>
        <p:sp>
          <p:nvSpPr>
            <p:cNvPr id="10097" name="Google Shape;10097;p61"/>
            <p:cNvSpPr/>
            <p:nvPr/>
          </p:nvSpPr>
          <p:spPr>
            <a:xfrm>
              <a:off x="-60222275" y="2843700"/>
              <a:ext cx="63025" cy="146525"/>
            </a:xfrm>
            <a:custGeom>
              <a:rect b="b" l="l" r="r" t="t"/>
              <a:pathLst>
                <a:path extrusionOk="0" h="5861" w="2521">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60232500" y="2671225"/>
              <a:ext cx="268600" cy="318225"/>
            </a:xfrm>
            <a:custGeom>
              <a:rect b="b" l="l" r="r" t="t"/>
              <a:pathLst>
                <a:path extrusionOk="0" h="12729" w="10744">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9" name="Google Shape;10099;p61"/>
          <p:cNvGrpSpPr/>
          <p:nvPr/>
        </p:nvGrpSpPr>
        <p:grpSpPr>
          <a:xfrm>
            <a:off x="2179643" y="4058541"/>
            <a:ext cx="365373" cy="368987"/>
            <a:chOff x="-59100700" y="1911950"/>
            <a:chExt cx="315875" cy="319000"/>
          </a:xfrm>
        </p:grpSpPr>
        <p:sp>
          <p:nvSpPr>
            <p:cNvPr id="10100" name="Google Shape;10100;p61"/>
            <p:cNvSpPr/>
            <p:nvPr/>
          </p:nvSpPr>
          <p:spPr>
            <a:xfrm>
              <a:off x="-59015625" y="19938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58954200" y="19938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58891975" y="19938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59015625" y="2034825"/>
              <a:ext cx="20500" cy="21275"/>
            </a:xfrm>
            <a:custGeom>
              <a:rect b="b" l="l" r="r" t="t"/>
              <a:pathLst>
                <a:path extrusionOk="0" h="851" w="82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58954200" y="2034825"/>
              <a:ext cx="21300" cy="21275"/>
            </a:xfrm>
            <a:custGeom>
              <a:rect b="b" l="l" r="r" t="t"/>
              <a:pathLst>
                <a:path extrusionOk="0" h="851" w="852">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58891975" y="2034825"/>
              <a:ext cx="21300" cy="21275"/>
            </a:xfrm>
            <a:custGeom>
              <a:rect b="b" l="l" r="r" t="t"/>
              <a:pathLst>
                <a:path extrusionOk="0" h="851" w="852">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59015625" y="2076550"/>
              <a:ext cx="20500" cy="20525"/>
            </a:xfrm>
            <a:custGeom>
              <a:rect b="b" l="l" r="r" t="t"/>
              <a:pathLst>
                <a:path extrusionOk="0" h="821" w="82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58954200" y="2076550"/>
              <a:ext cx="21300" cy="20525"/>
            </a:xfrm>
            <a:custGeom>
              <a:rect b="b" l="l" r="r" t="t"/>
              <a:pathLst>
                <a:path extrusionOk="0" h="821" w="852">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58891975" y="2076550"/>
              <a:ext cx="21300" cy="20525"/>
            </a:xfrm>
            <a:custGeom>
              <a:rect b="b" l="l" r="r" t="t"/>
              <a:pathLst>
                <a:path extrusionOk="0" h="821" w="852">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59100700" y="1911950"/>
              <a:ext cx="315875" cy="319000"/>
            </a:xfrm>
            <a:custGeom>
              <a:rect b="b" l="l" r="r" t="t"/>
              <a:pathLst>
                <a:path extrusionOk="0" h="12760" w="12635">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0" name="Google Shape;10110;p61"/>
          <p:cNvGrpSpPr/>
          <p:nvPr/>
        </p:nvGrpSpPr>
        <p:grpSpPr>
          <a:xfrm>
            <a:off x="2621810" y="1314021"/>
            <a:ext cx="379918" cy="366038"/>
            <a:chOff x="-63665750" y="1914325"/>
            <a:chExt cx="328450" cy="316450"/>
          </a:xfrm>
        </p:grpSpPr>
        <p:sp>
          <p:nvSpPr>
            <p:cNvPr id="10111" name="Google Shape;10111;p61"/>
            <p:cNvSpPr/>
            <p:nvPr/>
          </p:nvSpPr>
          <p:spPr>
            <a:xfrm>
              <a:off x="-63665750" y="1914325"/>
              <a:ext cx="328450" cy="316450"/>
            </a:xfrm>
            <a:custGeom>
              <a:rect b="b" l="l" r="r" t="t"/>
              <a:pathLst>
                <a:path extrusionOk="0" h="12658" w="13138">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63524775" y="1955275"/>
              <a:ext cx="123675" cy="134700"/>
            </a:xfrm>
            <a:custGeom>
              <a:rect b="b" l="l" r="r" t="t"/>
              <a:pathLst>
                <a:path extrusionOk="0" h="5388" w="4947">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3" name="Google Shape;10113;p61"/>
          <p:cNvGrpSpPr/>
          <p:nvPr/>
        </p:nvGrpSpPr>
        <p:grpSpPr>
          <a:xfrm>
            <a:off x="2626814" y="1793065"/>
            <a:ext cx="369913" cy="368554"/>
            <a:chOff x="-63666550" y="2278975"/>
            <a:chExt cx="319800" cy="318625"/>
          </a:xfrm>
        </p:grpSpPr>
        <p:sp>
          <p:nvSpPr>
            <p:cNvPr id="10114" name="Google Shape;10114;p61"/>
            <p:cNvSpPr/>
            <p:nvPr/>
          </p:nvSpPr>
          <p:spPr>
            <a:xfrm>
              <a:off x="-63481450" y="2309700"/>
              <a:ext cx="62225" cy="146525"/>
            </a:xfrm>
            <a:custGeom>
              <a:rect b="b" l="l" r="r" t="t"/>
              <a:pathLst>
                <a:path extrusionOk="0" h="5861" w="2489">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1"/>
            <p:cNvSpPr/>
            <p:nvPr/>
          </p:nvSpPr>
          <p:spPr>
            <a:xfrm>
              <a:off x="-63666550" y="2278975"/>
              <a:ext cx="319800" cy="318625"/>
            </a:xfrm>
            <a:custGeom>
              <a:rect b="b" l="l" r="r" t="t"/>
              <a:pathLst>
                <a:path extrusionOk="0" h="12745" w="12792">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6" name="Google Shape;10116;p61"/>
          <p:cNvGrpSpPr/>
          <p:nvPr/>
        </p:nvGrpSpPr>
        <p:grpSpPr>
          <a:xfrm>
            <a:off x="2624081" y="2259090"/>
            <a:ext cx="375378" cy="367397"/>
            <a:chOff x="-63669700" y="2646600"/>
            <a:chExt cx="324525" cy="317625"/>
          </a:xfrm>
        </p:grpSpPr>
        <p:sp>
          <p:nvSpPr>
            <p:cNvPr id="10117" name="Google Shape;10117;p61"/>
            <p:cNvSpPr/>
            <p:nvPr/>
          </p:nvSpPr>
          <p:spPr>
            <a:xfrm>
              <a:off x="-63669700" y="2646600"/>
              <a:ext cx="324525" cy="317550"/>
            </a:xfrm>
            <a:custGeom>
              <a:rect b="b" l="l" r="r" t="t"/>
              <a:pathLst>
                <a:path extrusionOk="0" h="12702" w="12981">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63532650" y="2901200"/>
              <a:ext cx="185900" cy="63025"/>
            </a:xfrm>
            <a:custGeom>
              <a:rect b="b" l="l" r="r" t="t"/>
              <a:pathLst>
                <a:path extrusionOk="0" h="2521" w="7436">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61"/>
          <p:cNvGrpSpPr/>
          <p:nvPr/>
        </p:nvGrpSpPr>
        <p:grpSpPr>
          <a:xfrm>
            <a:off x="1286361" y="2732418"/>
            <a:ext cx="366269" cy="366732"/>
            <a:chOff x="-61784125" y="1931250"/>
            <a:chExt cx="316650" cy="317050"/>
          </a:xfrm>
        </p:grpSpPr>
        <p:sp>
          <p:nvSpPr>
            <p:cNvPr id="10120" name="Google Shape;10120;p61"/>
            <p:cNvSpPr/>
            <p:nvPr/>
          </p:nvSpPr>
          <p:spPr>
            <a:xfrm>
              <a:off x="-61688025" y="1931250"/>
              <a:ext cx="124450" cy="134300"/>
            </a:xfrm>
            <a:custGeom>
              <a:rect b="b" l="l" r="r" t="t"/>
              <a:pathLst>
                <a:path extrusionOk="0" h="5372" w="4978">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61784125" y="2113325"/>
              <a:ext cx="124450" cy="134975"/>
            </a:xfrm>
            <a:custGeom>
              <a:rect b="b" l="l" r="r" t="t"/>
              <a:pathLst>
                <a:path extrusionOk="0" h="5399" w="4978">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61591150" y="2113325"/>
              <a:ext cx="123675" cy="134175"/>
            </a:xfrm>
            <a:custGeom>
              <a:rect b="b" l="l" r="r" t="t"/>
              <a:pathLst>
                <a:path extrusionOk="0" h="5367" w="4947">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61677800" y="2072225"/>
              <a:ext cx="106350" cy="62450"/>
            </a:xfrm>
            <a:custGeom>
              <a:rect b="b" l="l" r="r" t="t"/>
              <a:pathLst>
                <a:path extrusionOk="0" h="2498" w="4254">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4" name="Google Shape;10124;p61"/>
          <p:cNvGrpSpPr/>
          <p:nvPr/>
        </p:nvGrpSpPr>
        <p:grpSpPr>
          <a:xfrm>
            <a:off x="1286360" y="3168665"/>
            <a:ext cx="366269" cy="366269"/>
            <a:chOff x="-61783350" y="2297100"/>
            <a:chExt cx="316650" cy="316650"/>
          </a:xfrm>
        </p:grpSpPr>
        <p:sp>
          <p:nvSpPr>
            <p:cNvPr id="10125" name="Google Shape;10125;p61"/>
            <p:cNvSpPr/>
            <p:nvPr/>
          </p:nvSpPr>
          <p:spPr>
            <a:xfrm>
              <a:off x="-61783350" y="2297100"/>
              <a:ext cx="316650" cy="316650"/>
            </a:xfrm>
            <a:custGeom>
              <a:rect b="b" l="l" r="r" t="t"/>
              <a:pathLst>
                <a:path extrusionOk="0" h="12666" w="12666">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61742375" y="2387675"/>
              <a:ext cx="275675" cy="151250"/>
            </a:xfrm>
            <a:custGeom>
              <a:rect b="b" l="l" r="r" t="t"/>
              <a:pathLst>
                <a:path extrusionOk="0" h="6050" w="11027">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61"/>
          <p:cNvGrpSpPr/>
          <p:nvPr/>
        </p:nvGrpSpPr>
        <p:grpSpPr>
          <a:xfrm>
            <a:off x="1286360" y="3609748"/>
            <a:ext cx="366269" cy="369305"/>
            <a:chOff x="-61782550" y="2664925"/>
            <a:chExt cx="316650" cy="319275"/>
          </a:xfrm>
        </p:grpSpPr>
        <p:sp>
          <p:nvSpPr>
            <p:cNvPr id="10128" name="Google Shape;10128;p61"/>
            <p:cNvSpPr/>
            <p:nvPr/>
          </p:nvSpPr>
          <p:spPr>
            <a:xfrm>
              <a:off x="-61782550" y="2664925"/>
              <a:ext cx="316650" cy="319275"/>
            </a:xfrm>
            <a:custGeom>
              <a:rect b="b" l="l" r="r" t="t"/>
              <a:pathLst>
                <a:path extrusionOk="0" h="12771" w="12666">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61701425" y="2705875"/>
              <a:ext cx="151250" cy="21275"/>
            </a:xfrm>
            <a:custGeom>
              <a:rect b="b" l="l" r="r" t="t"/>
              <a:pathLst>
                <a:path extrusionOk="0" h="851" w="605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61742375" y="2747625"/>
              <a:ext cx="233925" cy="22075"/>
            </a:xfrm>
            <a:custGeom>
              <a:rect b="b" l="l" r="r" t="t"/>
              <a:pathLst>
                <a:path extrusionOk="0" h="883" w="9357">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1"/>
          <p:cNvGrpSpPr/>
          <p:nvPr/>
        </p:nvGrpSpPr>
        <p:grpSpPr>
          <a:xfrm>
            <a:off x="3508137" y="2741136"/>
            <a:ext cx="367165" cy="349294"/>
            <a:chOff x="-59889100" y="1945025"/>
            <a:chExt cx="317425" cy="301975"/>
          </a:xfrm>
        </p:grpSpPr>
        <p:sp>
          <p:nvSpPr>
            <p:cNvPr id="10132" name="Google Shape;10132;p61"/>
            <p:cNvSpPr/>
            <p:nvPr/>
          </p:nvSpPr>
          <p:spPr>
            <a:xfrm>
              <a:off x="-59845000" y="2074200"/>
              <a:ext cx="63025" cy="61450"/>
            </a:xfrm>
            <a:custGeom>
              <a:rect b="b" l="l" r="r" t="t"/>
              <a:pathLst>
                <a:path extrusionOk="0" h="2458" w="2521">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59761500" y="1990700"/>
              <a:ext cx="61450" cy="144950"/>
            </a:xfrm>
            <a:custGeom>
              <a:rect b="b" l="l" r="r" t="t"/>
              <a:pathLst>
                <a:path extrusionOk="0" h="5798" w="2458">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59678800" y="2053725"/>
              <a:ext cx="61450" cy="81925"/>
            </a:xfrm>
            <a:custGeom>
              <a:rect b="b" l="l" r="r" t="t"/>
              <a:pathLst>
                <a:path extrusionOk="0" h="3277" w="2458">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59889100" y="1945025"/>
              <a:ext cx="317425" cy="301975"/>
            </a:xfrm>
            <a:custGeom>
              <a:rect b="b" l="l" r="r" t="t"/>
              <a:pathLst>
                <a:path extrusionOk="0" h="12079" w="12697">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6" name="Google Shape;10136;p61"/>
          <p:cNvGrpSpPr/>
          <p:nvPr/>
        </p:nvGrpSpPr>
        <p:grpSpPr>
          <a:xfrm>
            <a:off x="3040249" y="3168589"/>
            <a:ext cx="366648" cy="366420"/>
            <a:chOff x="6479471" y="2079003"/>
            <a:chExt cx="348923" cy="348706"/>
          </a:xfrm>
        </p:grpSpPr>
        <p:sp>
          <p:nvSpPr>
            <p:cNvPr id="10137" name="Google Shape;10137;p61"/>
            <p:cNvSpPr/>
            <p:nvPr/>
          </p:nvSpPr>
          <p:spPr>
            <a:xfrm>
              <a:off x="6479471" y="2200291"/>
              <a:ext cx="38170" cy="22566"/>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8" name="Google Shape;10138;p61"/>
            <p:cNvGrpSpPr/>
            <p:nvPr/>
          </p:nvGrpSpPr>
          <p:grpSpPr>
            <a:xfrm>
              <a:off x="6520582" y="2079003"/>
              <a:ext cx="307811" cy="348706"/>
              <a:chOff x="-60218325" y="2304850"/>
              <a:chExt cx="279625" cy="316775"/>
            </a:xfrm>
          </p:grpSpPr>
          <p:sp>
            <p:nvSpPr>
              <p:cNvPr id="10139" name="Google Shape;10139;p61"/>
              <p:cNvSpPr/>
              <p:nvPr/>
            </p:nvSpPr>
            <p:spPr>
              <a:xfrm>
                <a:off x="-60218325" y="2304850"/>
                <a:ext cx="235525" cy="316775"/>
              </a:xfrm>
              <a:custGeom>
                <a:rect b="b" l="l" r="r" t="t"/>
                <a:pathLst>
                  <a:path extrusionOk="0" h="12671" w="9421">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60127750" y="2347500"/>
                <a:ext cx="62250" cy="145750"/>
              </a:xfrm>
              <a:custGeom>
                <a:rect b="b" l="l" r="r" t="t"/>
                <a:pathLst>
                  <a:path extrusionOk="0" h="5830" w="249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1"/>
              <p:cNvSpPr/>
              <p:nvPr/>
            </p:nvSpPr>
            <p:spPr>
              <a:xfrm>
                <a:off x="-60212825" y="2510750"/>
                <a:ext cx="32325" cy="30325"/>
              </a:xfrm>
              <a:custGeom>
                <a:rect b="b" l="l" r="r" t="t"/>
                <a:pathLst>
                  <a:path extrusionOk="0" h="1213" w="1293">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1"/>
              <p:cNvSpPr/>
              <p:nvPr/>
            </p:nvSpPr>
            <p:spPr>
              <a:xfrm>
                <a:off x="-60012750" y="2310675"/>
                <a:ext cx="32300" cy="30350"/>
              </a:xfrm>
              <a:custGeom>
                <a:rect b="b" l="l" r="r" t="t"/>
                <a:pathLst>
                  <a:path extrusionOk="0" h="1214" w="1292">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60012750" y="2510750"/>
                <a:ext cx="32300" cy="30325"/>
              </a:xfrm>
              <a:custGeom>
                <a:rect b="b" l="l" r="r" t="t"/>
                <a:pathLst>
                  <a:path extrusionOk="0" h="1213" w="1292">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60212825" y="2310675"/>
                <a:ext cx="32325" cy="30350"/>
              </a:xfrm>
              <a:custGeom>
                <a:rect b="b" l="l" r="r" t="t"/>
                <a:pathLst>
                  <a:path extrusionOk="0" h="1214" w="1293">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59974175" y="2415250"/>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0146" name="Google Shape;10146;p61"/>
          <p:cNvSpPr/>
          <p:nvPr/>
        </p:nvSpPr>
        <p:spPr>
          <a:xfrm>
            <a:off x="3501697" y="3208296"/>
            <a:ext cx="368091" cy="287006"/>
          </a:xfrm>
          <a:custGeom>
            <a:rect b="b" l="l" r="r" t="t"/>
            <a:pathLst>
              <a:path extrusionOk="0" h="9925" w="12729">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7" name="Google Shape;10147;p61"/>
          <p:cNvGrpSpPr/>
          <p:nvPr/>
        </p:nvGrpSpPr>
        <p:grpSpPr>
          <a:xfrm>
            <a:off x="3507226" y="3611671"/>
            <a:ext cx="368987" cy="365459"/>
            <a:chOff x="-59889100" y="2671925"/>
            <a:chExt cx="319000" cy="315950"/>
          </a:xfrm>
        </p:grpSpPr>
        <p:sp>
          <p:nvSpPr>
            <p:cNvPr id="10148" name="Google Shape;10148;p61"/>
            <p:cNvSpPr/>
            <p:nvPr/>
          </p:nvSpPr>
          <p:spPr>
            <a:xfrm>
              <a:off x="-59889100" y="2672000"/>
              <a:ext cx="149675" cy="256025"/>
            </a:xfrm>
            <a:custGeom>
              <a:rect b="b" l="l" r="r" t="t"/>
              <a:pathLst>
                <a:path extrusionOk="0" h="10241" w="5987">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59830825" y="2892525"/>
              <a:ext cx="201650" cy="95350"/>
            </a:xfrm>
            <a:custGeom>
              <a:rect b="b" l="l" r="r" t="t"/>
              <a:pathLst>
                <a:path extrusionOk="0" h="3814" w="8066">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59719775" y="2671925"/>
              <a:ext cx="149675" cy="256425"/>
            </a:xfrm>
            <a:custGeom>
              <a:rect b="b" l="l" r="r" t="t"/>
              <a:pathLst>
                <a:path extrusionOk="0" h="10257" w="5987">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59762300" y="2757075"/>
              <a:ext cx="63025" cy="145725"/>
            </a:xfrm>
            <a:custGeom>
              <a:rect b="b" l="l" r="r" t="t"/>
              <a:pathLst>
                <a:path extrusionOk="0" h="5829" w="2521">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2" name="Google Shape;10152;p61"/>
          <p:cNvGrpSpPr/>
          <p:nvPr/>
        </p:nvGrpSpPr>
        <p:grpSpPr>
          <a:xfrm>
            <a:off x="2620204" y="4054176"/>
            <a:ext cx="367165" cy="366269"/>
            <a:chOff x="-59092025" y="2296300"/>
            <a:chExt cx="317425" cy="316650"/>
          </a:xfrm>
        </p:grpSpPr>
        <p:sp>
          <p:nvSpPr>
            <p:cNvPr id="10153" name="Google Shape;10153;p61"/>
            <p:cNvSpPr/>
            <p:nvPr/>
          </p:nvSpPr>
          <p:spPr>
            <a:xfrm>
              <a:off x="-58994350" y="2382950"/>
              <a:ext cx="122875" cy="133925"/>
            </a:xfrm>
            <a:custGeom>
              <a:rect b="b" l="l" r="r" t="t"/>
              <a:pathLst>
                <a:path extrusionOk="0" h="5357" w="4915">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59092025" y="2296300"/>
              <a:ext cx="317425" cy="316650"/>
            </a:xfrm>
            <a:custGeom>
              <a:rect b="b" l="l" r="r" t="t"/>
              <a:pathLst>
                <a:path extrusionOk="0" h="12666" w="12697">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61"/>
          <p:cNvGrpSpPr/>
          <p:nvPr/>
        </p:nvGrpSpPr>
        <p:grpSpPr>
          <a:xfrm>
            <a:off x="4865611" y="1305095"/>
            <a:ext cx="353174" cy="347599"/>
            <a:chOff x="683125" y="1955275"/>
            <a:chExt cx="299325" cy="294600"/>
          </a:xfrm>
        </p:grpSpPr>
        <p:sp>
          <p:nvSpPr>
            <p:cNvPr id="10156" name="Google Shape;10156;p61"/>
            <p:cNvSpPr/>
            <p:nvPr/>
          </p:nvSpPr>
          <p:spPr>
            <a:xfrm>
              <a:off x="876875" y="1989925"/>
              <a:ext cx="52800" cy="63825"/>
            </a:xfrm>
            <a:custGeom>
              <a:rect b="b" l="l" r="r" t="t"/>
              <a:pathLst>
                <a:path extrusionOk="0" h="2553" w="2112">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683125" y="2058450"/>
              <a:ext cx="159900" cy="191425"/>
            </a:xfrm>
            <a:custGeom>
              <a:rect b="b" l="l" r="r" t="t"/>
              <a:pathLst>
                <a:path extrusionOk="0" h="7657" w="6396">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824900" y="1955275"/>
              <a:ext cx="157550" cy="155975"/>
            </a:xfrm>
            <a:custGeom>
              <a:rect b="b" l="l" r="r" t="t"/>
              <a:pathLst>
                <a:path extrusionOk="0" h="6239" w="6302">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895000" y="205845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0" name="Google Shape;10160;p61"/>
          <p:cNvGrpSpPr/>
          <p:nvPr/>
        </p:nvGrpSpPr>
        <p:grpSpPr>
          <a:xfrm>
            <a:off x="4866541" y="1755653"/>
            <a:ext cx="351315" cy="349486"/>
            <a:chOff x="685475" y="2318350"/>
            <a:chExt cx="297750" cy="296200"/>
          </a:xfrm>
        </p:grpSpPr>
        <p:sp>
          <p:nvSpPr>
            <p:cNvPr id="10161" name="Google Shape;10161;p61"/>
            <p:cNvSpPr/>
            <p:nvPr/>
          </p:nvSpPr>
          <p:spPr>
            <a:xfrm>
              <a:off x="685475" y="2371925"/>
              <a:ext cx="142600" cy="241975"/>
            </a:xfrm>
            <a:custGeom>
              <a:rect b="b" l="l" r="r" t="t"/>
              <a:pathLst>
                <a:path extrusionOk="0" h="9679" w="5704">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839850" y="2371925"/>
              <a:ext cx="143375" cy="242625"/>
            </a:xfrm>
            <a:custGeom>
              <a:rect b="b" l="l" r="r" t="t"/>
              <a:pathLst>
                <a:path extrusionOk="0" h="9705" w="5735">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772900" y="2318350"/>
              <a:ext cx="122125" cy="105075"/>
            </a:xfrm>
            <a:custGeom>
              <a:rect b="b" l="l" r="r" t="t"/>
              <a:pathLst>
                <a:path extrusionOk="0" h="4203" w="4885">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4" name="Google Shape;10164;p61"/>
          <p:cNvGrpSpPr/>
          <p:nvPr/>
        </p:nvGrpSpPr>
        <p:grpSpPr>
          <a:xfrm>
            <a:off x="7094699" y="1304859"/>
            <a:ext cx="309517" cy="348071"/>
            <a:chOff x="2523000" y="1954875"/>
            <a:chExt cx="262325" cy="295000"/>
          </a:xfrm>
        </p:grpSpPr>
        <p:sp>
          <p:nvSpPr>
            <p:cNvPr id="10165" name="Google Shape;10165;p61"/>
            <p:cNvSpPr/>
            <p:nvPr/>
          </p:nvSpPr>
          <p:spPr>
            <a:xfrm>
              <a:off x="2523000" y="1954875"/>
              <a:ext cx="262325" cy="295000"/>
            </a:xfrm>
            <a:custGeom>
              <a:rect b="b" l="l" r="r" t="t"/>
              <a:pathLst>
                <a:path extrusionOk="0" h="11800" w="10493">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2595475" y="2024575"/>
              <a:ext cx="122100" cy="138650"/>
            </a:xfrm>
            <a:custGeom>
              <a:rect b="b" l="l" r="r" t="t"/>
              <a:pathLst>
                <a:path extrusionOk="0" h="5546" w="4884">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61"/>
          <p:cNvGrpSpPr/>
          <p:nvPr/>
        </p:nvGrpSpPr>
        <p:grpSpPr>
          <a:xfrm>
            <a:off x="7073800" y="1756125"/>
            <a:ext cx="351315" cy="348542"/>
            <a:chOff x="2508825" y="2318350"/>
            <a:chExt cx="297750" cy="295400"/>
          </a:xfrm>
        </p:grpSpPr>
        <p:sp>
          <p:nvSpPr>
            <p:cNvPr id="10168" name="Google Shape;10168;p61"/>
            <p:cNvSpPr/>
            <p:nvPr/>
          </p:nvSpPr>
          <p:spPr>
            <a:xfrm>
              <a:off x="2508825" y="2318350"/>
              <a:ext cx="297750" cy="295400"/>
            </a:xfrm>
            <a:custGeom>
              <a:rect b="b" l="l" r="r" t="t"/>
              <a:pathLst>
                <a:path extrusionOk="0" h="11816" w="1191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2629350" y="2353025"/>
              <a:ext cx="54350" cy="121300"/>
            </a:xfrm>
            <a:custGeom>
              <a:rect b="b" l="l" r="r" t="t"/>
              <a:pathLst>
                <a:path extrusionOk="0" h="4852" w="2174">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0" name="Google Shape;10170;p61"/>
          <p:cNvSpPr/>
          <p:nvPr/>
        </p:nvSpPr>
        <p:spPr>
          <a:xfrm>
            <a:off x="7074663" y="2197454"/>
            <a:ext cx="349457" cy="349427"/>
          </a:xfrm>
          <a:custGeom>
            <a:rect b="b" l="l" r="r" t="t"/>
            <a:pathLst>
              <a:path extrusionOk="0" h="11846" w="11847">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1" name="Google Shape;10171;p61"/>
          <p:cNvGrpSpPr/>
          <p:nvPr/>
        </p:nvGrpSpPr>
        <p:grpSpPr>
          <a:xfrm>
            <a:off x="5747373" y="2670178"/>
            <a:ext cx="347599" cy="348513"/>
            <a:chOff x="4321150" y="1946600"/>
            <a:chExt cx="294600" cy="295375"/>
          </a:xfrm>
        </p:grpSpPr>
        <p:sp>
          <p:nvSpPr>
            <p:cNvPr id="10172" name="Google Shape;10172;p61"/>
            <p:cNvSpPr/>
            <p:nvPr/>
          </p:nvSpPr>
          <p:spPr>
            <a:xfrm>
              <a:off x="4321150" y="1946600"/>
              <a:ext cx="294600" cy="295375"/>
            </a:xfrm>
            <a:custGeom>
              <a:rect b="b" l="l" r="r" t="t"/>
              <a:pathLst>
                <a:path extrusionOk="0" h="11815" w="11784">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4564525" y="2031675"/>
              <a:ext cx="17350" cy="18125"/>
            </a:xfrm>
            <a:custGeom>
              <a:rect b="b" l="l" r="r" t="t"/>
              <a:pathLst>
                <a:path extrusionOk="0" h="725" w="694">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4414100" y="2084450"/>
              <a:ext cx="106350" cy="122100"/>
            </a:xfrm>
            <a:custGeom>
              <a:rect b="b" l="l" r="r" t="t"/>
              <a:pathLst>
                <a:path extrusionOk="0" h="4884" w="4254">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61"/>
          <p:cNvSpPr/>
          <p:nvPr/>
        </p:nvSpPr>
        <p:spPr>
          <a:xfrm>
            <a:off x="5744000" y="3170260"/>
            <a:ext cx="354117" cy="326242"/>
          </a:xfrm>
          <a:custGeom>
            <a:rect b="b" l="l" r="r" t="t"/>
            <a:pathLst>
              <a:path extrusionOk="0" h="11060" w="12005">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5744472" y="3608425"/>
            <a:ext cx="353174" cy="348513"/>
          </a:xfrm>
          <a:custGeom>
            <a:rect b="b" l="l" r="r" t="t"/>
            <a:pathLst>
              <a:path extrusionOk="0" h="11815" w="11973">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8020096" y="2671070"/>
            <a:ext cx="224004" cy="346655"/>
          </a:xfrm>
          <a:custGeom>
            <a:rect b="b" l="l" r="r" t="t"/>
            <a:pathLst>
              <a:path extrusionOk="0" h="11752" w="7594">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5310365" y="1304129"/>
            <a:ext cx="351286" cy="349457"/>
          </a:xfrm>
          <a:custGeom>
            <a:rect b="b" l="l" r="r" t="t"/>
            <a:pathLst>
              <a:path extrusionOk="0" h="11847" w="11909">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9" name="Google Shape;10179;p61"/>
          <p:cNvGrpSpPr/>
          <p:nvPr/>
        </p:nvGrpSpPr>
        <p:grpSpPr>
          <a:xfrm>
            <a:off x="5309921" y="1756125"/>
            <a:ext cx="352230" cy="348542"/>
            <a:chOff x="1049375" y="2318350"/>
            <a:chExt cx="298525" cy="295400"/>
          </a:xfrm>
        </p:grpSpPr>
        <p:sp>
          <p:nvSpPr>
            <p:cNvPr id="10180" name="Google Shape;10180;p61"/>
            <p:cNvSpPr/>
            <p:nvPr/>
          </p:nvSpPr>
          <p:spPr>
            <a:xfrm>
              <a:off x="1101350" y="2492325"/>
              <a:ext cx="70125" cy="50525"/>
            </a:xfrm>
            <a:custGeom>
              <a:rect b="b" l="l" r="r" t="t"/>
              <a:pathLst>
                <a:path extrusionOk="0" h="2021" w="2805">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1101350" y="2440525"/>
              <a:ext cx="70125" cy="51150"/>
            </a:xfrm>
            <a:custGeom>
              <a:rect b="b" l="l" r="r" t="t"/>
              <a:pathLst>
                <a:path extrusionOk="0" h="2046" w="2805">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1101350" y="2388550"/>
              <a:ext cx="70125" cy="51125"/>
            </a:xfrm>
            <a:custGeom>
              <a:rect b="b" l="l" r="r" t="t"/>
              <a:pathLst>
                <a:path extrusionOk="0" h="2045" w="2805">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1049375" y="2318350"/>
              <a:ext cx="298525" cy="295400"/>
            </a:xfrm>
            <a:custGeom>
              <a:rect b="b" l="l" r="r" t="t"/>
              <a:pathLst>
                <a:path extrusionOk="0" h="11816" w="11941">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4" name="Google Shape;10184;p61"/>
          <p:cNvGrpSpPr/>
          <p:nvPr/>
        </p:nvGrpSpPr>
        <p:grpSpPr>
          <a:xfrm>
            <a:off x="5310393" y="2196576"/>
            <a:ext cx="351286" cy="351286"/>
            <a:chOff x="1049375" y="2680675"/>
            <a:chExt cx="297725" cy="297725"/>
          </a:xfrm>
        </p:grpSpPr>
        <p:sp>
          <p:nvSpPr>
            <p:cNvPr id="10185" name="Google Shape;10185;p61"/>
            <p:cNvSpPr/>
            <p:nvPr/>
          </p:nvSpPr>
          <p:spPr>
            <a:xfrm>
              <a:off x="1113175" y="2752350"/>
              <a:ext cx="161475" cy="155975"/>
            </a:xfrm>
            <a:custGeom>
              <a:rect b="b" l="l" r="r" t="t"/>
              <a:pathLst>
                <a:path extrusionOk="0" h="6239" w="6459">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1049375" y="2680675"/>
              <a:ext cx="297725" cy="297725"/>
            </a:xfrm>
            <a:custGeom>
              <a:rect b="b" l="l" r="r" t="t"/>
              <a:pathLst>
                <a:path extrusionOk="0" h="11909" w="11909">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7" name="Google Shape;10187;p61"/>
          <p:cNvGrpSpPr/>
          <p:nvPr/>
        </p:nvGrpSpPr>
        <p:grpSpPr>
          <a:xfrm>
            <a:off x="7523845" y="1304623"/>
            <a:ext cx="348513" cy="348542"/>
            <a:chOff x="2872725" y="1954475"/>
            <a:chExt cx="295375" cy="295400"/>
          </a:xfrm>
        </p:grpSpPr>
        <p:sp>
          <p:nvSpPr>
            <p:cNvPr id="10188" name="Google Shape;10188;p61"/>
            <p:cNvSpPr/>
            <p:nvPr/>
          </p:nvSpPr>
          <p:spPr>
            <a:xfrm>
              <a:off x="2959350" y="1954475"/>
              <a:ext cx="122100" cy="139450"/>
            </a:xfrm>
            <a:custGeom>
              <a:rect b="b" l="l" r="r" t="t"/>
              <a:pathLst>
                <a:path extrusionOk="0" h="5578" w="4884">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2906575" y="2146650"/>
              <a:ext cx="191425" cy="69350"/>
            </a:xfrm>
            <a:custGeom>
              <a:rect b="b" l="l" r="r" t="t"/>
              <a:pathLst>
                <a:path extrusionOk="0" h="2774" w="7657">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1"/>
            <p:cNvSpPr/>
            <p:nvPr/>
          </p:nvSpPr>
          <p:spPr>
            <a:xfrm>
              <a:off x="2872725" y="2112000"/>
              <a:ext cx="295375" cy="137875"/>
            </a:xfrm>
            <a:custGeom>
              <a:rect b="b" l="l" r="r" t="t"/>
              <a:pathLst>
                <a:path extrusionOk="0" h="5515" w="11815">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1" name="Google Shape;10191;p61"/>
          <p:cNvGrpSpPr/>
          <p:nvPr/>
        </p:nvGrpSpPr>
        <p:grpSpPr>
          <a:xfrm>
            <a:off x="7545216" y="1755196"/>
            <a:ext cx="305771" cy="350401"/>
            <a:chOff x="2890050" y="2318350"/>
            <a:chExt cx="259150" cy="296975"/>
          </a:xfrm>
        </p:grpSpPr>
        <p:sp>
          <p:nvSpPr>
            <p:cNvPr id="10192" name="Google Shape;10192;p61"/>
            <p:cNvSpPr/>
            <p:nvPr/>
          </p:nvSpPr>
          <p:spPr>
            <a:xfrm>
              <a:off x="2936525" y="2353025"/>
              <a:ext cx="160700" cy="155975"/>
            </a:xfrm>
            <a:custGeom>
              <a:rect b="b" l="l" r="r" t="t"/>
              <a:pathLst>
                <a:path extrusionOk="0" h="6239" w="6428">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2890050" y="2318350"/>
              <a:ext cx="259150" cy="296975"/>
            </a:xfrm>
            <a:custGeom>
              <a:rect b="b" l="l" r="r" t="t"/>
              <a:pathLst>
                <a:path extrusionOk="0" h="11879" w="10366">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4" name="Google Shape;10194;p61"/>
          <p:cNvSpPr/>
          <p:nvPr/>
        </p:nvSpPr>
        <p:spPr>
          <a:xfrm>
            <a:off x="7585093" y="2196982"/>
            <a:ext cx="225862" cy="350371"/>
          </a:xfrm>
          <a:custGeom>
            <a:rect b="b" l="l" r="r" t="t"/>
            <a:pathLst>
              <a:path extrusionOk="0" h="11878" w="7657">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5" name="Google Shape;10195;p61"/>
          <p:cNvGrpSpPr/>
          <p:nvPr/>
        </p:nvGrpSpPr>
        <p:grpSpPr>
          <a:xfrm>
            <a:off x="6187732" y="2670650"/>
            <a:ext cx="347569" cy="347569"/>
            <a:chOff x="4685050" y="1945825"/>
            <a:chExt cx="294575" cy="294575"/>
          </a:xfrm>
        </p:grpSpPr>
        <p:sp>
          <p:nvSpPr>
            <p:cNvPr id="10196" name="Google Shape;10196;p61"/>
            <p:cNvSpPr/>
            <p:nvPr/>
          </p:nvSpPr>
          <p:spPr>
            <a:xfrm>
              <a:off x="4720475" y="2086025"/>
              <a:ext cx="104775" cy="121300"/>
            </a:xfrm>
            <a:custGeom>
              <a:rect b="b" l="l" r="r" t="t"/>
              <a:pathLst>
                <a:path extrusionOk="0" h="4852" w="4191">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4685050" y="1945825"/>
              <a:ext cx="294575" cy="294575"/>
            </a:xfrm>
            <a:custGeom>
              <a:rect b="b" l="l" r="r" t="t"/>
              <a:pathLst>
                <a:path extrusionOk="0" h="11783" w="11783">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1"/>
            <p:cNvSpPr/>
            <p:nvPr/>
          </p:nvSpPr>
          <p:spPr>
            <a:xfrm>
              <a:off x="4840200" y="2103350"/>
              <a:ext cx="104775" cy="17350"/>
            </a:xfrm>
            <a:custGeom>
              <a:rect b="b" l="l" r="r" t="t"/>
              <a:pathLst>
                <a:path extrusionOk="0" h="694" w="4191">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4840200" y="2137200"/>
              <a:ext cx="104775" cy="18150"/>
            </a:xfrm>
            <a:custGeom>
              <a:rect b="b" l="l" r="r" t="t"/>
              <a:pathLst>
                <a:path extrusionOk="0" h="726" w="4191">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4840200" y="2171875"/>
              <a:ext cx="104775" cy="18125"/>
            </a:xfrm>
            <a:custGeom>
              <a:rect b="b" l="l" r="r" t="t"/>
              <a:pathLst>
                <a:path extrusionOk="0" h="725" w="4191">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01" name="Google Shape;10201;p61"/>
          <p:cNvSpPr/>
          <p:nvPr/>
        </p:nvSpPr>
        <p:spPr>
          <a:xfrm>
            <a:off x="6187137" y="3159582"/>
            <a:ext cx="348513" cy="347599"/>
          </a:xfrm>
          <a:custGeom>
            <a:rect b="b" l="l" r="r" t="t"/>
            <a:pathLst>
              <a:path extrusionOk="0" h="11784" w="11815">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6208050" y="3607496"/>
            <a:ext cx="306686" cy="350371"/>
          </a:xfrm>
          <a:custGeom>
            <a:rect b="b" l="l" r="r" t="t"/>
            <a:pathLst>
              <a:path extrusionOk="0" h="11878" w="10397">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03" name="Google Shape;10203;p61"/>
          <p:cNvGrpSpPr/>
          <p:nvPr/>
        </p:nvGrpSpPr>
        <p:grpSpPr>
          <a:xfrm>
            <a:off x="7958004" y="3159625"/>
            <a:ext cx="348513" cy="347599"/>
            <a:chOff x="6131900" y="2301825"/>
            <a:chExt cx="295375" cy="294600"/>
          </a:xfrm>
        </p:grpSpPr>
        <p:sp>
          <p:nvSpPr>
            <p:cNvPr id="10204" name="Google Shape;10204;p61"/>
            <p:cNvSpPr/>
            <p:nvPr/>
          </p:nvSpPr>
          <p:spPr>
            <a:xfrm>
              <a:off x="6131900" y="2301825"/>
              <a:ext cx="295375" cy="294600"/>
            </a:xfrm>
            <a:custGeom>
              <a:rect b="b" l="l" r="r" t="t"/>
              <a:pathLst>
                <a:path extrusionOk="0" h="11784" w="11815">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6218550" y="2456200"/>
              <a:ext cx="122100" cy="51225"/>
            </a:xfrm>
            <a:custGeom>
              <a:rect b="b" l="l" r="r" t="t"/>
              <a:pathLst>
                <a:path extrusionOk="0" h="2049" w="4884">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1"/>
            <p:cNvSpPr/>
            <p:nvPr/>
          </p:nvSpPr>
          <p:spPr>
            <a:xfrm>
              <a:off x="6340625" y="2353025"/>
              <a:ext cx="35475" cy="18125"/>
            </a:xfrm>
            <a:custGeom>
              <a:rect b="b" l="l" r="r" t="t"/>
              <a:pathLst>
                <a:path extrusionOk="0" h="725" w="1419">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6183100" y="2369550"/>
              <a:ext cx="35475" cy="18150"/>
            </a:xfrm>
            <a:custGeom>
              <a:rect b="b" l="l" r="r" t="t"/>
              <a:pathLst>
                <a:path extrusionOk="0" h="726" w="1419">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61"/>
          <p:cNvGrpSpPr/>
          <p:nvPr/>
        </p:nvGrpSpPr>
        <p:grpSpPr>
          <a:xfrm>
            <a:off x="5753997" y="1304166"/>
            <a:ext cx="351315" cy="349457"/>
            <a:chOff x="1412450" y="1954475"/>
            <a:chExt cx="297750" cy="296175"/>
          </a:xfrm>
        </p:grpSpPr>
        <p:sp>
          <p:nvSpPr>
            <p:cNvPr id="10209" name="Google Shape;10209;p61"/>
            <p:cNvSpPr/>
            <p:nvPr/>
          </p:nvSpPr>
          <p:spPr>
            <a:xfrm>
              <a:off x="1483350" y="2023800"/>
              <a:ext cx="155975" cy="155975"/>
            </a:xfrm>
            <a:custGeom>
              <a:rect b="b" l="l" r="r" t="t"/>
              <a:pathLst>
                <a:path extrusionOk="0" h="6239" w="6239">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1412450" y="1954475"/>
              <a:ext cx="297750" cy="296175"/>
            </a:xfrm>
            <a:custGeom>
              <a:rect b="b" l="l" r="r" t="t"/>
              <a:pathLst>
                <a:path extrusionOk="0" h="11847" w="1191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1" name="Google Shape;10211;p61"/>
          <p:cNvSpPr/>
          <p:nvPr/>
        </p:nvSpPr>
        <p:spPr>
          <a:xfrm>
            <a:off x="5755346" y="1757482"/>
            <a:ext cx="348542" cy="345740"/>
          </a:xfrm>
          <a:custGeom>
            <a:rect b="b" l="l" r="r" t="t"/>
            <a:pathLst>
              <a:path extrusionOk="0" h="11721" w="11816">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12" name="Google Shape;10212;p61"/>
          <p:cNvGrpSpPr/>
          <p:nvPr/>
        </p:nvGrpSpPr>
        <p:grpSpPr>
          <a:xfrm>
            <a:off x="5753997" y="2196694"/>
            <a:ext cx="351315" cy="351050"/>
            <a:chOff x="1413250" y="2680675"/>
            <a:chExt cx="297750" cy="297525"/>
          </a:xfrm>
        </p:grpSpPr>
        <p:sp>
          <p:nvSpPr>
            <p:cNvPr id="10213" name="Google Shape;10213;p61"/>
            <p:cNvSpPr/>
            <p:nvPr/>
          </p:nvSpPr>
          <p:spPr>
            <a:xfrm>
              <a:off x="1413250" y="2680675"/>
              <a:ext cx="297750" cy="297525"/>
            </a:xfrm>
            <a:custGeom>
              <a:rect b="b" l="l" r="r" t="t"/>
              <a:pathLst>
                <a:path extrusionOk="0" h="11901" w="1191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1465225" y="2805100"/>
              <a:ext cx="52800" cy="52025"/>
            </a:xfrm>
            <a:custGeom>
              <a:rect b="b" l="l" r="r" t="t"/>
              <a:pathLst>
                <a:path extrusionOk="0" h="2081" w="2112">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1535325" y="2769675"/>
              <a:ext cx="52800" cy="87450"/>
            </a:xfrm>
            <a:custGeom>
              <a:rect b="b" l="l" r="r" t="t"/>
              <a:pathLst>
                <a:path extrusionOk="0" h="3498" w="2112">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1604650" y="2733425"/>
              <a:ext cx="52775" cy="122900"/>
            </a:xfrm>
            <a:custGeom>
              <a:rect b="b" l="l" r="r" t="t"/>
              <a:pathLst>
                <a:path extrusionOk="0" h="4916" w="2111">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17" name="Google Shape;10217;p61"/>
          <p:cNvSpPr/>
          <p:nvPr/>
        </p:nvSpPr>
        <p:spPr>
          <a:xfrm>
            <a:off x="8012357" y="1304144"/>
            <a:ext cx="270463" cy="349427"/>
          </a:xfrm>
          <a:custGeom>
            <a:rect b="b" l="l" r="r" t="t"/>
            <a:pathLst>
              <a:path extrusionOk="0" h="11846" w="9169">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7964498" y="1756331"/>
            <a:ext cx="366182" cy="348041"/>
          </a:xfrm>
          <a:custGeom>
            <a:rect b="b" l="l" r="r" t="t"/>
            <a:pathLst>
              <a:path extrusionOk="0" h="11799" w="12414">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7971931" y="2197454"/>
            <a:ext cx="351315" cy="349427"/>
          </a:xfrm>
          <a:custGeom>
            <a:rect b="b" l="l" r="r" t="t"/>
            <a:pathLst>
              <a:path extrusionOk="0" h="11846" w="1191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0" name="Google Shape;10220;p61"/>
          <p:cNvGrpSpPr/>
          <p:nvPr/>
        </p:nvGrpSpPr>
        <p:grpSpPr>
          <a:xfrm>
            <a:off x="6630407" y="2670311"/>
            <a:ext cx="350371" cy="348247"/>
            <a:chOff x="5045775" y="1946400"/>
            <a:chExt cx="296950" cy="295150"/>
          </a:xfrm>
        </p:grpSpPr>
        <p:sp>
          <p:nvSpPr>
            <p:cNvPr id="10221" name="Google Shape;10221;p61"/>
            <p:cNvSpPr/>
            <p:nvPr/>
          </p:nvSpPr>
          <p:spPr>
            <a:xfrm>
              <a:off x="5113500" y="1998600"/>
              <a:ext cx="160700" cy="155950"/>
            </a:xfrm>
            <a:custGeom>
              <a:rect b="b" l="l" r="r" t="t"/>
              <a:pathLst>
                <a:path extrusionOk="0" h="6238" w="6428">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5045775" y="1946400"/>
              <a:ext cx="296950" cy="295150"/>
            </a:xfrm>
            <a:custGeom>
              <a:rect b="b" l="l" r="r" t="t"/>
              <a:pathLst>
                <a:path extrusionOk="0" h="11806" w="11878">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3" name="Google Shape;10223;p61"/>
          <p:cNvGrpSpPr/>
          <p:nvPr/>
        </p:nvGrpSpPr>
        <p:grpSpPr>
          <a:xfrm>
            <a:off x="6629006" y="3179138"/>
            <a:ext cx="353174" cy="308573"/>
            <a:chOff x="5046550" y="2327025"/>
            <a:chExt cx="299325" cy="261525"/>
          </a:xfrm>
        </p:grpSpPr>
        <p:sp>
          <p:nvSpPr>
            <p:cNvPr id="10224" name="Google Shape;10224;p61"/>
            <p:cNvSpPr/>
            <p:nvPr/>
          </p:nvSpPr>
          <p:spPr>
            <a:xfrm>
              <a:off x="5046550" y="2448325"/>
              <a:ext cx="297750" cy="140225"/>
            </a:xfrm>
            <a:custGeom>
              <a:rect b="b" l="l" r="r" t="t"/>
              <a:pathLst>
                <a:path extrusionOk="0" h="5609" w="1191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5241900" y="2327025"/>
              <a:ext cx="103975" cy="121325"/>
            </a:xfrm>
            <a:custGeom>
              <a:rect b="b" l="l" r="r" t="t"/>
              <a:pathLst>
                <a:path extrusionOk="0" h="4853" w="4159">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5048925" y="2328600"/>
              <a:ext cx="103975" cy="121325"/>
            </a:xfrm>
            <a:custGeom>
              <a:rect b="b" l="l" r="r" t="t"/>
              <a:pathLst>
                <a:path extrusionOk="0" h="4853" w="4159">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27" name="Google Shape;10227;p61"/>
          <p:cNvSpPr/>
          <p:nvPr/>
        </p:nvSpPr>
        <p:spPr>
          <a:xfrm>
            <a:off x="6707866" y="3607496"/>
            <a:ext cx="195185" cy="350371"/>
          </a:xfrm>
          <a:custGeom>
            <a:rect b="b" l="l" r="r" t="t"/>
            <a:pathLst>
              <a:path extrusionOk="0" h="11878" w="6617">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28" name="Google Shape;10228;p61"/>
          <p:cNvGrpSpPr/>
          <p:nvPr/>
        </p:nvGrpSpPr>
        <p:grpSpPr>
          <a:xfrm>
            <a:off x="7956604" y="3608476"/>
            <a:ext cx="351315" cy="348513"/>
            <a:chOff x="6167350" y="2672800"/>
            <a:chExt cx="297750" cy="295375"/>
          </a:xfrm>
        </p:grpSpPr>
        <p:sp>
          <p:nvSpPr>
            <p:cNvPr id="10229" name="Google Shape;10229;p61"/>
            <p:cNvSpPr/>
            <p:nvPr/>
          </p:nvSpPr>
          <p:spPr>
            <a:xfrm>
              <a:off x="6167350" y="2672800"/>
              <a:ext cx="226850" cy="295375"/>
            </a:xfrm>
            <a:custGeom>
              <a:rect b="b" l="l" r="r" t="t"/>
              <a:pathLst>
                <a:path extrusionOk="0" h="11815" w="9074">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6201225" y="2762575"/>
              <a:ext cx="52775" cy="49650"/>
            </a:xfrm>
            <a:custGeom>
              <a:rect b="b" l="l" r="r" t="t"/>
              <a:pathLst>
                <a:path extrusionOk="0" h="1986" w="2111">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6308325" y="2882300"/>
              <a:ext cx="51225" cy="49650"/>
            </a:xfrm>
            <a:custGeom>
              <a:rect b="b" l="l" r="r" t="t"/>
              <a:pathLst>
                <a:path extrusionOk="0" h="1986" w="2049">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6200425" y="2759425"/>
              <a:ext cx="156775" cy="174875"/>
            </a:xfrm>
            <a:custGeom>
              <a:rect b="b" l="l" r="r" t="t"/>
              <a:pathLst>
                <a:path extrusionOk="0" h="6995" w="6271">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6412300" y="2742900"/>
              <a:ext cx="52800" cy="208725"/>
            </a:xfrm>
            <a:custGeom>
              <a:rect b="b" l="l" r="r" t="t"/>
              <a:pathLst>
                <a:path extrusionOk="0" h="8349" w="2112">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4" name="Google Shape;10234;p61"/>
          <p:cNvGrpSpPr/>
          <p:nvPr/>
        </p:nvGrpSpPr>
        <p:grpSpPr>
          <a:xfrm>
            <a:off x="6197601" y="1303709"/>
            <a:ext cx="347599" cy="350371"/>
            <a:chOff x="1777925" y="1953700"/>
            <a:chExt cx="294600" cy="296950"/>
          </a:xfrm>
        </p:grpSpPr>
        <p:sp>
          <p:nvSpPr>
            <p:cNvPr id="10235" name="Google Shape;10235;p61"/>
            <p:cNvSpPr/>
            <p:nvPr/>
          </p:nvSpPr>
          <p:spPr>
            <a:xfrm>
              <a:off x="1794450" y="2052125"/>
              <a:ext cx="278075" cy="198525"/>
            </a:xfrm>
            <a:custGeom>
              <a:rect b="b" l="l" r="r" t="t"/>
              <a:pathLst>
                <a:path extrusionOk="0" h="7941" w="11123">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1777925" y="1953700"/>
              <a:ext cx="278050" cy="198675"/>
            </a:xfrm>
            <a:custGeom>
              <a:rect b="b" l="l" r="r" t="t"/>
              <a:pathLst>
                <a:path extrusionOk="0" h="7947" w="11122">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1829125" y="2006475"/>
              <a:ext cx="191400" cy="191400"/>
            </a:xfrm>
            <a:custGeom>
              <a:rect b="b" l="l" r="r" t="t"/>
              <a:pathLst>
                <a:path extrusionOk="0" h="7656" w="7656">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1915750" y="2058450"/>
              <a:ext cx="35475" cy="52800"/>
            </a:xfrm>
            <a:custGeom>
              <a:rect b="b" l="l" r="r" t="t"/>
              <a:pathLst>
                <a:path extrusionOk="0" h="2112" w="1419">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9" name="Google Shape;10239;p61"/>
          <p:cNvGrpSpPr/>
          <p:nvPr/>
        </p:nvGrpSpPr>
        <p:grpSpPr>
          <a:xfrm>
            <a:off x="6213411" y="1756597"/>
            <a:ext cx="315977" cy="347599"/>
            <a:chOff x="1790525" y="2319150"/>
            <a:chExt cx="267800" cy="294600"/>
          </a:xfrm>
        </p:grpSpPr>
        <p:sp>
          <p:nvSpPr>
            <p:cNvPr id="10240" name="Google Shape;10240;p61"/>
            <p:cNvSpPr/>
            <p:nvPr/>
          </p:nvSpPr>
          <p:spPr>
            <a:xfrm>
              <a:off x="1881100" y="2423125"/>
              <a:ext cx="88225" cy="155175"/>
            </a:xfrm>
            <a:custGeom>
              <a:rect b="b" l="l" r="r" t="t"/>
              <a:pathLst>
                <a:path extrusionOk="0" h="6207" w="3529">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1790525" y="2319150"/>
              <a:ext cx="267800" cy="294600"/>
            </a:xfrm>
            <a:custGeom>
              <a:rect b="b" l="l" r="r" t="t"/>
              <a:pathLst>
                <a:path extrusionOk="0" h="11784" w="10712">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2" name="Google Shape;10242;p61"/>
          <p:cNvSpPr/>
          <p:nvPr/>
        </p:nvSpPr>
        <p:spPr>
          <a:xfrm>
            <a:off x="6196153" y="2196982"/>
            <a:ext cx="350401" cy="350371"/>
          </a:xfrm>
          <a:custGeom>
            <a:rect b="b" l="l" r="r" t="t"/>
            <a:pathLst>
              <a:path extrusionOk="0" h="11878" w="11879">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43" name="Google Shape;10243;p61"/>
          <p:cNvGrpSpPr/>
          <p:nvPr/>
        </p:nvGrpSpPr>
        <p:grpSpPr>
          <a:xfrm>
            <a:off x="4866386" y="2670163"/>
            <a:ext cx="349457" cy="348542"/>
            <a:chOff x="3599700" y="1954475"/>
            <a:chExt cx="296175" cy="295400"/>
          </a:xfrm>
        </p:grpSpPr>
        <p:sp>
          <p:nvSpPr>
            <p:cNvPr id="10244" name="Google Shape;10244;p61"/>
            <p:cNvSpPr/>
            <p:nvPr/>
          </p:nvSpPr>
          <p:spPr>
            <a:xfrm>
              <a:off x="3599700" y="1954475"/>
              <a:ext cx="296175" cy="295400"/>
            </a:xfrm>
            <a:custGeom>
              <a:rect b="b" l="l" r="r" t="t"/>
              <a:pathLst>
                <a:path extrusionOk="0" h="11816" w="11847">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3825750" y="2075775"/>
              <a:ext cx="35450" cy="17350"/>
            </a:xfrm>
            <a:custGeom>
              <a:rect b="b" l="l" r="r" t="t"/>
              <a:pathLst>
                <a:path extrusionOk="0" h="694" w="1418">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3633550" y="2075775"/>
              <a:ext cx="35475" cy="17350"/>
            </a:xfrm>
            <a:custGeom>
              <a:rect b="b" l="l" r="r" t="t"/>
              <a:pathLst>
                <a:path extrusionOk="0" h="694" w="1419">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7" name="Google Shape;10247;p61"/>
          <p:cNvGrpSpPr/>
          <p:nvPr/>
        </p:nvGrpSpPr>
        <p:grpSpPr>
          <a:xfrm>
            <a:off x="4867316" y="3159626"/>
            <a:ext cx="347599" cy="347599"/>
            <a:chOff x="3601275" y="2319150"/>
            <a:chExt cx="294600" cy="294600"/>
          </a:xfrm>
        </p:grpSpPr>
        <p:sp>
          <p:nvSpPr>
            <p:cNvPr id="10248" name="Google Shape;10248;p61"/>
            <p:cNvSpPr/>
            <p:nvPr/>
          </p:nvSpPr>
          <p:spPr>
            <a:xfrm>
              <a:off x="3601275" y="2319150"/>
              <a:ext cx="294600" cy="294600"/>
            </a:xfrm>
            <a:custGeom>
              <a:rect b="b" l="l" r="r" t="t"/>
              <a:pathLst>
                <a:path extrusionOk="0" h="11784" w="11784">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1"/>
            <p:cNvSpPr/>
            <p:nvPr/>
          </p:nvSpPr>
          <p:spPr>
            <a:xfrm>
              <a:off x="3713900" y="2434350"/>
              <a:ext cx="55950" cy="52200"/>
            </a:xfrm>
            <a:custGeom>
              <a:rect b="b" l="l" r="r" t="t"/>
              <a:pathLst>
                <a:path extrusionOk="0" h="2088" w="2238">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50" name="Google Shape;10250;p61"/>
          <p:cNvSpPr/>
          <p:nvPr/>
        </p:nvSpPr>
        <p:spPr>
          <a:xfrm>
            <a:off x="4866749" y="3608425"/>
            <a:ext cx="348542" cy="348513"/>
          </a:xfrm>
          <a:custGeom>
            <a:rect b="b" l="l" r="r" t="t"/>
            <a:pathLst>
              <a:path extrusionOk="0" h="11815" w="11816">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51" name="Google Shape;10251;p61"/>
          <p:cNvGrpSpPr/>
          <p:nvPr/>
        </p:nvGrpSpPr>
        <p:grpSpPr>
          <a:xfrm>
            <a:off x="7087019" y="2669721"/>
            <a:ext cx="328071" cy="349427"/>
            <a:chOff x="5421475" y="1945825"/>
            <a:chExt cx="278050" cy="296150"/>
          </a:xfrm>
        </p:grpSpPr>
        <p:sp>
          <p:nvSpPr>
            <p:cNvPr id="10252" name="Google Shape;10252;p61"/>
            <p:cNvSpPr/>
            <p:nvPr/>
          </p:nvSpPr>
          <p:spPr>
            <a:xfrm>
              <a:off x="5472650" y="1999375"/>
              <a:ext cx="172525" cy="242600"/>
            </a:xfrm>
            <a:custGeom>
              <a:rect b="b" l="l" r="r" t="t"/>
              <a:pathLst>
                <a:path extrusionOk="0" h="9704" w="6901">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5559300" y="1945825"/>
              <a:ext cx="18150" cy="44125"/>
            </a:xfrm>
            <a:custGeom>
              <a:rect b="b" l="l" r="r" t="t"/>
              <a:pathLst>
                <a:path extrusionOk="0" h="1765" w="726">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5611275" y="1963925"/>
              <a:ext cx="35475" cy="34500"/>
            </a:xfrm>
            <a:custGeom>
              <a:rect b="b" l="l" r="r" t="t"/>
              <a:pathLst>
                <a:path extrusionOk="0" h="1380" w="1419">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5664050" y="2067900"/>
              <a:ext cx="35475" cy="17350"/>
            </a:xfrm>
            <a:custGeom>
              <a:rect b="b" l="l" r="r" t="t"/>
              <a:pathLst>
                <a:path extrusionOk="0" h="694" w="1419">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5421475" y="2067900"/>
              <a:ext cx="35450" cy="17350"/>
            </a:xfrm>
            <a:custGeom>
              <a:rect b="b" l="l" r="r" t="t"/>
              <a:pathLst>
                <a:path extrusionOk="0" h="694" w="1418">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5490000" y="1963925"/>
              <a:ext cx="35450" cy="33900"/>
            </a:xfrm>
            <a:custGeom>
              <a:rect b="b" l="l" r="r" t="t"/>
              <a:pathLst>
                <a:path extrusionOk="0" h="1356" w="1418">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5437225" y="1997650"/>
              <a:ext cx="37825" cy="26325"/>
            </a:xfrm>
            <a:custGeom>
              <a:rect b="b" l="l" r="r" t="t"/>
              <a:pathLst>
                <a:path extrusionOk="0" h="1053" w="1513">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5645150" y="1998300"/>
              <a:ext cx="37825" cy="26900"/>
            </a:xfrm>
            <a:custGeom>
              <a:rect b="b" l="l" r="r" t="t"/>
              <a:pathLst>
                <a:path extrusionOk="0" h="1076" w="1513">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60" name="Google Shape;10260;p61"/>
          <p:cNvSpPr/>
          <p:nvPr/>
        </p:nvSpPr>
        <p:spPr>
          <a:xfrm>
            <a:off x="7074326" y="3157723"/>
            <a:ext cx="353174" cy="351315"/>
          </a:xfrm>
          <a:custGeom>
            <a:rect b="b" l="l" r="r" t="t"/>
            <a:pathLst>
              <a:path extrusionOk="0" h="11910" w="11973">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61" name="Google Shape;10261;p61"/>
          <p:cNvGrpSpPr/>
          <p:nvPr/>
        </p:nvGrpSpPr>
        <p:grpSpPr>
          <a:xfrm>
            <a:off x="7075869" y="3670273"/>
            <a:ext cx="350371" cy="224918"/>
            <a:chOff x="5411225" y="2726350"/>
            <a:chExt cx="296950" cy="190625"/>
          </a:xfrm>
        </p:grpSpPr>
        <p:sp>
          <p:nvSpPr>
            <p:cNvPr id="10262" name="Google Shape;10262;p61"/>
            <p:cNvSpPr/>
            <p:nvPr/>
          </p:nvSpPr>
          <p:spPr>
            <a:xfrm>
              <a:off x="5534100" y="2794875"/>
              <a:ext cx="52000" cy="51225"/>
            </a:xfrm>
            <a:custGeom>
              <a:rect b="b" l="l" r="r" t="t"/>
              <a:pathLst>
                <a:path extrusionOk="0" h="2049" w="208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5411225" y="2726350"/>
              <a:ext cx="296950" cy="190625"/>
            </a:xfrm>
            <a:custGeom>
              <a:rect b="b" l="l" r="r" t="t"/>
              <a:pathLst>
                <a:path extrusionOk="0" h="7625" w="11878">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4" name="Google Shape;10264;p61"/>
          <p:cNvGrpSpPr/>
          <p:nvPr/>
        </p:nvGrpSpPr>
        <p:grpSpPr>
          <a:xfrm>
            <a:off x="6185904" y="4059546"/>
            <a:ext cx="351286" cy="326390"/>
            <a:chOff x="6524150" y="1938725"/>
            <a:chExt cx="297725" cy="276625"/>
          </a:xfrm>
        </p:grpSpPr>
        <p:sp>
          <p:nvSpPr>
            <p:cNvPr id="10265" name="Google Shape;10265;p61"/>
            <p:cNvSpPr/>
            <p:nvPr/>
          </p:nvSpPr>
          <p:spPr>
            <a:xfrm>
              <a:off x="6524150" y="2025375"/>
              <a:ext cx="297725" cy="189975"/>
            </a:xfrm>
            <a:custGeom>
              <a:rect b="b" l="l" r="r" t="t"/>
              <a:pathLst>
                <a:path extrusionOk="0" h="7599" w="11909">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6664325" y="1938725"/>
              <a:ext cx="17375" cy="43350"/>
            </a:xfrm>
            <a:custGeom>
              <a:rect b="b" l="l" r="r" t="t"/>
              <a:pathLst>
                <a:path extrusionOk="0" h="1734" w="695">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6594250" y="1972800"/>
              <a:ext cx="35450" cy="35275"/>
            </a:xfrm>
            <a:custGeom>
              <a:rect b="b" l="l" r="r" t="t"/>
              <a:pathLst>
                <a:path extrusionOk="0" h="1411" w="1418">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6715525" y="1972800"/>
              <a:ext cx="35475" cy="35275"/>
            </a:xfrm>
            <a:custGeom>
              <a:rect b="b" l="l" r="r" t="t"/>
              <a:pathLst>
                <a:path extrusionOk="0" h="1411" w="1419">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61"/>
          <p:cNvGrpSpPr/>
          <p:nvPr/>
        </p:nvGrpSpPr>
        <p:grpSpPr>
          <a:xfrm>
            <a:off x="6631047" y="1756007"/>
            <a:ext cx="363380" cy="348778"/>
            <a:chOff x="2140225" y="2318650"/>
            <a:chExt cx="307975" cy="295600"/>
          </a:xfrm>
        </p:grpSpPr>
        <p:sp>
          <p:nvSpPr>
            <p:cNvPr id="10270" name="Google Shape;10270;p61"/>
            <p:cNvSpPr/>
            <p:nvPr/>
          </p:nvSpPr>
          <p:spPr>
            <a:xfrm>
              <a:off x="2281200" y="2353025"/>
              <a:ext cx="104000" cy="121300"/>
            </a:xfrm>
            <a:custGeom>
              <a:rect b="b" l="l" r="r" t="t"/>
              <a:pathLst>
                <a:path extrusionOk="0" h="4852" w="416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2140225" y="2318650"/>
              <a:ext cx="307975" cy="295600"/>
            </a:xfrm>
            <a:custGeom>
              <a:rect b="b" l="l" r="r" t="t"/>
              <a:pathLst>
                <a:path extrusionOk="0" h="11824" w="12319">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2" name="Google Shape;10272;p61"/>
          <p:cNvGrpSpPr/>
          <p:nvPr/>
        </p:nvGrpSpPr>
        <p:grpSpPr>
          <a:xfrm>
            <a:off x="6636607" y="2197505"/>
            <a:ext cx="352259" cy="349427"/>
            <a:chOff x="2139425" y="2682250"/>
            <a:chExt cx="298550" cy="296150"/>
          </a:xfrm>
        </p:grpSpPr>
        <p:sp>
          <p:nvSpPr>
            <p:cNvPr id="10273" name="Google Shape;10273;p61"/>
            <p:cNvSpPr/>
            <p:nvPr/>
          </p:nvSpPr>
          <p:spPr>
            <a:xfrm>
              <a:off x="2139425" y="2787000"/>
              <a:ext cx="159125" cy="191400"/>
            </a:xfrm>
            <a:custGeom>
              <a:rect b="b" l="l" r="r" t="t"/>
              <a:pathLst>
                <a:path extrusionOk="0" h="7656" w="6365">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1"/>
            <p:cNvSpPr/>
            <p:nvPr/>
          </p:nvSpPr>
          <p:spPr>
            <a:xfrm>
              <a:off x="2280425" y="2682250"/>
              <a:ext cx="157550" cy="155975"/>
            </a:xfrm>
            <a:custGeom>
              <a:rect b="b" l="l" r="r" t="t"/>
              <a:pathLst>
                <a:path extrusionOk="0" h="6239" w="6302">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a:off x="2349725" y="2725550"/>
              <a:ext cx="18150" cy="17375"/>
            </a:xfrm>
            <a:custGeom>
              <a:rect b="b" l="l" r="r" t="t"/>
              <a:pathLst>
                <a:path extrusionOk="0" h="695" w="726">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1"/>
            <p:cNvSpPr/>
            <p:nvPr/>
          </p:nvSpPr>
          <p:spPr>
            <a:xfrm>
              <a:off x="2349725" y="2751550"/>
              <a:ext cx="18150" cy="52800"/>
            </a:xfrm>
            <a:custGeom>
              <a:rect b="b" l="l" r="r" t="t"/>
              <a:pathLst>
                <a:path extrusionOk="0" h="2112" w="726">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61"/>
          <p:cNvGrpSpPr/>
          <p:nvPr/>
        </p:nvGrpSpPr>
        <p:grpSpPr>
          <a:xfrm>
            <a:off x="5301219" y="2711991"/>
            <a:ext cx="350401" cy="264888"/>
            <a:chOff x="3962775" y="1990700"/>
            <a:chExt cx="296975" cy="224500"/>
          </a:xfrm>
        </p:grpSpPr>
        <p:sp>
          <p:nvSpPr>
            <p:cNvPr id="10278" name="Google Shape;10278;p61"/>
            <p:cNvSpPr/>
            <p:nvPr/>
          </p:nvSpPr>
          <p:spPr>
            <a:xfrm>
              <a:off x="4216400" y="2093100"/>
              <a:ext cx="43350" cy="18150"/>
            </a:xfrm>
            <a:custGeom>
              <a:rect b="b" l="l" r="r" t="t"/>
              <a:pathLst>
                <a:path extrusionOk="0" h="726" w="1734">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4206950" y="2129325"/>
              <a:ext cx="35475" cy="33900"/>
            </a:xfrm>
            <a:custGeom>
              <a:rect b="b" l="l" r="r" t="t"/>
              <a:pathLst>
                <a:path extrusionOk="0" h="1356" w="1419">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4207750" y="2041900"/>
              <a:ext cx="35450" cy="34500"/>
            </a:xfrm>
            <a:custGeom>
              <a:rect b="b" l="l" r="r" t="t"/>
              <a:pathLst>
                <a:path extrusionOk="0" h="1380" w="1418">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3962775" y="1990700"/>
              <a:ext cx="226075" cy="224500"/>
            </a:xfrm>
            <a:custGeom>
              <a:rect b="b" l="l" r="r" t="t"/>
              <a:pathLst>
                <a:path extrusionOk="0" h="8980" w="9043">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2" name="Google Shape;10282;p61"/>
          <p:cNvGrpSpPr/>
          <p:nvPr/>
        </p:nvGrpSpPr>
        <p:grpSpPr>
          <a:xfrm>
            <a:off x="5301691" y="3158697"/>
            <a:ext cx="349457" cy="349457"/>
            <a:chOff x="3963575" y="2317575"/>
            <a:chExt cx="296175" cy="296175"/>
          </a:xfrm>
        </p:grpSpPr>
        <p:sp>
          <p:nvSpPr>
            <p:cNvPr id="10283" name="Google Shape;10283;p61"/>
            <p:cNvSpPr/>
            <p:nvPr/>
          </p:nvSpPr>
          <p:spPr>
            <a:xfrm>
              <a:off x="3963575" y="2317575"/>
              <a:ext cx="296175" cy="296175"/>
            </a:xfrm>
            <a:custGeom>
              <a:rect b="b" l="l" r="r" t="t"/>
              <a:pathLst>
                <a:path extrusionOk="0" h="11847" w="11847">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4190400" y="2526300"/>
              <a:ext cx="34700" cy="35450"/>
            </a:xfrm>
            <a:custGeom>
              <a:rect b="b" l="l" r="r" t="t"/>
              <a:pathLst>
                <a:path extrusionOk="0" h="1418" w="1388">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1"/>
            <p:cNvSpPr/>
            <p:nvPr/>
          </p:nvSpPr>
          <p:spPr>
            <a:xfrm>
              <a:off x="39982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4050225" y="24215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4102200" y="24215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1"/>
            <p:cNvSpPr/>
            <p:nvPr/>
          </p:nvSpPr>
          <p:spPr>
            <a:xfrm>
              <a:off x="4155750"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3998225"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4050225" y="2456975"/>
              <a:ext cx="35450" cy="18150"/>
            </a:xfrm>
            <a:custGeom>
              <a:rect b="b" l="l" r="r" t="t"/>
              <a:pathLst>
                <a:path extrusionOk="0" h="726" w="1418">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4102200" y="2456975"/>
              <a:ext cx="35475" cy="18150"/>
            </a:xfrm>
            <a:custGeom>
              <a:rect b="b" l="l" r="r" t="t"/>
              <a:pathLst>
                <a:path extrusionOk="0" h="726" w="1419">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4155750" y="2456975"/>
              <a:ext cx="35475" cy="18150"/>
            </a:xfrm>
            <a:custGeom>
              <a:rect b="b" l="l" r="r" t="t"/>
              <a:pathLst>
                <a:path extrusionOk="0" h="726" w="1419">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3998225" y="24916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4050225" y="2491650"/>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4102200" y="2491650"/>
              <a:ext cx="35475" cy="18125"/>
            </a:xfrm>
            <a:custGeom>
              <a:rect b="b" l="l" r="r" t="t"/>
              <a:pathLst>
                <a:path extrusionOk="0" h="725" w="1419">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3998225" y="2526300"/>
              <a:ext cx="35475" cy="18125"/>
            </a:xfrm>
            <a:custGeom>
              <a:rect b="b" l="l" r="r" t="t"/>
              <a:pathLst>
                <a:path extrusionOk="0" h="725" w="1419">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4050225" y="2526300"/>
              <a:ext cx="35450" cy="18125"/>
            </a:xfrm>
            <a:custGeom>
              <a:rect b="b" l="l" r="r" t="t"/>
              <a:pathLst>
                <a:path extrusionOk="0" h="725" w="1418">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4102200" y="2526300"/>
              <a:ext cx="35475" cy="18125"/>
            </a:xfrm>
            <a:custGeom>
              <a:rect b="b" l="l" r="r" t="t"/>
              <a:pathLst>
                <a:path extrusionOk="0" h="725" w="1419">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1"/>
          <p:cNvGrpSpPr/>
          <p:nvPr/>
        </p:nvGrpSpPr>
        <p:grpSpPr>
          <a:xfrm>
            <a:off x="5301691" y="3608476"/>
            <a:ext cx="349457" cy="348513"/>
            <a:chOff x="3962775" y="2683025"/>
            <a:chExt cx="296175" cy="295375"/>
          </a:xfrm>
        </p:grpSpPr>
        <p:sp>
          <p:nvSpPr>
            <p:cNvPr id="10300" name="Google Shape;10300;p61"/>
            <p:cNvSpPr/>
            <p:nvPr/>
          </p:nvSpPr>
          <p:spPr>
            <a:xfrm>
              <a:off x="3962775" y="2838200"/>
              <a:ext cx="296175" cy="140200"/>
            </a:xfrm>
            <a:custGeom>
              <a:rect b="b" l="l" r="r" t="t"/>
              <a:pathLst>
                <a:path extrusionOk="0" h="5608" w="11847">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4051000" y="2683025"/>
              <a:ext cx="122100" cy="138650"/>
            </a:xfrm>
            <a:custGeom>
              <a:rect b="b" l="l" r="r" t="t"/>
              <a:pathLst>
                <a:path extrusionOk="0" h="5546" w="4884">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4084875" y="2873200"/>
              <a:ext cx="52800" cy="69775"/>
            </a:xfrm>
            <a:custGeom>
              <a:rect b="b" l="l" r="r" t="t"/>
              <a:pathLst>
                <a:path extrusionOk="0" h="2791" w="2112">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3" name="Google Shape;10303;p61"/>
          <p:cNvSpPr/>
          <p:nvPr/>
        </p:nvSpPr>
        <p:spPr>
          <a:xfrm>
            <a:off x="7513275" y="2670141"/>
            <a:ext cx="354117" cy="348513"/>
          </a:xfrm>
          <a:custGeom>
            <a:rect b="b" l="l" r="r" t="t"/>
            <a:pathLst>
              <a:path extrusionOk="0" h="11815" w="12005">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4" name="Google Shape;10304;p61"/>
          <p:cNvGrpSpPr/>
          <p:nvPr/>
        </p:nvGrpSpPr>
        <p:grpSpPr>
          <a:xfrm>
            <a:off x="7516228" y="3159168"/>
            <a:ext cx="348513" cy="348513"/>
            <a:chOff x="5775900" y="2308125"/>
            <a:chExt cx="295375" cy="295375"/>
          </a:xfrm>
        </p:grpSpPr>
        <p:sp>
          <p:nvSpPr>
            <p:cNvPr id="10305" name="Google Shape;10305;p61"/>
            <p:cNvSpPr/>
            <p:nvPr/>
          </p:nvSpPr>
          <p:spPr>
            <a:xfrm>
              <a:off x="5984625" y="2482975"/>
              <a:ext cx="18125" cy="18150"/>
            </a:xfrm>
            <a:custGeom>
              <a:rect b="b" l="l" r="r" t="t"/>
              <a:pathLst>
                <a:path extrusionOk="0" h="726" w="725">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5775900" y="2308125"/>
              <a:ext cx="295375" cy="295375"/>
            </a:xfrm>
            <a:custGeom>
              <a:rect b="b" l="l" r="r" t="t"/>
              <a:pathLst>
                <a:path extrusionOk="0" h="11815" w="11815">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5984625" y="2508975"/>
              <a:ext cx="18125" cy="61450"/>
            </a:xfrm>
            <a:custGeom>
              <a:rect b="b" l="l" r="r" t="t"/>
              <a:pathLst>
                <a:path extrusionOk="0" h="2458" w="725">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5845200" y="2395550"/>
              <a:ext cx="122900" cy="17350"/>
            </a:xfrm>
            <a:custGeom>
              <a:rect b="b" l="l" r="r" t="t"/>
              <a:pathLst>
                <a:path extrusionOk="0" h="694" w="4916">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1"/>
            <p:cNvSpPr/>
            <p:nvPr/>
          </p:nvSpPr>
          <p:spPr>
            <a:xfrm>
              <a:off x="5845200" y="2431000"/>
              <a:ext cx="122900" cy="17350"/>
            </a:xfrm>
            <a:custGeom>
              <a:rect b="b" l="l" r="r" t="t"/>
              <a:pathLst>
                <a:path extrusionOk="0" h="694" w="4916">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0" name="Google Shape;10310;p61"/>
          <p:cNvGrpSpPr/>
          <p:nvPr/>
        </p:nvGrpSpPr>
        <p:grpSpPr>
          <a:xfrm>
            <a:off x="7537142" y="3608004"/>
            <a:ext cx="306686" cy="349457"/>
            <a:chOff x="5794025" y="2673575"/>
            <a:chExt cx="259925" cy="296175"/>
          </a:xfrm>
        </p:grpSpPr>
        <p:sp>
          <p:nvSpPr>
            <p:cNvPr id="10311" name="Google Shape;10311;p61"/>
            <p:cNvSpPr/>
            <p:nvPr/>
          </p:nvSpPr>
          <p:spPr>
            <a:xfrm>
              <a:off x="5794025" y="2673575"/>
              <a:ext cx="259925" cy="296175"/>
            </a:xfrm>
            <a:custGeom>
              <a:rect b="b" l="l" r="r" t="t"/>
              <a:pathLst>
                <a:path extrusionOk="0" h="11847" w="10397">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5967300" y="2915375"/>
              <a:ext cx="35450" cy="17350"/>
            </a:xfrm>
            <a:custGeom>
              <a:rect b="b" l="l" r="r" t="t"/>
              <a:pathLst>
                <a:path extrusionOk="0" h="694" w="1418">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13" name="Google Shape;10313;p61"/>
          <p:cNvSpPr/>
          <p:nvPr/>
        </p:nvSpPr>
        <p:spPr>
          <a:xfrm>
            <a:off x="6637977" y="4079018"/>
            <a:ext cx="349457" cy="348513"/>
          </a:xfrm>
          <a:custGeom>
            <a:rect b="b" l="l" r="r" t="t"/>
            <a:pathLst>
              <a:path extrusionOk="0" h="11815" w="11847">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4867924" y="2197454"/>
            <a:ext cx="348513" cy="349427"/>
          </a:xfrm>
          <a:custGeom>
            <a:rect b="b" l="l" r="r" t="t"/>
            <a:pathLst>
              <a:path extrusionOk="0" h="11846" w="11815">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15" name="Google Shape;10315;p61"/>
          <p:cNvGrpSpPr/>
          <p:nvPr/>
        </p:nvGrpSpPr>
        <p:grpSpPr>
          <a:xfrm>
            <a:off x="6637536" y="1304166"/>
            <a:ext cx="350401" cy="349457"/>
            <a:chOff x="2141000" y="1954475"/>
            <a:chExt cx="296975" cy="296175"/>
          </a:xfrm>
        </p:grpSpPr>
        <p:sp>
          <p:nvSpPr>
            <p:cNvPr id="10316" name="Google Shape;10316;p61"/>
            <p:cNvSpPr/>
            <p:nvPr/>
          </p:nvSpPr>
          <p:spPr>
            <a:xfrm>
              <a:off x="2280425" y="1989925"/>
              <a:ext cx="104775" cy="68550"/>
            </a:xfrm>
            <a:custGeom>
              <a:rect b="b" l="l" r="r" t="t"/>
              <a:pathLst>
                <a:path extrusionOk="0" h="2742" w="4191">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2174875" y="2145875"/>
              <a:ext cx="105575" cy="69325"/>
            </a:xfrm>
            <a:custGeom>
              <a:rect b="b" l="l" r="r" t="t"/>
              <a:pathLst>
                <a:path extrusionOk="0" h="2773" w="4223">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2141000" y="1954475"/>
              <a:ext cx="139450" cy="174100"/>
            </a:xfrm>
            <a:custGeom>
              <a:rect b="b" l="l" r="r" t="t"/>
              <a:pathLst>
                <a:path extrusionOk="0" h="6964" w="5578">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2298525" y="2076550"/>
              <a:ext cx="139450" cy="174100"/>
            </a:xfrm>
            <a:custGeom>
              <a:rect b="b" l="l" r="r" t="t"/>
              <a:pathLst>
                <a:path extrusionOk="0" h="6964" w="5578">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323" name="Shape 10323"/>
        <p:cNvGrpSpPr/>
        <p:nvPr/>
      </p:nvGrpSpPr>
      <p:grpSpPr>
        <a:xfrm>
          <a:off x="0" y="0"/>
          <a:ext cx="0" cy="0"/>
          <a:chOff x="0" y="0"/>
          <a:chExt cx="0" cy="0"/>
        </a:xfrm>
      </p:grpSpPr>
      <p:sp>
        <p:nvSpPr>
          <p:cNvPr id="10324" name="Google Shape;10324;p62"/>
          <p:cNvSpPr txBox="1"/>
          <p:nvPr>
            <p:ph idx="4294967295" type="title"/>
          </p:nvPr>
        </p:nvSpPr>
        <p:spPr>
          <a:xfrm>
            <a:off x="849675"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Icons</a:t>
            </a:r>
            <a:endParaRPr>
              <a:solidFill>
                <a:schemeClr val="lt1"/>
              </a:solidFill>
              <a:latin typeface="Arial"/>
              <a:ea typeface="Arial"/>
              <a:cs typeface="Arial"/>
              <a:sym typeface="Arial"/>
            </a:endParaRPr>
          </a:p>
        </p:txBody>
      </p:sp>
      <p:sp>
        <p:nvSpPr>
          <p:cNvPr id="10325" name="Google Shape;10325;p62"/>
          <p:cNvSpPr txBox="1"/>
          <p:nvPr>
            <p:ph idx="4294967295" type="title"/>
          </p:nvPr>
        </p:nvSpPr>
        <p:spPr>
          <a:xfrm>
            <a:off x="4858400" y="511013"/>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Avatar Icons</a:t>
            </a:r>
            <a:endParaRPr>
              <a:solidFill>
                <a:schemeClr val="lt1"/>
              </a:solidFill>
              <a:latin typeface="Arial"/>
              <a:ea typeface="Arial"/>
              <a:cs typeface="Arial"/>
              <a:sym typeface="Arial"/>
            </a:endParaRPr>
          </a:p>
        </p:txBody>
      </p:sp>
      <p:grpSp>
        <p:nvGrpSpPr>
          <p:cNvPr id="10326" name="Google Shape;10326;p62"/>
          <p:cNvGrpSpPr/>
          <p:nvPr/>
        </p:nvGrpSpPr>
        <p:grpSpPr>
          <a:xfrm>
            <a:off x="882957" y="1306638"/>
            <a:ext cx="292442" cy="355741"/>
            <a:chOff x="-35830350" y="1912725"/>
            <a:chExt cx="241050" cy="293225"/>
          </a:xfrm>
        </p:grpSpPr>
        <p:sp>
          <p:nvSpPr>
            <p:cNvPr id="10327" name="Google Shape;10327;p62"/>
            <p:cNvSpPr/>
            <p:nvPr/>
          </p:nvSpPr>
          <p:spPr>
            <a:xfrm>
              <a:off x="-35830350" y="1912725"/>
              <a:ext cx="241050" cy="293225"/>
            </a:xfrm>
            <a:custGeom>
              <a:rect b="b" l="l" r="r" t="t"/>
              <a:pathLst>
                <a:path extrusionOk="0" h="11729" w="9642">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2"/>
            <p:cNvSpPr/>
            <p:nvPr/>
          </p:nvSpPr>
          <p:spPr>
            <a:xfrm>
              <a:off x="-35742925" y="1965500"/>
              <a:ext cx="120550" cy="119750"/>
            </a:xfrm>
            <a:custGeom>
              <a:rect b="b" l="l" r="r" t="t"/>
              <a:pathLst>
                <a:path extrusionOk="0" h="4790" w="4822">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9" name="Google Shape;10329;p62"/>
          <p:cNvGrpSpPr/>
          <p:nvPr/>
        </p:nvGrpSpPr>
        <p:grpSpPr>
          <a:xfrm>
            <a:off x="851444" y="1766235"/>
            <a:ext cx="355468" cy="353587"/>
            <a:chOff x="-35854750" y="2272675"/>
            <a:chExt cx="293000" cy="291450"/>
          </a:xfrm>
        </p:grpSpPr>
        <p:sp>
          <p:nvSpPr>
            <p:cNvPr id="10330" name="Google Shape;10330;p62"/>
            <p:cNvSpPr/>
            <p:nvPr/>
          </p:nvSpPr>
          <p:spPr>
            <a:xfrm>
              <a:off x="-35854750" y="2272675"/>
              <a:ext cx="293000" cy="291450"/>
            </a:xfrm>
            <a:custGeom>
              <a:rect b="b" l="l" r="r" t="t"/>
              <a:pathLst>
                <a:path extrusionOk="0" h="11658" w="1172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2"/>
            <p:cNvSpPr/>
            <p:nvPr/>
          </p:nvSpPr>
          <p:spPr>
            <a:xfrm>
              <a:off x="-35733475" y="2340425"/>
              <a:ext cx="51225" cy="68550"/>
            </a:xfrm>
            <a:custGeom>
              <a:rect b="b" l="l" r="r" t="t"/>
              <a:pathLst>
                <a:path extrusionOk="0" h="2742" w="2049">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2"/>
            <p:cNvSpPr/>
            <p:nvPr/>
          </p:nvSpPr>
          <p:spPr>
            <a:xfrm>
              <a:off x="-35716925" y="24184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3" name="Google Shape;10333;p62"/>
          <p:cNvGrpSpPr/>
          <p:nvPr/>
        </p:nvGrpSpPr>
        <p:grpSpPr>
          <a:xfrm>
            <a:off x="850958" y="2220821"/>
            <a:ext cx="356438" cy="354558"/>
            <a:chOff x="-35853975" y="2631825"/>
            <a:chExt cx="293800" cy="292250"/>
          </a:xfrm>
        </p:grpSpPr>
        <p:sp>
          <p:nvSpPr>
            <p:cNvPr id="10334" name="Google Shape;10334;p62"/>
            <p:cNvSpPr/>
            <p:nvPr/>
          </p:nvSpPr>
          <p:spPr>
            <a:xfrm>
              <a:off x="-35813025" y="2701825"/>
              <a:ext cx="201675" cy="171925"/>
            </a:xfrm>
            <a:custGeom>
              <a:rect b="b" l="l" r="r" t="t"/>
              <a:pathLst>
                <a:path extrusionOk="0" h="6877" w="8067">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2"/>
            <p:cNvSpPr/>
            <p:nvPr/>
          </p:nvSpPr>
          <p:spPr>
            <a:xfrm>
              <a:off x="-35853975" y="2631825"/>
              <a:ext cx="293800" cy="292250"/>
            </a:xfrm>
            <a:custGeom>
              <a:rect b="b" l="l" r="r" t="t"/>
              <a:pathLst>
                <a:path extrusionOk="0" h="11690" w="11752">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2"/>
            <p:cNvSpPr/>
            <p:nvPr/>
          </p:nvSpPr>
          <p:spPr>
            <a:xfrm>
              <a:off x="-35715350" y="2735025"/>
              <a:ext cx="49650" cy="40675"/>
            </a:xfrm>
            <a:custGeom>
              <a:rect b="b" l="l" r="r" t="t"/>
              <a:pathLst>
                <a:path extrusionOk="0" h="1627" w="1986">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2"/>
            <p:cNvSpPr/>
            <p:nvPr/>
          </p:nvSpPr>
          <p:spPr>
            <a:xfrm>
              <a:off x="-35705900" y="2667275"/>
              <a:ext cx="107925" cy="101750"/>
            </a:xfrm>
            <a:custGeom>
              <a:rect b="b" l="l" r="r" t="t"/>
              <a:pathLst>
                <a:path extrusionOk="0" h="4070" w="4317">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2"/>
            <p:cNvSpPr/>
            <p:nvPr/>
          </p:nvSpPr>
          <p:spPr>
            <a:xfrm>
              <a:off x="-35709825" y="2700350"/>
              <a:ext cx="77200" cy="68700"/>
            </a:xfrm>
            <a:custGeom>
              <a:rect b="b" l="l" r="r" t="t"/>
              <a:pathLst>
                <a:path extrusionOk="0" h="2748" w="3088">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9" name="Google Shape;10339;p62"/>
          <p:cNvGrpSpPr/>
          <p:nvPr/>
        </p:nvGrpSpPr>
        <p:grpSpPr>
          <a:xfrm>
            <a:off x="3089562" y="1307714"/>
            <a:ext cx="353587" cy="353587"/>
            <a:chOff x="-34032200" y="1916675"/>
            <a:chExt cx="291450" cy="291450"/>
          </a:xfrm>
        </p:grpSpPr>
        <p:sp>
          <p:nvSpPr>
            <p:cNvPr id="10340" name="Google Shape;10340;p62"/>
            <p:cNvSpPr/>
            <p:nvPr/>
          </p:nvSpPr>
          <p:spPr>
            <a:xfrm>
              <a:off x="-34032200" y="1916675"/>
              <a:ext cx="291450" cy="291450"/>
            </a:xfrm>
            <a:custGeom>
              <a:rect b="b" l="l" r="r" t="t"/>
              <a:pathLst>
                <a:path extrusionOk="0" h="11658" w="11658">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2"/>
            <p:cNvSpPr/>
            <p:nvPr/>
          </p:nvSpPr>
          <p:spPr>
            <a:xfrm>
              <a:off x="-33999125" y="20190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2"/>
            <p:cNvSpPr/>
            <p:nvPr/>
          </p:nvSpPr>
          <p:spPr>
            <a:xfrm>
              <a:off x="-33999900" y="2053725"/>
              <a:ext cx="52000" cy="18125"/>
            </a:xfrm>
            <a:custGeom>
              <a:rect b="b" l="l" r="r" t="t"/>
              <a:pathLst>
                <a:path extrusionOk="0" h="725" w="208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2"/>
            <p:cNvSpPr/>
            <p:nvPr/>
          </p:nvSpPr>
          <p:spPr>
            <a:xfrm>
              <a:off x="-33999125" y="2088375"/>
              <a:ext cx="34675" cy="17350"/>
            </a:xfrm>
            <a:custGeom>
              <a:rect b="b" l="l" r="r" t="t"/>
              <a:pathLst>
                <a:path extrusionOk="0" h="694" w="1387">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62"/>
          <p:cNvSpPr/>
          <p:nvPr/>
        </p:nvSpPr>
        <p:spPr>
          <a:xfrm>
            <a:off x="3086014" y="1764916"/>
            <a:ext cx="354527" cy="356620"/>
          </a:xfrm>
          <a:custGeom>
            <a:rect b="b" l="l" r="r" t="t"/>
            <a:pathLst>
              <a:path extrusionOk="0" h="11758" w="11689">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5" name="Google Shape;10345;p62"/>
          <p:cNvGrpSpPr/>
          <p:nvPr/>
        </p:nvGrpSpPr>
        <p:grpSpPr>
          <a:xfrm>
            <a:off x="3089092" y="2220821"/>
            <a:ext cx="354527" cy="354558"/>
            <a:chOff x="-34032200" y="2634975"/>
            <a:chExt cx="292225" cy="292250"/>
          </a:xfrm>
        </p:grpSpPr>
        <p:sp>
          <p:nvSpPr>
            <p:cNvPr id="10346" name="Google Shape;10346;p62"/>
            <p:cNvSpPr/>
            <p:nvPr/>
          </p:nvSpPr>
          <p:spPr>
            <a:xfrm>
              <a:off x="-34032200" y="2634975"/>
              <a:ext cx="292225" cy="292250"/>
            </a:xfrm>
            <a:custGeom>
              <a:rect b="b" l="l" r="r" t="t"/>
              <a:pathLst>
                <a:path extrusionOk="0" h="11690" w="11689">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2"/>
            <p:cNvSpPr/>
            <p:nvPr/>
          </p:nvSpPr>
          <p:spPr>
            <a:xfrm>
              <a:off x="-33947125" y="2735800"/>
              <a:ext cx="51200" cy="86675"/>
            </a:xfrm>
            <a:custGeom>
              <a:rect b="b" l="l" r="r" t="t"/>
              <a:pathLst>
                <a:path extrusionOk="0" h="3467" w="2048">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2"/>
            <p:cNvSpPr/>
            <p:nvPr/>
          </p:nvSpPr>
          <p:spPr>
            <a:xfrm>
              <a:off x="-33878600" y="2737375"/>
              <a:ext cx="52000" cy="86675"/>
            </a:xfrm>
            <a:custGeom>
              <a:rect b="b" l="l" r="r" t="t"/>
              <a:pathLst>
                <a:path extrusionOk="0" h="3467" w="208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9" name="Google Shape;10349;p62"/>
          <p:cNvGrpSpPr/>
          <p:nvPr/>
        </p:nvGrpSpPr>
        <p:grpSpPr>
          <a:xfrm>
            <a:off x="1739487" y="2687069"/>
            <a:ext cx="358379" cy="354527"/>
            <a:chOff x="-32245875" y="1938725"/>
            <a:chExt cx="295400" cy="292225"/>
          </a:xfrm>
        </p:grpSpPr>
        <p:sp>
          <p:nvSpPr>
            <p:cNvPr id="10350" name="Google Shape;10350;p62"/>
            <p:cNvSpPr/>
            <p:nvPr/>
          </p:nvSpPr>
          <p:spPr>
            <a:xfrm>
              <a:off x="-32156075" y="2042700"/>
              <a:ext cx="120525" cy="120525"/>
            </a:xfrm>
            <a:custGeom>
              <a:rect b="b" l="l" r="r" t="t"/>
              <a:pathLst>
                <a:path extrusionOk="0" h="4821" w="4821">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2"/>
            <p:cNvSpPr/>
            <p:nvPr/>
          </p:nvSpPr>
          <p:spPr>
            <a:xfrm>
              <a:off x="-32105675" y="2076550"/>
              <a:ext cx="35475" cy="33900"/>
            </a:xfrm>
            <a:custGeom>
              <a:rect b="b" l="l" r="r" t="t"/>
              <a:pathLst>
                <a:path extrusionOk="0" h="1356" w="1419">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2"/>
            <p:cNvSpPr/>
            <p:nvPr/>
          </p:nvSpPr>
          <p:spPr>
            <a:xfrm>
              <a:off x="-32245875" y="1938725"/>
              <a:ext cx="295400" cy="292225"/>
            </a:xfrm>
            <a:custGeom>
              <a:rect b="b" l="l" r="r" t="t"/>
              <a:pathLst>
                <a:path extrusionOk="0" h="11689" w="11816">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2"/>
          <p:cNvGrpSpPr/>
          <p:nvPr/>
        </p:nvGrpSpPr>
        <p:grpSpPr>
          <a:xfrm>
            <a:off x="1736150" y="3156468"/>
            <a:ext cx="365052" cy="352162"/>
            <a:chOff x="-32243500" y="2299850"/>
            <a:chExt cx="300900" cy="290275"/>
          </a:xfrm>
        </p:grpSpPr>
        <p:sp>
          <p:nvSpPr>
            <p:cNvPr id="10354" name="Google Shape;10354;p62"/>
            <p:cNvSpPr/>
            <p:nvPr/>
          </p:nvSpPr>
          <p:spPr>
            <a:xfrm>
              <a:off x="-32243500" y="2299850"/>
              <a:ext cx="300900" cy="290275"/>
            </a:xfrm>
            <a:custGeom>
              <a:rect b="b" l="l" r="r" t="t"/>
              <a:pathLst>
                <a:path extrusionOk="0" h="11611" w="12036">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2"/>
            <p:cNvSpPr/>
            <p:nvPr/>
          </p:nvSpPr>
          <p:spPr>
            <a:xfrm>
              <a:off x="-32048175" y="2342775"/>
              <a:ext cx="55950" cy="51025"/>
            </a:xfrm>
            <a:custGeom>
              <a:rect b="b" l="l" r="r" t="t"/>
              <a:pathLst>
                <a:path extrusionOk="0" h="2041" w="2238">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6" name="Google Shape;10356;p62"/>
          <p:cNvSpPr/>
          <p:nvPr/>
        </p:nvSpPr>
        <p:spPr>
          <a:xfrm>
            <a:off x="1737541" y="3616837"/>
            <a:ext cx="356438" cy="352617"/>
          </a:xfrm>
          <a:custGeom>
            <a:rect b="b" l="l" r="r" t="t"/>
            <a:pathLst>
              <a:path extrusionOk="0" h="11626" w="11752">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57" name="Google Shape;10357;p62"/>
          <p:cNvGrpSpPr/>
          <p:nvPr/>
        </p:nvGrpSpPr>
        <p:grpSpPr>
          <a:xfrm>
            <a:off x="1299432" y="1306759"/>
            <a:ext cx="354527" cy="355498"/>
            <a:chOff x="-35495600" y="1912725"/>
            <a:chExt cx="292225" cy="293025"/>
          </a:xfrm>
        </p:grpSpPr>
        <p:sp>
          <p:nvSpPr>
            <p:cNvPr id="10358" name="Google Shape;10358;p62"/>
            <p:cNvSpPr/>
            <p:nvPr/>
          </p:nvSpPr>
          <p:spPr>
            <a:xfrm>
              <a:off x="-35495600" y="1912725"/>
              <a:ext cx="102400" cy="293025"/>
            </a:xfrm>
            <a:custGeom>
              <a:rect b="b" l="l" r="r" t="t"/>
              <a:pathLst>
                <a:path extrusionOk="0" h="11721" w="4096">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2"/>
            <p:cNvSpPr/>
            <p:nvPr/>
          </p:nvSpPr>
          <p:spPr>
            <a:xfrm>
              <a:off x="-35305775" y="1912725"/>
              <a:ext cx="102400" cy="292250"/>
            </a:xfrm>
            <a:custGeom>
              <a:rect b="b" l="l" r="r" t="t"/>
              <a:pathLst>
                <a:path extrusionOk="0" h="11690" w="4096">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2"/>
            <p:cNvSpPr/>
            <p:nvPr/>
          </p:nvSpPr>
          <p:spPr>
            <a:xfrm>
              <a:off x="-35427875" y="2017025"/>
              <a:ext cx="155200" cy="85800"/>
            </a:xfrm>
            <a:custGeom>
              <a:rect b="b" l="l" r="r" t="t"/>
              <a:pathLst>
                <a:path extrusionOk="0" h="3432" w="6208">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61" name="Google Shape;10361;p62"/>
          <p:cNvSpPr/>
          <p:nvPr/>
        </p:nvSpPr>
        <p:spPr>
          <a:xfrm>
            <a:off x="1295266" y="1765962"/>
            <a:ext cx="356438" cy="354527"/>
          </a:xfrm>
          <a:custGeom>
            <a:rect b="b" l="l" r="r" t="t"/>
            <a:pathLst>
              <a:path extrusionOk="0" h="11689" w="11752">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2" name="Google Shape;10362;p62"/>
          <p:cNvGrpSpPr/>
          <p:nvPr/>
        </p:nvGrpSpPr>
        <p:grpSpPr>
          <a:xfrm>
            <a:off x="1299432" y="2221307"/>
            <a:ext cx="354527" cy="353587"/>
            <a:chOff x="-35495600" y="2631825"/>
            <a:chExt cx="292225" cy="291450"/>
          </a:xfrm>
        </p:grpSpPr>
        <p:sp>
          <p:nvSpPr>
            <p:cNvPr id="10363" name="Google Shape;10363;p62"/>
            <p:cNvSpPr/>
            <p:nvPr/>
          </p:nvSpPr>
          <p:spPr>
            <a:xfrm>
              <a:off x="-35495600" y="2735025"/>
              <a:ext cx="137075" cy="188250"/>
            </a:xfrm>
            <a:custGeom>
              <a:rect b="b" l="l" r="r" t="t"/>
              <a:pathLst>
                <a:path extrusionOk="0" h="7530" w="5483">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2"/>
            <p:cNvSpPr/>
            <p:nvPr/>
          </p:nvSpPr>
          <p:spPr>
            <a:xfrm>
              <a:off x="-35339650" y="2631825"/>
              <a:ext cx="136275" cy="188275"/>
            </a:xfrm>
            <a:custGeom>
              <a:rect b="b" l="l" r="r" t="t"/>
              <a:pathLst>
                <a:path extrusionOk="0" h="7531" w="5451">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2"/>
            <p:cNvSpPr/>
            <p:nvPr/>
          </p:nvSpPr>
          <p:spPr>
            <a:xfrm>
              <a:off x="-35341225" y="2836625"/>
              <a:ext cx="85075" cy="84500"/>
            </a:xfrm>
            <a:custGeom>
              <a:rect b="b" l="l" r="r" t="t"/>
              <a:pathLst>
                <a:path extrusionOk="0" h="3380" w="3403">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2"/>
            <p:cNvSpPr/>
            <p:nvPr/>
          </p:nvSpPr>
          <p:spPr>
            <a:xfrm>
              <a:off x="-35442050" y="2632625"/>
              <a:ext cx="84300" cy="85075"/>
            </a:xfrm>
            <a:custGeom>
              <a:rect b="b" l="l" r="r" t="t"/>
              <a:pathLst>
                <a:path extrusionOk="0" h="3403" w="3372">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7" name="Google Shape;10367;p62"/>
          <p:cNvGrpSpPr/>
          <p:nvPr/>
        </p:nvGrpSpPr>
        <p:grpSpPr>
          <a:xfrm>
            <a:off x="3537081" y="1307714"/>
            <a:ext cx="353587" cy="353587"/>
            <a:chOff x="-33673825" y="1916675"/>
            <a:chExt cx="291450" cy="291450"/>
          </a:xfrm>
        </p:grpSpPr>
        <p:sp>
          <p:nvSpPr>
            <p:cNvPr id="10368" name="Google Shape;10368;p62"/>
            <p:cNvSpPr/>
            <p:nvPr/>
          </p:nvSpPr>
          <p:spPr>
            <a:xfrm>
              <a:off x="-33486375" y="1950550"/>
              <a:ext cx="85875" cy="85075"/>
            </a:xfrm>
            <a:custGeom>
              <a:rect b="b" l="l" r="r" t="t"/>
              <a:pathLst>
                <a:path extrusionOk="0" h="3403" w="3435">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2"/>
            <p:cNvSpPr/>
            <p:nvPr/>
          </p:nvSpPr>
          <p:spPr>
            <a:xfrm>
              <a:off x="-33605300" y="2122250"/>
              <a:ext cx="85075" cy="85875"/>
            </a:xfrm>
            <a:custGeom>
              <a:rect b="b" l="l" r="r" t="t"/>
              <a:pathLst>
                <a:path extrusionOk="0" h="3435" w="3403">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2"/>
            <p:cNvSpPr/>
            <p:nvPr/>
          </p:nvSpPr>
          <p:spPr>
            <a:xfrm>
              <a:off x="-33673825" y="1916675"/>
              <a:ext cx="189050" cy="189050"/>
            </a:xfrm>
            <a:custGeom>
              <a:rect b="b" l="l" r="r" t="t"/>
              <a:pathLst>
                <a:path extrusionOk="0" h="7562" w="7562">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2"/>
            <p:cNvSpPr/>
            <p:nvPr/>
          </p:nvSpPr>
          <p:spPr>
            <a:xfrm>
              <a:off x="-33503700" y="2070250"/>
              <a:ext cx="121325" cy="137075"/>
            </a:xfrm>
            <a:custGeom>
              <a:rect b="b" l="l" r="r" t="t"/>
              <a:pathLst>
                <a:path extrusionOk="0" h="5483" w="4853">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2" name="Google Shape;10372;p62"/>
          <p:cNvGrpSpPr/>
          <p:nvPr/>
        </p:nvGrpSpPr>
        <p:grpSpPr>
          <a:xfrm>
            <a:off x="3534700" y="1765295"/>
            <a:ext cx="358349" cy="355468"/>
            <a:chOff x="-33676975" y="2275050"/>
            <a:chExt cx="295375" cy="293000"/>
          </a:xfrm>
        </p:grpSpPr>
        <p:sp>
          <p:nvSpPr>
            <p:cNvPr id="10373" name="Google Shape;10373;p62"/>
            <p:cNvSpPr/>
            <p:nvPr/>
          </p:nvSpPr>
          <p:spPr>
            <a:xfrm>
              <a:off x="-33502125" y="2309700"/>
              <a:ext cx="52800" cy="67750"/>
            </a:xfrm>
            <a:custGeom>
              <a:rect b="b" l="l" r="r" t="t"/>
              <a:pathLst>
                <a:path extrusionOk="0" h="2710" w="2112">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2"/>
            <p:cNvSpPr/>
            <p:nvPr/>
          </p:nvSpPr>
          <p:spPr>
            <a:xfrm>
              <a:off x="-33484800" y="2395550"/>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2"/>
            <p:cNvSpPr/>
            <p:nvPr/>
          </p:nvSpPr>
          <p:spPr>
            <a:xfrm>
              <a:off x="-33676975" y="2275050"/>
              <a:ext cx="295375" cy="293000"/>
            </a:xfrm>
            <a:custGeom>
              <a:rect b="b" l="l" r="r" t="t"/>
              <a:pathLst>
                <a:path extrusionOk="0" h="11720" w="11815">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6" name="Google Shape;10376;p62"/>
          <p:cNvGrpSpPr/>
          <p:nvPr/>
        </p:nvGrpSpPr>
        <p:grpSpPr>
          <a:xfrm>
            <a:off x="3537081" y="2220594"/>
            <a:ext cx="353587" cy="355013"/>
            <a:chOff x="-33673825" y="2634975"/>
            <a:chExt cx="291450" cy="292625"/>
          </a:xfrm>
        </p:grpSpPr>
        <p:sp>
          <p:nvSpPr>
            <p:cNvPr id="10377" name="Google Shape;10377;p62"/>
            <p:cNvSpPr/>
            <p:nvPr/>
          </p:nvSpPr>
          <p:spPr>
            <a:xfrm>
              <a:off x="-33673825" y="2634975"/>
              <a:ext cx="291450" cy="292625"/>
            </a:xfrm>
            <a:custGeom>
              <a:rect b="b" l="l" r="r" t="t"/>
              <a:pathLst>
                <a:path extrusionOk="0" h="11705" w="11658">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2"/>
            <p:cNvSpPr/>
            <p:nvPr/>
          </p:nvSpPr>
          <p:spPr>
            <a:xfrm>
              <a:off x="-33467475" y="2806675"/>
              <a:ext cx="51225" cy="51225"/>
            </a:xfrm>
            <a:custGeom>
              <a:rect b="b" l="l" r="r" t="t"/>
              <a:pathLst>
                <a:path extrusionOk="0" h="2049" w="2049">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9" name="Google Shape;10379;p62"/>
          <p:cNvGrpSpPr/>
          <p:nvPr/>
        </p:nvGrpSpPr>
        <p:grpSpPr>
          <a:xfrm>
            <a:off x="2205089" y="2687509"/>
            <a:ext cx="329687" cy="353648"/>
            <a:chOff x="-31874100" y="1939525"/>
            <a:chExt cx="271750" cy="291500"/>
          </a:xfrm>
        </p:grpSpPr>
        <p:sp>
          <p:nvSpPr>
            <p:cNvPr id="10380" name="Google Shape;10380;p62"/>
            <p:cNvSpPr/>
            <p:nvPr/>
          </p:nvSpPr>
          <p:spPr>
            <a:xfrm>
              <a:off x="-31874100" y="2132475"/>
              <a:ext cx="271750" cy="98550"/>
            </a:xfrm>
            <a:custGeom>
              <a:rect b="b" l="l" r="r" t="t"/>
              <a:pathLst>
                <a:path extrusionOk="0" h="3942" w="1087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2"/>
            <p:cNvSpPr/>
            <p:nvPr/>
          </p:nvSpPr>
          <p:spPr>
            <a:xfrm>
              <a:off x="-31830775" y="1939525"/>
              <a:ext cx="189050" cy="189825"/>
            </a:xfrm>
            <a:custGeom>
              <a:rect b="b" l="l" r="r" t="t"/>
              <a:pathLst>
                <a:path extrusionOk="0" h="7593" w="7562">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2" name="Google Shape;10382;p62"/>
          <p:cNvSpPr/>
          <p:nvPr/>
        </p:nvSpPr>
        <p:spPr>
          <a:xfrm>
            <a:off x="2211275" y="3155955"/>
            <a:ext cx="311550" cy="353587"/>
          </a:xfrm>
          <a:custGeom>
            <a:rect b="b" l="l" r="r" t="t"/>
            <a:pathLst>
              <a:path extrusionOk="0" h="11658" w="10272">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3" name="Google Shape;10383;p62"/>
          <p:cNvGrpSpPr/>
          <p:nvPr/>
        </p:nvGrpSpPr>
        <p:grpSpPr>
          <a:xfrm>
            <a:off x="2186451" y="3616531"/>
            <a:ext cx="366963" cy="352768"/>
            <a:chOff x="-31889075" y="2658950"/>
            <a:chExt cx="302475" cy="290775"/>
          </a:xfrm>
        </p:grpSpPr>
        <p:sp>
          <p:nvSpPr>
            <p:cNvPr id="10384" name="Google Shape;10384;p62"/>
            <p:cNvSpPr/>
            <p:nvPr/>
          </p:nvSpPr>
          <p:spPr>
            <a:xfrm>
              <a:off x="-31889075" y="2658950"/>
              <a:ext cx="302475" cy="290775"/>
            </a:xfrm>
            <a:custGeom>
              <a:rect b="b" l="l" r="r" t="t"/>
              <a:pathLst>
                <a:path extrusionOk="0" h="11631" w="12099">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2"/>
            <p:cNvSpPr/>
            <p:nvPr/>
          </p:nvSpPr>
          <p:spPr>
            <a:xfrm>
              <a:off x="-31838650" y="2838200"/>
              <a:ext cx="70100" cy="68550"/>
            </a:xfrm>
            <a:custGeom>
              <a:rect b="b" l="l" r="r" t="t"/>
              <a:pathLst>
                <a:path extrusionOk="0" h="2742" w="2804">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6" name="Google Shape;10386;p62"/>
          <p:cNvSpPr/>
          <p:nvPr/>
        </p:nvSpPr>
        <p:spPr>
          <a:xfrm>
            <a:off x="3974577" y="3155469"/>
            <a:ext cx="356438" cy="354558"/>
          </a:xfrm>
          <a:custGeom>
            <a:rect b="b" l="l" r="r" t="t"/>
            <a:pathLst>
              <a:path extrusionOk="0" h="11690" w="11752">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7" name="Google Shape;10387;p62"/>
          <p:cNvGrpSpPr/>
          <p:nvPr/>
        </p:nvGrpSpPr>
        <p:grpSpPr>
          <a:xfrm>
            <a:off x="1747421" y="1306759"/>
            <a:ext cx="354527" cy="355498"/>
            <a:chOff x="-35136450" y="1912725"/>
            <a:chExt cx="292225" cy="293025"/>
          </a:xfrm>
        </p:grpSpPr>
        <p:sp>
          <p:nvSpPr>
            <p:cNvPr id="10388" name="Google Shape;10388;p62"/>
            <p:cNvSpPr/>
            <p:nvPr/>
          </p:nvSpPr>
          <p:spPr>
            <a:xfrm>
              <a:off x="-35136450" y="2050575"/>
              <a:ext cx="155975" cy="155175"/>
            </a:xfrm>
            <a:custGeom>
              <a:rect b="b" l="l" r="r" t="t"/>
              <a:pathLst>
                <a:path extrusionOk="0" h="6207" w="6239">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2"/>
            <p:cNvSpPr/>
            <p:nvPr/>
          </p:nvSpPr>
          <p:spPr>
            <a:xfrm>
              <a:off x="-34964750" y="1947400"/>
              <a:ext cx="68550" cy="103200"/>
            </a:xfrm>
            <a:custGeom>
              <a:rect b="b" l="l" r="r" t="t"/>
              <a:pathLst>
                <a:path extrusionOk="0" h="4128" w="2742">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2"/>
            <p:cNvSpPr/>
            <p:nvPr/>
          </p:nvSpPr>
          <p:spPr>
            <a:xfrm>
              <a:off x="-35016725" y="1912725"/>
              <a:ext cx="172500" cy="172025"/>
            </a:xfrm>
            <a:custGeom>
              <a:rect b="b" l="l" r="r" t="t"/>
              <a:pathLst>
                <a:path extrusionOk="0" h="6881" w="690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1" name="Google Shape;10391;p62"/>
          <p:cNvGrpSpPr/>
          <p:nvPr/>
        </p:nvGrpSpPr>
        <p:grpSpPr>
          <a:xfrm>
            <a:off x="1747891" y="1765978"/>
            <a:ext cx="353587" cy="354103"/>
            <a:chOff x="-35134875" y="2272675"/>
            <a:chExt cx="291450" cy="291875"/>
          </a:xfrm>
        </p:grpSpPr>
        <p:sp>
          <p:nvSpPr>
            <p:cNvPr id="10392" name="Google Shape;10392;p62"/>
            <p:cNvSpPr/>
            <p:nvPr/>
          </p:nvSpPr>
          <p:spPr>
            <a:xfrm>
              <a:off x="-35134875" y="2272675"/>
              <a:ext cx="291450" cy="291875"/>
            </a:xfrm>
            <a:custGeom>
              <a:rect b="b" l="l" r="r" t="t"/>
              <a:pathLst>
                <a:path extrusionOk="0" h="11675" w="11658">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2"/>
            <p:cNvSpPr/>
            <p:nvPr/>
          </p:nvSpPr>
          <p:spPr>
            <a:xfrm>
              <a:off x="-35093925" y="2419175"/>
              <a:ext cx="18150" cy="17350"/>
            </a:xfrm>
            <a:custGeom>
              <a:rect b="b" l="l" r="r" t="t"/>
              <a:pathLst>
                <a:path extrusionOk="0" h="694" w="726">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2"/>
            <p:cNvSpPr/>
            <p:nvPr/>
          </p:nvSpPr>
          <p:spPr>
            <a:xfrm>
              <a:off x="-350427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2"/>
            <p:cNvSpPr/>
            <p:nvPr/>
          </p:nvSpPr>
          <p:spPr>
            <a:xfrm>
              <a:off x="-34991525" y="241917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6" name="Google Shape;10396;p62"/>
          <p:cNvGrpSpPr/>
          <p:nvPr/>
        </p:nvGrpSpPr>
        <p:grpSpPr>
          <a:xfrm>
            <a:off x="1789458" y="2221307"/>
            <a:ext cx="270453" cy="353587"/>
            <a:chOff x="-35101800" y="2631050"/>
            <a:chExt cx="222925" cy="291450"/>
          </a:xfrm>
        </p:grpSpPr>
        <p:sp>
          <p:nvSpPr>
            <p:cNvPr id="10397" name="Google Shape;10397;p62"/>
            <p:cNvSpPr/>
            <p:nvPr/>
          </p:nvSpPr>
          <p:spPr>
            <a:xfrm>
              <a:off x="-34999400" y="2699575"/>
              <a:ext cx="18150" cy="18125"/>
            </a:xfrm>
            <a:custGeom>
              <a:rect b="b" l="l" r="r" t="t"/>
              <a:pathLst>
                <a:path extrusionOk="0" h="725" w="726">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2"/>
            <p:cNvSpPr/>
            <p:nvPr/>
          </p:nvSpPr>
          <p:spPr>
            <a:xfrm>
              <a:off x="-34999400" y="2732650"/>
              <a:ext cx="18150" cy="52800"/>
            </a:xfrm>
            <a:custGeom>
              <a:rect b="b" l="l" r="r" t="t"/>
              <a:pathLst>
                <a:path extrusionOk="0" h="2112" w="726">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2"/>
            <p:cNvSpPr/>
            <p:nvPr/>
          </p:nvSpPr>
          <p:spPr>
            <a:xfrm>
              <a:off x="-35067125" y="2665700"/>
              <a:ext cx="153600" cy="154400"/>
            </a:xfrm>
            <a:custGeom>
              <a:rect b="b" l="l" r="r" t="t"/>
              <a:pathLst>
                <a:path extrusionOk="0" h="6176" w="6144">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2"/>
            <p:cNvSpPr/>
            <p:nvPr/>
          </p:nvSpPr>
          <p:spPr>
            <a:xfrm>
              <a:off x="-35101800" y="2631050"/>
              <a:ext cx="222925" cy="291450"/>
            </a:xfrm>
            <a:custGeom>
              <a:rect b="b" l="l" r="r" t="t"/>
              <a:pathLst>
                <a:path extrusionOk="0" h="11658" w="8917">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1" name="Google Shape;10401;p62"/>
          <p:cNvSpPr/>
          <p:nvPr/>
        </p:nvSpPr>
        <p:spPr>
          <a:xfrm>
            <a:off x="3982155" y="1307046"/>
            <a:ext cx="338270" cy="355255"/>
          </a:xfrm>
          <a:custGeom>
            <a:rect b="b" l="l" r="r" t="t"/>
            <a:pathLst>
              <a:path extrusionOk="0" h="11713" w="11153">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2" name="Google Shape;10402;p62"/>
          <p:cNvGrpSpPr/>
          <p:nvPr/>
        </p:nvGrpSpPr>
        <p:grpSpPr>
          <a:xfrm>
            <a:off x="3977510" y="1765295"/>
            <a:ext cx="353587" cy="355468"/>
            <a:chOff x="-33314675" y="2275050"/>
            <a:chExt cx="291450" cy="293000"/>
          </a:xfrm>
        </p:grpSpPr>
        <p:sp>
          <p:nvSpPr>
            <p:cNvPr id="10403" name="Google Shape;10403;p62"/>
            <p:cNvSpPr/>
            <p:nvPr/>
          </p:nvSpPr>
          <p:spPr>
            <a:xfrm>
              <a:off x="-33143750" y="2275050"/>
              <a:ext cx="120525" cy="120525"/>
            </a:xfrm>
            <a:custGeom>
              <a:rect b="b" l="l" r="r" t="t"/>
              <a:pathLst>
                <a:path extrusionOk="0" h="4821" w="4821">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2"/>
            <p:cNvSpPr/>
            <p:nvPr/>
          </p:nvSpPr>
          <p:spPr>
            <a:xfrm>
              <a:off x="-33093350" y="2309700"/>
              <a:ext cx="35475" cy="34675"/>
            </a:xfrm>
            <a:custGeom>
              <a:rect b="b" l="l" r="r" t="t"/>
              <a:pathLst>
                <a:path extrusionOk="0" h="1387" w="1419">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2"/>
            <p:cNvSpPr/>
            <p:nvPr/>
          </p:nvSpPr>
          <p:spPr>
            <a:xfrm>
              <a:off x="-33314675" y="2328600"/>
              <a:ext cx="239475" cy="239450"/>
            </a:xfrm>
            <a:custGeom>
              <a:rect b="b" l="l" r="r" t="t"/>
              <a:pathLst>
                <a:path extrusionOk="0" h="9578" w="9579">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6" name="Google Shape;10406;p62"/>
          <p:cNvSpPr/>
          <p:nvPr/>
        </p:nvSpPr>
        <p:spPr>
          <a:xfrm>
            <a:off x="3973071" y="2220094"/>
            <a:ext cx="356438" cy="356468"/>
          </a:xfrm>
          <a:custGeom>
            <a:rect b="b" l="l" r="r" t="t"/>
            <a:pathLst>
              <a:path extrusionOk="0" h="11753" w="11752">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7" name="Google Shape;10407;p62"/>
          <p:cNvGrpSpPr/>
          <p:nvPr/>
        </p:nvGrpSpPr>
        <p:grpSpPr>
          <a:xfrm>
            <a:off x="2639701" y="2687555"/>
            <a:ext cx="353587" cy="353557"/>
            <a:chOff x="-31523625" y="1939525"/>
            <a:chExt cx="291450" cy="291425"/>
          </a:xfrm>
        </p:grpSpPr>
        <p:sp>
          <p:nvSpPr>
            <p:cNvPr id="10408" name="Google Shape;10408;p62"/>
            <p:cNvSpPr/>
            <p:nvPr/>
          </p:nvSpPr>
          <p:spPr>
            <a:xfrm>
              <a:off x="-31523625" y="1939525"/>
              <a:ext cx="291450" cy="291425"/>
            </a:xfrm>
            <a:custGeom>
              <a:rect b="b" l="l" r="r" t="t"/>
              <a:pathLst>
                <a:path extrusionOk="0" h="11657" w="11658">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2"/>
            <p:cNvSpPr/>
            <p:nvPr/>
          </p:nvSpPr>
          <p:spPr>
            <a:xfrm>
              <a:off x="-31404675" y="2007250"/>
              <a:ext cx="138625" cy="52800"/>
            </a:xfrm>
            <a:custGeom>
              <a:rect b="b" l="l" r="r" t="t"/>
              <a:pathLst>
                <a:path extrusionOk="0" h="2112" w="5545">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2"/>
            <p:cNvSpPr/>
            <p:nvPr/>
          </p:nvSpPr>
          <p:spPr>
            <a:xfrm>
              <a:off x="-31404675" y="2077350"/>
              <a:ext cx="34675" cy="18150"/>
            </a:xfrm>
            <a:custGeom>
              <a:rect b="b" l="l" r="r" t="t"/>
              <a:pathLst>
                <a:path extrusionOk="0" h="726" w="1387">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2"/>
            <p:cNvSpPr/>
            <p:nvPr/>
          </p:nvSpPr>
          <p:spPr>
            <a:xfrm>
              <a:off x="-31353475" y="2077350"/>
              <a:ext cx="35450" cy="18150"/>
            </a:xfrm>
            <a:custGeom>
              <a:rect b="b" l="l" r="r" t="t"/>
              <a:pathLst>
                <a:path extrusionOk="0" h="726" w="1418">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2"/>
            <p:cNvSpPr/>
            <p:nvPr/>
          </p:nvSpPr>
          <p:spPr>
            <a:xfrm>
              <a:off x="-31301500" y="2077350"/>
              <a:ext cx="35450" cy="18150"/>
            </a:xfrm>
            <a:custGeom>
              <a:rect b="b" l="l" r="r" t="t"/>
              <a:pathLst>
                <a:path extrusionOk="0" h="726" w="1418">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2"/>
            <p:cNvSpPr/>
            <p:nvPr/>
          </p:nvSpPr>
          <p:spPr>
            <a:xfrm>
              <a:off x="-31404675" y="2112000"/>
              <a:ext cx="34675" cy="17350"/>
            </a:xfrm>
            <a:custGeom>
              <a:rect b="b" l="l" r="r" t="t"/>
              <a:pathLst>
                <a:path extrusionOk="0" h="694" w="1387">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2"/>
            <p:cNvSpPr/>
            <p:nvPr/>
          </p:nvSpPr>
          <p:spPr>
            <a:xfrm>
              <a:off x="-31353475" y="2112000"/>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2"/>
            <p:cNvSpPr/>
            <p:nvPr/>
          </p:nvSpPr>
          <p:spPr>
            <a:xfrm>
              <a:off x="-31301500" y="2112000"/>
              <a:ext cx="35450" cy="17350"/>
            </a:xfrm>
            <a:custGeom>
              <a:rect b="b" l="l" r="r" t="t"/>
              <a:pathLst>
                <a:path extrusionOk="0" h="694" w="1418">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2"/>
            <p:cNvSpPr/>
            <p:nvPr/>
          </p:nvSpPr>
          <p:spPr>
            <a:xfrm>
              <a:off x="-31404675" y="2145075"/>
              <a:ext cx="34675" cy="18150"/>
            </a:xfrm>
            <a:custGeom>
              <a:rect b="b" l="l" r="r" t="t"/>
              <a:pathLst>
                <a:path extrusionOk="0" h="726" w="1387">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2"/>
            <p:cNvSpPr/>
            <p:nvPr/>
          </p:nvSpPr>
          <p:spPr>
            <a:xfrm>
              <a:off x="-31353475" y="2145075"/>
              <a:ext cx="35450" cy="18150"/>
            </a:xfrm>
            <a:custGeom>
              <a:rect b="b" l="l" r="r" t="t"/>
              <a:pathLst>
                <a:path extrusionOk="0" h="726" w="1418">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2"/>
            <p:cNvSpPr/>
            <p:nvPr/>
          </p:nvSpPr>
          <p:spPr>
            <a:xfrm>
              <a:off x="-31301500" y="2145075"/>
              <a:ext cx="35450" cy="18150"/>
            </a:xfrm>
            <a:custGeom>
              <a:rect b="b" l="l" r="r" t="t"/>
              <a:pathLst>
                <a:path extrusionOk="0" h="726" w="1418">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2"/>
          <p:cNvGrpSpPr/>
          <p:nvPr/>
        </p:nvGrpSpPr>
        <p:grpSpPr>
          <a:xfrm>
            <a:off x="2638746" y="3155755"/>
            <a:ext cx="355498" cy="353587"/>
            <a:chOff x="-31523625" y="2298675"/>
            <a:chExt cx="293025" cy="291450"/>
          </a:xfrm>
        </p:grpSpPr>
        <p:sp>
          <p:nvSpPr>
            <p:cNvPr id="10420" name="Google Shape;10420;p62"/>
            <p:cNvSpPr/>
            <p:nvPr/>
          </p:nvSpPr>
          <p:spPr>
            <a:xfrm>
              <a:off x="-31523625" y="2298675"/>
              <a:ext cx="293025" cy="291450"/>
            </a:xfrm>
            <a:custGeom>
              <a:rect b="b" l="l" r="r" t="t"/>
              <a:pathLst>
                <a:path extrusionOk="0" h="11658" w="11721">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2"/>
            <p:cNvSpPr/>
            <p:nvPr/>
          </p:nvSpPr>
          <p:spPr>
            <a:xfrm>
              <a:off x="-31334575" y="2452250"/>
              <a:ext cx="67750" cy="51225"/>
            </a:xfrm>
            <a:custGeom>
              <a:rect b="b" l="l" r="r" t="t"/>
              <a:pathLst>
                <a:path extrusionOk="0" h="2049" w="271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2"/>
            <p:cNvSpPr/>
            <p:nvPr/>
          </p:nvSpPr>
          <p:spPr>
            <a:xfrm>
              <a:off x="-31334575" y="2419175"/>
              <a:ext cx="68525" cy="17350"/>
            </a:xfrm>
            <a:custGeom>
              <a:rect b="b" l="l" r="r" t="t"/>
              <a:pathLst>
                <a:path extrusionOk="0" h="694" w="2741">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3" name="Google Shape;10423;p62"/>
          <p:cNvSpPr/>
          <p:nvPr/>
        </p:nvSpPr>
        <p:spPr>
          <a:xfrm>
            <a:off x="2633984" y="3614926"/>
            <a:ext cx="359320" cy="356438"/>
          </a:xfrm>
          <a:custGeom>
            <a:rect b="b" l="l" r="r" t="t"/>
            <a:pathLst>
              <a:path extrusionOk="0" h="11752" w="11847">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2"/>
          <p:cNvSpPr/>
          <p:nvPr/>
        </p:nvSpPr>
        <p:spPr>
          <a:xfrm>
            <a:off x="3975533" y="3616352"/>
            <a:ext cx="354527" cy="353587"/>
          </a:xfrm>
          <a:custGeom>
            <a:rect b="b" l="l" r="r" t="t"/>
            <a:pathLst>
              <a:path extrusionOk="0" h="11658" w="11689">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25" name="Google Shape;10425;p62"/>
          <p:cNvGrpSpPr/>
          <p:nvPr/>
        </p:nvGrpSpPr>
        <p:grpSpPr>
          <a:xfrm>
            <a:off x="2205934" y="1307729"/>
            <a:ext cx="331598" cy="353557"/>
            <a:chOff x="-34767825" y="1914325"/>
            <a:chExt cx="273325" cy="291425"/>
          </a:xfrm>
        </p:grpSpPr>
        <p:sp>
          <p:nvSpPr>
            <p:cNvPr id="10426" name="Google Shape;10426;p62"/>
            <p:cNvSpPr/>
            <p:nvPr/>
          </p:nvSpPr>
          <p:spPr>
            <a:xfrm>
              <a:off x="-34767825" y="1914325"/>
              <a:ext cx="273325" cy="291425"/>
            </a:xfrm>
            <a:custGeom>
              <a:rect b="b" l="l" r="r" t="t"/>
              <a:pathLst>
                <a:path extrusionOk="0" h="11657" w="10933">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2"/>
            <p:cNvSpPr/>
            <p:nvPr/>
          </p:nvSpPr>
          <p:spPr>
            <a:xfrm>
              <a:off x="-34579600" y="1947400"/>
              <a:ext cx="17350" cy="18125"/>
            </a:xfrm>
            <a:custGeom>
              <a:rect b="b" l="l" r="r" t="t"/>
              <a:pathLst>
                <a:path extrusionOk="0" h="725" w="694">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2"/>
            <p:cNvSpPr/>
            <p:nvPr/>
          </p:nvSpPr>
          <p:spPr>
            <a:xfrm>
              <a:off x="-34581175" y="1982050"/>
              <a:ext cx="18150" cy="52000"/>
            </a:xfrm>
            <a:custGeom>
              <a:rect b="b" l="l" r="r" t="t"/>
              <a:pathLst>
                <a:path extrusionOk="0" h="2080" w="726">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9" name="Google Shape;10429;p62"/>
          <p:cNvGrpSpPr/>
          <p:nvPr/>
        </p:nvGrpSpPr>
        <p:grpSpPr>
          <a:xfrm>
            <a:off x="2193513" y="1765280"/>
            <a:ext cx="356438" cy="355498"/>
            <a:chOff x="-34778075" y="2272675"/>
            <a:chExt cx="293800" cy="293025"/>
          </a:xfrm>
        </p:grpSpPr>
        <p:sp>
          <p:nvSpPr>
            <p:cNvPr id="10430" name="Google Shape;10430;p62"/>
            <p:cNvSpPr/>
            <p:nvPr/>
          </p:nvSpPr>
          <p:spPr>
            <a:xfrm>
              <a:off x="-34725300" y="2324675"/>
              <a:ext cx="187475" cy="188250"/>
            </a:xfrm>
            <a:custGeom>
              <a:rect b="b" l="l" r="r" t="t"/>
              <a:pathLst>
                <a:path extrusionOk="0" h="7530" w="7499">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2"/>
            <p:cNvSpPr/>
            <p:nvPr/>
          </p:nvSpPr>
          <p:spPr>
            <a:xfrm>
              <a:off x="-34673325" y="2375850"/>
              <a:ext cx="85100" cy="84300"/>
            </a:xfrm>
            <a:custGeom>
              <a:rect b="b" l="l" r="r" t="t"/>
              <a:pathLst>
                <a:path extrusionOk="0" h="3372" w="3404">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2"/>
            <p:cNvSpPr/>
            <p:nvPr/>
          </p:nvSpPr>
          <p:spPr>
            <a:xfrm>
              <a:off x="-34778075" y="2272675"/>
              <a:ext cx="293800" cy="293025"/>
            </a:xfrm>
            <a:custGeom>
              <a:rect b="b" l="l" r="r" t="t"/>
              <a:pathLst>
                <a:path extrusionOk="0" h="11721" w="11752">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3" name="Google Shape;10433;p62"/>
          <p:cNvGrpSpPr/>
          <p:nvPr/>
        </p:nvGrpSpPr>
        <p:grpSpPr>
          <a:xfrm>
            <a:off x="2194939" y="2221307"/>
            <a:ext cx="353587" cy="353587"/>
            <a:chOff x="-34776500" y="2631825"/>
            <a:chExt cx="291450" cy="291450"/>
          </a:xfrm>
        </p:grpSpPr>
        <p:sp>
          <p:nvSpPr>
            <p:cNvPr id="10434" name="Google Shape;10434;p62"/>
            <p:cNvSpPr/>
            <p:nvPr/>
          </p:nvSpPr>
          <p:spPr>
            <a:xfrm>
              <a:off x="-34691425" y="2666500"/>
              <a:ext cx="120525" cy="154400"/>
            </a:xfrm>
            <a:custGeom>
              <a:rect b="b" l="l" r="r" t="t"/>
              <a:pathLst>
                <a:path extrusionOk="0" h="6176" w="4821">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2"/>
            <p:cNvSpPr/>
            <p:nvPr/>
          </p:nvSpPr>
          <p:spPr>
            <a:xfrm>
              <a:off x="-34656775" y="2837400"/>
              <a:ext cx="51200" cy="51225"/>
            </a:xfrm>
            <a:custGeom>
              <a:rect b="b" l="l" r="r" t="t"/>
              <a:pathLst>
                <a:path extrusionOk="0" h="2049" w="2048">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2"/>
            <p:cNvSpPr/>
            <p:nvPr/>
          </p:nvSpPr>
          <p:spPr>
            <a:xfrm>
              <a:off x="-34776500" y="2631825"/>
              <a:ext cx="291450" cy="291450"/>
            </a:xfrm>
            <a:custGeom>
              <a:rect b="b" l="l" r="r" t="t"/>
              <a:pathLst>
                <a:path extrusionOk="0" h="11658" w="11658">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7" name="Google Shape;10437;p62"/>
          <p:cNvGrpSpPr/>
          <p:nvPr/>
        </p:nvGrpSpPr>
        <p:grpSpPr>
          <a:xfrm>
            <a:off x="853628" y="2685160"/>
            <a:ext cx="354527" cy="358349"/>
            <a:chOff x="-32956300" y="1915900"/>
            <a:chExt cx="292225" cy="295375"/>
          </a:xfrm>
        </p:grpSpPr>
        <p:sp>
          <p:nvSpPr>
            <p:cNvPr id="10438" name="Google Shape;10438;p62"/>
            <p:cNvSpPr/>
            <p:nvPr/>
          </p:nvSpPr>
          <p:spPr>
            <a:xfrm>
              <a:off x="-32956300" y="1915900"/>
              <a:ext cx="292225" cy="295375"/>
            </a:xfrm>
            <a:custGeom>
              <a:rect b="b" l="l" r="r" t="t"/>
              <a:pathLst>
                <a:path extrusionOk="0" h="11815" w="11689">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2"/>
            <p:cNvSpPr/>
            <p:nvPr/>
          </p:nvSpPr>
          <p:spPr>
            <a:xfrm>
              <a:off x="-32836575" y="1967875"/>
              <a:ext cx="85875" cy="188250"/>
            </a:xfrm>
            <a:custGeom>
              <a:rect b="b" l="l" r="r" t="t"/>
              <a:pathLst>
                <a:path extrusionOk="0" h="7530" w="3435">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0" name="Google Shape;10440;p62"/>
          <p:cNvSpPr/>
          <p:nvPr/>
        </p:nvSpPr>
        <p:spPr>
          <a:xfrm>
            <a:off x="850648" y="3155970"/>
            <a:ext cx="354527" cy="353557"/>
          </a:xfrm>
          <a:custGeom>
            <a:rect b="b" l="l" r="r" t="t"/>
            <a:pathLst>
              <a:path extrusionOk="0" h="11657" w="11689">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2"/>
          <p:cNvSpPr/>
          <p:nvPr/>
        </p:nvSpPr>
        <p:spPr>
          <a:xfrm>
            <a:off x="850162" y="3615866"/>
            <a:ext cx="355498" cy="354558"/>
          </a:xfrm>
          <a:custGeom>
            <a:rect b="b" l="l" r="r" t="t"/>
            <a:pathLst>
              <a:path extrusionOk="0" h="11690" w="11721">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42" name="Google Shape;10442;p62"/>
          <p:cNvGrpSpPr/>
          <p:nvPr/>
        </p:nvGrpSpPr>
        <p:grpSpPr>
          <a:xfrm>
            <a:off x="3081101" y="2687555"/>
            <a:ext cx="356438" cy="353557"/>
            <a:chOff x="-31166825" y="1939525"/>
            <a:chExt cx="293800" cy="291425"/>
          </a:xfrm>
        </p:grpSpPr>
        <p:sp>
          <p:nvSpPr>
            <p:cNvPr id="10443" name="Google Shape;10443;p62"/>
            <p:cNvSpPr/>
            <p:nvPr/>
          </p:nvSpPr>
          <p:spPr>
            <a:xfrm>
              <a:off x="-31166825" y="1939525"/>
              <a:ext cx="224500" cy="291425"/>
            </a:xfrm>
            <a:custGeom>
              <a:rect b="b" l="l" r="r" t="t"/>
              <a:pathLst>
                <a:path extrusionOk="0" h="11657" w="898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2"/>
            <p:cNvSpPr/>
            <p:nvPr/>
          </p:nvSpPr>
          <p:spPr>
            <a:xfrm>
              <a:off x="-31131375" y="2145075"/>
              <a:ext cx="52800" cy="52800"/>
            </a:xfrm>
            <a:custGeom>
              <a:rect b="b" l="l" r="r" t="t"/>
              <a:pathLst>
                <a:path extrusionOk="0" h="2112" w="2112">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2"/>
            <p:cNvSpPr/>
            <p:nvPr/>
          </p:nvSpPr>
          <p:spPr>
            <a:xfrm>
              <a:off x="-31131375" y="2076550"/>
              <a:ext cx="52800" cy="52025"/>
            </a:xfrm>
            <a:custGeom>
              <a:rect b="b" l="l" r="r" t="t"/>
              <a:pathLst>
                <a:path extrusionOk="0" h="2081" w="2112">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2"/>
            <p:cNvSpPr/>
            <p:nvPr/>
          </p:nvSpPr>
          <p:spPr>
            <a:xfrm>
              <a:off x="-31131375" y="2007250"/>
              <a:ext cx="52800" cy="52800"/>
            </a:xfrm>
            <a:custGeom>
              <a:rect b="b" l="l" r="r" t="t"/>
              <a:pathLst>
                <a:path extrusionOk="0" h="2112" w="2112">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2"/>
            <p:cNvSpPr/>
            <p:nvPr/>
          </p:nvSpPr>
          <p:spPr>
            <a:xfrm>
              <a:off x="-31062075" y="2007250"/>
              <a:ext cx="85875" cy="18150"/>
            </a:xfrm>
            <a:custGeom>
              <a:rect b="b" l="l" r="r" t="t"/>
              <a:pathLst>
                <a:path extrusionOk="0" h="726" w="3435">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2"/>
            <p:cNvSpPr/>
            <p:nvPr/>
          </p:nvSpPr>
          <p:spPr>
            <a:xfrm>
              <a:off x="-31062075" y="2041900"/>
              <a:ext cx="52025" cy="18150"/>
            </a:xfrm>
            <a:custGeom>
              <a:rect b="b" l="l" r="r" t="t"/>
              <a:pathLst>
                <a:path extrusionOk="0" h="726" w="2081">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2"/>
            <p:cNvSpPr/>
            <p:nvPr/>
          </p:nvSpPr>
          <p:spPr>
            <a:xfrm>
              <a:off x="-31062075" y="2076550"/>
              <a:ext cx="85875" cy="17375"/>
            </a:xfrm>
            <a:custGeom>
              <a:rect b="b" l="l" r="r" t="t"/>
              <a:pathLst>
                <a:path extrusionOk="0" h="695" w="3435">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2"/>
            <p:cNvSpPr/>
            <p:nvPr/>
          </p:nvSpPr>
          <p:spPr>
            <a:xfrm>
              <a:off x="-31062075" y="2110425"/>
              <a:ext cx="52025" cy="18150"/>
            </a:xfrm>
            <a:custGeom>
              <a:rect b="b" l="l" r="r" t="t"/>
              <a:pathLst>
                <a:path extrusionOk="0" h="726" w="2081">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2"/>
            <p:cNvSpPr/>
            <p:nvPr/>
          </p:nvSpPr>
          <p:spPr>
            <a:xfrm>
              <a:off x="-31062075" y="2145075"/>
              <a:ext cx="85875" cy="18150"/>
            </a:xfrm>
            <a:custGeom>
              <a:rect b="b" l="l" r="r" t="t"/>
              <a:pathLst>
                <a:path extrusionOk="0" h="726" w="3435">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2"/>
            <p:cNvSpPr/>
            <p:nvPr/>
          </p:nvSpPr>
          <p:spPr>
            <a:xfrm>
              <a:off x="-31062075" y="2179750"/>
              <a:ext cx="52025" cy="18125"/>
            </a:xfrm>
            <a:custGeom>
              <a:rect b="b" l="l" r="r" t="t"/>
              <a:pathLst>
                <a:path extrusionOk="0" h="725" w="2081">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2"/>
            <p:cNvSpPr/>
            <p:nvPr/>
          </p:nvSpPr>
          <p:spPr>
            <a:xfrm>
              <a:off x="-30924225" y="1974175"/>
              <a:ext cx="51200" cy="240250"/>
            </a:xfrm>
            <a:custGeom>
              <a:rect b="b" l="l" r="r" t="t"/>
              <a:pathLst>
                <a:path extrusionOk="0" h="9610" w="2048">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4" name="Google Shape;10454;p62"/>
          <p:cNvGrpSpPr/>
          <p:nvPr/>
        </p:nvGrpSpPr>
        <p:grpSpPr>
          <a:xfrm>
            <a:off x="3082057" y="3155482"/>
            <a:ext cx="354527" cy="354133"/>
            <a:chOff x="-31165250" y="2298675"/>
            <a:chExt cx="292225" cy="291900"/>
          </a:xfrm>
        </p:grpSpPr>
        <p:sp>
          <p:nvSpPr>
            <p:cNvPr id="10455" name="Google Shape;10455;p62"/>
            <p:cNvSpPr/>
            <p:nvPr/>
          </p:nvSpPr>
          <p:spPr>
            <a:xfrm>
              <a:off x="-31003000" y="2332550"/>
              <a:ext cx="86675" cy="103400"/>
            </a:xfrm>
            <a:custGeom>
              <a:rect b="b" l="l" r="r" t="t"/>
              <a:pathLst>
                <a:path extrusionOk="0" h="4136" w="3467">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2"/>
            <p:cNvSpPr/>
            <p:nvPr/>
          </p:nvSpPr>
          <p:spPr>
            <a:xfrm>
              <a:off x="-31165250" y="2298675"/>
              <a:ext cx="292225" cy="291900"/>
            </a:xfrm>
            <a:custGeom>
              <a:rect b="b" l="l" r="r" t="t"/>
              <a:pathLst>
                <a:path extrusionOk="0" h="11676" w="11689">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2"/>
            <p:cNvSpPr/>
            <p:nvPr/>
          </p:nvSpPr>
          <p:spPr>
            <a:xfrm>
              <a:off x="-31115625" y="2452250"/>
              <a:ext cx="70900" cy="104150"/>
            </a:xfrm>
            <a:custGeom>
              <a:rect b="b" l="l" r="r" t="t"/>
              <a:pathLst>
                <a:path extrusionOk="0" h="4166" w="2836">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8" name="Google Shape;10458;p62"/>
          <p:cNvGrpSpPr/>
          <p:nvPr/>
        </p:nvGrpSpPr>
        <p:grpSpPr>
          <a:xfrm>
            <a:off x="3082542" y="3616136"/>
            <a:ext cx="353557" cy="353557"/>
            <a:chOff x="-31164450" y="2657050"/>
            <a:chExt cx="291425" cy="291425"/>
          </a:xfrm>
        </p:grpSpPr>
        <p:sp>
          <p:nvSpPr>
            <p:cNvPr id="10459" name="Google Shape;10459;p62"/>
            <p:cNvSpPr/>
            <p:nvPr/>
          </p:nvSpPr>
          <p:spPr>
            <a:xfrm>
              <a:off x="-31028975" y="2761000"/>
              <a:ext cx="18125" cy="17350"/>
            </a:xfrm>
            <a:custGeom>
              <a:rect b="b" l="l" r="r" t="t"/>
              <a:pathLst>
                <a:path extrusionOk="0" h="694" w="725">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2"/>
            <p:cNvSpPr/>
            <p:nvPr/>
          </p:nvSpPr>
          <p:spPr>
            <a:xfrm>
              <a:off x="-31028975" y="2794075"/>
              <a:ext cx="18125" cy="52025"/>
            </a:xfrm>
            <a:custGeom>
              <a:rect b="b" l="l" r="r" t="t"/>
              <a:pathLst>
                <a:path extrusionOk="0" h="2081" w="725">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2"/>
            <p:cNvSpPr/>
            <p:nvPr/>
          </p:nvSpPr>
          <p:spPr>
            <a:xfrm>
              <a:off x="-31164450" y="2657050"/>
              <a:ext cx="291425" cy="291425"/>
            </a:xfrm>
            <a:custGeom>
              <a:rect b="b" l="l" r="r" t="t"/>
              <a:pathLst>
                <a:path extrusionOk="0" h="11657" w="11657">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2"/>
            <p:cNvSpPr/>
            <p:nvPr/>
          </p:nvSpPr>
          <p:spPr>
            <a:xfrm>
              <a:off x="-31097500" y="2727125"/>
              <a:ext cx="156750" cy="153925"/>
            </a:xfrm>
            <a:custGeom>
              <a:rect b="b" l="l" r="r" t="t"/>
              <a:pathLst>
                <a:path extrusionOk="0" h="6157" w="627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3" name="Google Shape;10463;p62"/>
          <p:cNvSpPr/>
          <p:nvPr/>
        </p:nvSpPr>
        <p:spPr>
          <a:xfrm>
            <a:off x="2188967" y="4036858"/>
            <a:ext cx="355498" cy="352617"/>
          </a:xfrm>
          <a:custGeom>
            <a:rect b="b" l="l" r="r" t="t"/>
            <a:pathLst>
              <a:path extrusionOk="0" h="11626" w="11721">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4" name="Google Shape;10464;p62"/>
          <p:cNvGrpSpPr/>
          <p:nvPr/>
        </p:nvGrpSpPr>
        <p:grpSpPr>
          <a:xfrm>
            <a:off x="2632987" y="1307366"/>
            <a:ext cx="358349" cy="354285"/>
            <a:chOff x="-34421275" y="1912725"/>
            <a:chExt cx="295375" cy="292025"/>
          </a:xfrm>
        </p:grpSpPr>
        <p:sp>
          <p:nvSpPr>
            <p:cNvPr id="10465" name="Google Shape;10465;p62"/>
            <p:cNvSpPr/>
            <p:nvPr/>
          </p:nvSpPr>
          <p:spPr>
            <a:xfrm>
              <a:off x="-34421275" y="1974375"/>
              <a:ext cx="236300" cy="230375"/>
            </a:xfrm>
            <a:custGeom>
              <a:rect b="b" l="l" r="r" t="t"/>
              <a:pathLst>
                <a:path extrusionOk="0" h="9215" w="9452">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2"/>
            <p:cNvSpPr/>
            <p:nvPr/>
          </p:nvSpPr>
          <p:spPr>
            <a:xfrm>
              <a:off x="-34288175" y="1912725"/>
              <a:ext cx="162275" cy="163075"/>
            </a:xfrm>
            <a:custGeom>
              <a:rect b="b" l="l" r="r" t="t"/>
              <a:pathLst>
                <a:path extrusionOk="0" h="6523" w="6491">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7" name="Google Shape;10467;p62"/>
          <p:cNvGrpSpPr/>
          <p:nvPr/>
        </p:nvGrpSpPr>
        <p:grpSpPr>
          <a:xfrm>
            <a:off x="2632032" y="1765280"/>
            <a:ext cx="360260" cy="355498"/>
            <a:chOff x="-34418125" y="2271100"/>
            <a:chExt cx="296950" cy="293025"/>
          </a:xfrm>
        </p:grpSpPr>
        <p:sp>
          <p:nvSpPr>
            <p:cNvPr id="10468" name="Google Shape;10468;p62"/>
            <p:cNvSpPr/>
            <p:nvPr/>
          </p:nvSpPr>
          <p:spPr>
            <a:xfrm>
              <a:off x="-34418125" y="2271100"/>
              <a:ext cx="296950" cy="293025"/>
            </a:xfrm>
            <a:custGeom>
              <a:rect b="b" l="l" r="r" t="t"/>
              <a:pathLst>
                <a:path extrusionOk="0" h="11721" w="11878">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2"/>
            <p:cNvSpPr/>
            <p:nvPr/>
          </p:nvSpPr>
          <p:spPr>
            <a:xfrm>
              <a:off x="-34331500" y="23057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2"/>
            <p:cNvSpPr/>
            <p:nvPr/>
          </p:nvSpPr>
          <p:spPr>
            <a:xfrm>
              <a:off x="-34331500" y="2341200"/>
              <a:ext cx="17350" cy="69350"/>
            </a:xfrm>
            <a:custGeom>
              <a:rect b="b" l="l" r="r" t="t"/>
              <a:pathLst>
                <a:path extrusionOk="0" h="2774" w="694">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2"/>
            <p:cNvSpPr/>
            <p:nvPr/>
          </p:nvSpPr>
          <p:spPr>
            <a:xfrm>
              <a:off x="-34384275" y="2427050"/>
              <a:ext cx="121325" cy="17350"/>
            </a:xfrm>
            <a:custGeom>
              <a:rect b="b" l="l" r="r" t="t"/>
              <a:pathLst>
                <a:path extrusionOk="0" h="694" w="4853">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2"/>
            <p:cNvSpPr/>
            <p:nvPr/>
          </p:nvSpPr>
          <p:spPr>
            <a:xfrm>
              <a:off x="-34384275" y="2460125"/>
              <a:ext cx="88250" cy="18150"/>
            </a:xfrm>
            <a:custGeom>
              <a:rect b="b" l="l" r="r" t="t"/>
              <a:pathLst>
                <a:path extrusionOk="0" h="726" w="353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2"/>
          <p:cNvGrpSpPr/>
          <p:nvPr/>
        </p:nvGrpSpPr>
        <p:grpSpPr>
          <a:xfrm>
            <a:off x="2632987" y="2221307"/>
            <a:ext cx="358349" cy="353587"/>
            <a:chOff x="-34421275" y="2631050"/>
            <a:chExt cx="295375" cy="291450"/>
          </a:xfrm>
        </p:grpSpPr>
        <p:sp>
          <p:nvSpPr>
            <p:cNvPr id="10474" name="Google Shape;10474;p62"/>
            <p:cNvSpPr/>
            <p:nvPr/>
          </p:nvSpPr>
          <p:spPr>
            <a:xfrm>
              <a:off x="-34421275" y="2639125"/>
              <a:ext cx="288275" cy="283375"/>
            </a:xfrm>
            <a:custGeom>
              <a:rect b="b" l="l" r="r" t="t"/>
              <a:pathLst>
                <a:path extrusionOk="0" h="11335" w="11531">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2"/>
            <p:cNvSpPr/>
            <p:nvPr/>
          </p:nvSpPr>
          <p:spPr>
            <a:xfrm>
              <a:off x="-34181850" y="2644625"/>
              <a:ext cx="41775" cy="41575"/>
            </a:xfrm>
            <a:custGeom>
              <a:rect b="b" l="l" r="r" t="t"/>
              <a:pathLst>
                <a:path extrusionOk="0" h="1663" w="1671">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2"/>
            <p:cNvSpPr/>
            <p:nvPr/>
          </p:nvSpPr>
          <p:spPr>
            <a:xfrm>
              <a:off x="-34217275" y="2631050"/>
              <a:ext cx="17350" cy="41775"/>
            </a:xfrm>
            <a:custGeom>
              <a:rect b="b" l="l" r="r" t="t"/>
              <a:pathLst>
                <a:path extrusionOk="0" h="1671" w="694">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2"/>
            <p:cNvSpPr/>
            <p:nvPr/>
          </p:nvSpPr>
          <p:spPr>
            <a:xfrm>
              <a:off x="-34168450" y="2704300"/>
              <a:ext cx="42550" cy="18125"/>
            </a:xfrm>
            <a:custGeom>
              <a:rect b="b" l="l" r="r" t="t"/>
              <a:pathLst>
                <a:path extrusionOk="0" h="725" w="1702">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8" name="Google Shape;10478;p62"/>
          <p:cNvSpPr/>
          <p:nvPr/>
        </p:nvSpPr>
        <p:spPr>
          <a:xfrm>
            <a:off x="1299154" y="2687237"/>
            <a:ext cx="353587" cy="354527"/>
          </a:xfrm>
          <a:custGeom>
            <a:rect b="b" l="l" r="r" t="t"/>
            <a:pathLst>
              <a:path extrusionOk="0" h="11689" w="11658">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2"/>
          <p:cNvSpPr/>
          <p:nvPr/>
        </p:nvSpPr>
        <p:spPr>
          <a:xfrm>
            <a:off x="1299154" y="3155970"/>
            <a:ext cx="353587" cy="353557"/>
          </a:xfrm>
          <a:custGeom>
            <a:rect b="b" l="l" r="r" t="t"/>
            <a:pathLst>
              <a:path extrusionOk="0" h="11657" w="11658">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2"/>
          <p:cNvSpPr/>
          <p:nvPr/>
        </p:nvSpPr>
        <p:spPr>
          <a:xfrm>
            <a:off x="1290085" y="3616003"/>
            <a:ext cx="371724" cy="354285"/>
          </a:xfrm>
          <a:custGeom>
            <a:rect b="b" l="l" r="r" t="t"/>
            <a:pathLst>
              <a:path extrusionOk="0" h="11681" w="12256">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1" name="Google Shape;10481;p62"/>
          <p:cNvGrpSpPr/>
          <p:nvPr/>
        </p:nvGrpSpPr>
        <p:grpSpPr>
          <a:xfrm>
            <a:off x="3537620" y="2688025"/>
            <a:ext cx="353587" cy="352617"/>
            <a:chOff x="-30805300" y="1938725"/>
            <a:chExt cx="291450" cy="290650"/>
          </a:xfrm>
        </p:grpSpPr>
        <p:sp>
          <p:nvSpPr>
            <p:cNvPr id="10482" name="Google Shape;10482;p62"/>
            <p:cNvSpPr/>
            <p:nvPr/>
          </p:nvSpPr>
          <p:spPr>
            <a:xfrm>
              <a:off x="-30805300" y="1938725"/>
              <a:ext cx="291450" cy="290650"/>
            </a:xfrm>
            <a:custGeom>
              <a:rect b="b" l="l" r="r" t="t"/>
              <a:pathLst>
                <a:path extrusionOk="0" h="11626" w="11658">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2"/>
            <p:cNvSpPr/>
            <p:nvPr/>
          </p:nvSpPr>
          <p:spPr>
            <a:xfrm>
              <a:off x="-30670625" y="2042700"/>
              <a:ext cx="35475" cy="35450"/>
            </a:xfrm>
            <a:custGeom>
              <a:rect b="b" l="l" r="r" t="t"/>
              <a:pathLst>
                <a:path extrusionOk="0" h="1418" w="1419">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4" name="Google Shape;10484;p62"/>
          <p:cNvGrpSpPr/>
          <p:nvPr/>
        </p:nvGrpSpPr>
        <p:grpSpPr>
          <a:xfrm>
            <a:off x="3538105" y="3155952"/>
            <a:ext cx="352617" cy="353193"/>
            <a:chOff x="-30805300" y="2298675"/>
            <a:chExt cx="290650" cy="291125"/>
          </a:xfrm>
        </p:grpSpPr>
        <p:sp>
          <p:nvSpPr>
            <p:cNvPr id="10485" name="Google Shape;10485;p62"/>
            <p:cNvSpPr/>
            <p:nvPr/>
          </p:nvSpPr>
          <p:spPr>
            <a:xfrm>
              <a:off x="-30720225" y="24191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2"/>
            <p:cNvSpPr/>
            <p:nvPr/>
          </p:nvSpPr>
          <p:spPr>
            <a:xfrm>
              <a:off x="-30635175" y="2453250"/>
              <a:ext cx="87450" cy="69125"/>
            </a:xfrm>
            <a:custGeom>
              <a:rect b="b" l="l" r="r" t="t"/>
              <a:pathLst>
                <a:path extrusionOk="0" h="2765" w="3498">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2"/>
            <p:cNvSpPr/>
            <p:nvPr/>
          </p:nvSpPr>
          <p:spPr>
            <a:xfrm>
              <a:off x="-30805300" y="2298675"/>
              <a:ext cx="290650" cy="291125"/>
            </a:xfrm>
            <a:custGeom>
              <a:rect b="b" l="l" r="r" t="t"/>
              <a:pathLst>
                <a:path extrusionOk="0" h="11645" w="11626">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2"/>
            <p:cNvSpPr/>
            <p:nvPr/>
          </p:nvSpPr>
          <p:spPr>
            <a:xfrm>
              <a:off x="-30737575" y="2332550"/>
              <a:ext cx="53600" cy="69325"/>
            </a:xfrm>
            <a:custGeom>
              <a:rect b="b" l="l" r="r" t="t"/>
              <a:pathLst>
                <a:path extrusionOk="0" h="2773" w="2144">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9" name="Google Shape;10489;p62"/>
          <p:cNvGrpSpPr/>
          <p:nvPr/>
        </p:nvGrpSpPr>
        <p:grpSpPr>
          <a:xfrm>
            <a:off x="3537635" y="3616136"/>
            <a:ext cx="353557" cy="353557"/>
            <a:chOff x="-30806075" y="2657050"/>
            <a:chExt cx="291425" cy="291425"/>
          </a:xfrm>
        </p:grpSpPr>
        <p:sp>
          <p:nvSpPr>
            <p:cNvPr id="10490" name="Google Shape;10490;p62"/>
            <p:cNvSpPr/>
            <p:nvPr/>
          </p:nvSpPr>
          <p:spPr>
            <a:xfrm>
              <a:off x="-30806075" y="2657050"/>
              <a:ext cx="291425" cy="291425"/>
            </a:xfrm>
            <a:custGeom>
              <a:rect b="b" l="l" r="r" t="t"/>
              <a:pathLst>
                <a:path extrusionOk="0" h="11657" w="11657">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2"/>
            <p:cNvSpPr/>
            <p:nvPr/>
          </p:nvSpPr>
          <p:spPr>
            <a:xfrm>
              <a:off x="-30771425" y="2692475"/>
              <a:ext cx="222125" cy="222925"/>
            </a:xfrm>
            <a:custGeom>
              <a:rect b="b" l="l" r="r" t="t"/>
              <a:pathLst>
                <a:path extrusionOk="0" h="8917" w="8885">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2"/>
            <p:cNvSpPr/>
            <p:nvPr/>
          </p:nvSpPr>
          <p:spPr>
            <a:xfrm>
              <a:off x="-30669050" y="2726350"/>
              <a:ext cx="52025" cy="119150"/>
            </a:xfrm>
            <a:custGeom>
              <a:rect b="b" l="l" r="r" t="t"/>
              <a:pathLst>
                <a:path extrusionOk="0" h="4766" w="2081">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62"/>
          <p:cNvGrpSpPr/>
          <p:nvPr/>
        </p:nvGrpSpPr>
        <p:grpSpPr>
          <a:xfrm>
            <a:off x="2639681" y="4073943"/>
            <a:ext cx="353557" cy="353557"/>
            <a:chOff x="-30064925" y="2332550"/>
            <a:chExt cx="291425" cy="291425"/>
          </a:xfrm>
        </p:grpSpPr>
        <p:sp>
          <p:nvSpPr>
            <p:cNvPr id="10494" name="Google Shape;10494;p62"/>
            <p:cNvSpPr/>
            <p:nvPr/>
          </p:nvSpPr>
          <p:spPr>
            <a:xfrm>
              <a:off x="-30064925" y="2332550"/>
              <a:ext cx="291425" cy="291425"/>
            </a:xfrm>
            <a:custGeom>
              <a:rect b="b" l="l" r="r" t="t"/>
              <a:pathLst>
                <a:path extrusionOk="0" h="11657" w="11657">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2"/>
            <p:cNvSpPr/>
            <p:nvPr/>
          </p:nvSpPr>
          <p:spPr>
            <a:xfrm>
              <a:off x="-29944425" y="2384525"/>
              <a:ext cx="51225" cy="51225"/>
            </a:xfrm>
            <a:custGeom>
              <a:rect b="b" l="l" r="r" t="t"/>
              <a:pathLst>
                <a:path extrusionOk="0" h="2049" w="2049">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2"/>
            <p:cNvSpPr/>
            <p:nvPr/>
          </p:nvSpPr>
          <p:spPr>
            <a:xfrm>
              <a:off x="-29944425" y="2452250"/>
              <a:ext cx="51225" cy="119750"/>
            </a:xfrm>
            <a:custGeom>
              <a:rect b="b" l="l" r="r" t="t"/>
              <a:pathLst>
                <a:path extrusionOk="0" h="4790" w="2049">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7" name="Google Shape;10497;p62"/>
          <p:cNvGrpSpPr/>
          <p:nvPr/>
        </p:nvGrpSpPr>
        <p:grpSpPr>
          <a:xfrm>
            <a:off x="3983068" y="2683443"/>
            <a:ext cx="348855" cy="347879"/>
            <a:chOff x="2821450" y="2957850"/>
            <a:chExt cx="259275" cy="258550"/>
          </a:xfrm>
        </p:grpSpPr>
        <p:sp>
          <p:nvSpPr>
            <p:cNvPr id="10498" name="Google Shape;10498;p62"/>
            <p:cNvSpPr/>
            <p:nvPr/>
          </p:nvSpPr>
          <p:spPr>
            <a:xfrm>
              <a:off x="2821450" y="3080500"/>
              <a:ext cx="259275" cy="135900"/>
            </a:xfrm>
            <a:custGeom>
              <a:rect b="b" l="l" r="r" t="t"/>
              <a:pathLst>
                <a:path extrusionOk="0" h="5436" w="10371">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2"/>
            <p:cNvSpPr/>
            <p:nvPr/>
          </p:nvSpPr>
          <p:spPr>
            <a:xfrm>
              <a:off x="2831900" y="2957850"/>
              <a:ext cx="228625" cy="106350"/>
            </a:xfrm>
            <a:custGeom>
              <a:rect b="b" l="l" r="r" t="t"/>
              <a:pathLst>
                <a:path extrusionOk="0" h="4254" w="9145">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2"/>
            <p:cNvSpPr/>
            <p:nvPr/>
          </p:nvSpPr>
          <p:spPr>
            <a:xfrm>
              <a:off x="3024600" y="2966925"/>
              <a:ext cx="29875" cy="58497"/>
            </a:xfrm>
            <a:custGeom>
              <a:rect b="b" l="l" r="r" t="t"/>
              <a:pathLst>
                <a:path extrusionOk="0" h="2376" w="1195">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chemeClr val="dk2"/>
            </a:solidFill>
            <a:ln>
              <a:noFill/>
            </a:ln>
          </p:spPr>
        </p:sp>
      </p:grpSp>
      <p:grpSp>
        <p:nvGrpSpPr>
          <p:cNvPr id="10501" name="Google Shape;10501;p62"/>
          <p:cNvGrpSpPr/>
          <p:nvPr/>
        </p:nvGrpSpPr>
        <p:grpSpPr>
          <a:xfrm>
            <a:off x="4858100" y="1304461"/>
            <a:ext cx="361090" cy="361090"/>
            <a:chOff x="-57970450" y="1903275"/>
            <a:chExt cx="318225" cy="318225"/>
          </a:xfrm>
        </p:grpSpPr>
        <p:sp>
          <p:nvSpPr>
            <p:cNvPr id="10502" name="Google Shape;10502;p62"/>
            <p:cNvSpPr/>
            <p:nvPr/>
          </p:nvSpPr>
          <p:spPr>
            <a:xfrm>
              <a:off x="-57847575" y="2135825"/>
              <a:ext cx="73250" cy="28975"/>
            </a:xfrm>
            <a:custGeom>
              <a:rect b="b" l="l" r="r" t="t"/>
              <a:pathLst>
                <a:path extrusionOk="0" h="1159" w="293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2"/>
            <p:cNvSpPr/>
            <p:nvPr/>
          </p:nvSpPr>
          <p:spPr>
            <a:xfrm>
              <a:off x="-57857025"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2"/>
            <p:cNvSpPr/>
            <p:nvPr/>
          </p:nvSpPr>
          <p:spPr>
            <a:xfrm>
              <a:off x="-57782200" y="2053725"/>
              <a:ext cx="18125" cy="18125"/>
            </a:xfrm>
            <a:custGeom>
              <a:rect b="b" l="l" r="r" t="t"/>
              <a:pathLst>
                <a:path extrusionOk="0" h="725" w="725">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2"/>
            <p:cNvSpPr/>
            <p:nvPr/>
          </p:nvSpPr>
          <p:spPr>
            <a:xfrm>
              <a:off x="-57970450" y="1903275"/>
              <a:ext cx="318225" cy="318225"/>
            </a:xfrm>
            <a:custGeom>
              <a:rect b="b" l="l" r="r" t="t"/>
              <a:pathLst>
                <a:path extrusionOk="0" h="12729" w="12729">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6" name="Google Shape;10506;p62"/>
          <p:cNvGrpSpPr/>
          <p:nvPr/>
        </p:nvGrpSpPr>
        <p:grpSpPr>
          <a:xfrm>
            <a:off x="4880000" y="1780418"/>
            <a:ext cx="317290" cy="359303"/>
            <a:chOff x="-57950750" y="2296300"/>
            <a:chExt cx="279625" cy="316650"/>
          </a:xfrm>
        </p:grpSpPr>
        <p:sp>
          <p:nvSpPr>
            <p:cNvPr id="10507" name="Google Shape;10507;p62"/>
            <p:cNvSpPr/>
            <p:nvPr/>
          </p:nvSpPr>
          <p:spPr>
            <a:xfrm>
              <a:off x="-57847575" y="2528075"/>
              <a:ext cx="73250" cy="29750"/>
            </a:xfrm>
            <a:custGeom>
              <a:rect b="b" l="l" r="r" t="t"/>
              <a:pathLst>
                <a:path extrusionOk="0" h="1190" w="293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2"/>
            <p:cNvSpPr/>
            <p:nvPr/>
          </p:nvSpPr>
          <p:spPr>
            <a:xfrm>
              <a:off x="-57857025"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2"/>
            <p:cNvSpPr/>
            <p:nvPr/>
          </p:nvSpPr>
          <p:spPr>
            <a:xfrm>
              <a:off x="-57782200" y="2446750"/>
              <a:ext cx="18125" cy="17350"/>
            </a:xfrm>
            <a:custGeom>
              <a:rect b="b" l="l" r="r" t="t"/>
              <a:pathLst>
                <a:path extrusionOk="0" h="694" w="725">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2"/>
            <p:cNvSpPr/>
            <p:nvPr/>
          </p:nvSpPr>
          <p:spPr>
            <a:xfrm>
              <a:off x="-57950750" y="2296300"/>
              <a:ext cx="279625" cy="316650"/>
            </a:xfrm>
            <a:custGeom>
              <a:rect b="b" l="l" r="r" t="t"/>
              <a:pathLst>
                <a:path extrusionOk="0" h="12666" w="11185">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1" name="Google Shape;10511;p62"/>
          <p:cNvGrpSpPr/>
          <p:nvPr/>
        </p:nvGrpSpPr>
        <p:grpSpPr>
          <a:xfrm>
            <a:off x="4858214" y="2232094"/>
            <a:ext cx="360863" cy="360211"/>
            <a:chOff x="-57969675" y="2687750"/>
            <a:chExt cx="318025" cy="317450"/>
          </a:xfrm>
        </p:grpSpPr>
        <p:sp>
          <p:nvSpPr>
            <p:cNvPr id="10512" name="Google Shape;10512;p62"/>
            <p:cNvSpPr/>
            <p:nvPr/>
          </p:nvSpPr>
          <p:spPr>
            <a:xfrm>
              <a:off x="-57856250" y="285630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2"/>
            <p:cNvSpPr/>
            <p:nvPr/>
          </p:nvSpPr>
          <p:spPr>
            <a:xfrm>
              <a:off x="-578460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2"/>
            <p:cNvSpPr/>
            <p:nvPr/>
          </p:nvSpPr>
          <p:spPr>
            <a:xfrm>
              <a:off x="-57969675" y="2687750"/>
              <a:ext cx="318025" cy="317450"/>
            </a:xfrm>
            <a:custGeom>
              <a:rect b="b" l="l" r="r" t="t"/>
              <a:pathLst>
                <a:path extrusionOk="0" h="12698" w="12721">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2"/>
            <p:cNvSpPr/>
            <p:nvPr/>
          </p:nvSpPr>
          <p:spPr>
            <a:xfrm>
              <a:off x="-57838125" y="2724975"/>
              <a:ext cx="56725" cy="55550"/>
            </a:xfrm>
            <a:custGeom>
              <a:rect b="b" l="l" r="r" t="t"/>
              <a:pathLst>
                <a:path extrusionOk="0" h="2222" w="2269">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6" name="Google Shape;10516;p62"/>
          <p:cNvGrpSpPr/>
          <p:nvPr/>
        </p:nvGrpSpPr>
        <p:grpSpPr>
          <a:xfrm>
            <a:off x="7067397" y="1304461"/>
            <a:ext cx="363785" cy="361090"/>
            <a:chOff x="-56012425" y="1903275"/>
            <a:chExt cx="320600" cy="318225"/>
          </a:xfrm>
        </p:grpSpPr>
        <p:sp>
          <p:nvSpPr>
            <p:cNvPr id="10517" name="Google Shape;10517;p62"/>
            <p:cNvSpPr/>
            <p:nvPr/>
          </p:nvSpPr>
          <p:spPr>
            <a:xfrm>
              <a:off x="-55897425" y="2015125"/>
              <a:ext cx="17350" cy="18150"/>
            </a:xfrm>
            <a:custGeom>
              <a:rect b="b" l="l" r="r" t="t"/>
              <a:pathLst>
                <a:path extrusionOk="0" h="726" w="694">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2"/>
            <p:cNvSpPr/>
            <p:nvPr/>
          </p:nvSpPr>
          <p:spPr>
            <a:xfrm>
              <a:off x="-56012425" y="1903275"/>
              <a:ext cx="320600" cy="318225"/>
            </a:xfrm>
            <a:custGeom>
              <a:rect b="b" l="l" r="r" t="t"/>
              <a:pathLst>
                <a:path extrusionOk="0" h="12729" w="12824">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9" name="Google Shape;10519;p62"/>
          <p:cNvGrpSpPr/>
          <p:nvPr/>
        </p:nvGrpSpPr>
        <p:grpSpPr>
          <a:xfrm>
            <a:off x="7068290" y="1778631"/>
            <a:ext cx="361998" cy="361998"/>
            <a:chOff x="-56010850" y="2294725"/>
            <a:chExt cx="319025" cy="319025"/>
          </a:xfrm>
        </p:grpSpPr>
        <p:sp>
          <p:nvSpPr>
            <p:cNvPr id="10520" name="Google Shape;10520;p62"/>
            <p:cNvSpPr/>
            <p:nvPr/>
          </p:nvSpPr>
          <p:spPr>
            <a:xfrm>
              <a:off x="-55906875" y="2527275"/>
              <a:ext cx="73275" cy="29750"/>
            </a:xfrm>
            <a:custGeom>
              <a:rect b="b" l="l" r="r" t="t"/>
              <a:pathLst>
                <a:path extrusionOk="0" h="1190" w="2931">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2"/>
            <p:cNvSpPr/>
            <p:nvPr/>
          </p:nvSpPr>
          <p:spPr>
            <a:xfrm>
              <a:off x="-5591632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2"/>
            <p:cNvSpPr/>
            <p:nvPr/>
          </p:nvSpPr>
          <p:spPr>
            <a:xfrm>
              <a:off x="-55842300"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2"/>
            <p:cNvSpPr/>
            <p:nvPr/>
          </p:nvSpPr>
          <p:spPr>
            <a:xfrm>
              <a:off x="-56010850" y="2294725"/>
              <a:ext cx="319025" cy="319025"/>
            </a:xfrm>
            <a:custGeom>
              <a:rect b="b" l="l" r="r" t="t"/>
              <a:pathLst>
                <a:path extrusionOk="0" h="12761" w="12761">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4" name="Google Shape;10524;p62"/>
          <p:cNvGrpSpPr/>
          <p:nvPr/>
        </p:nvGrpSpPr>
        <p:grpSpPr>
          <a:xfrm>
            <a:off x="7068305" y="2231215"/>
            <a:ext cx="361969" cy="361090"/>
            <a:chOff x="-56010050" y="2686975"/>
            <a:chExt cx="319000" cy="318225"/>
          </a:xfrm>
        </p:grpSpPr>
        <p:sp>
          <p:nvSpPr>
            <p:cNvPr id="10525" name="Google Shape;10525;p62"/>
            <p:cNvSpPr/>
            <p:nvPr/>
          </p:nvSpPr>
          <p:spPr>
            <a:xfrm>
              <a:off x="-55887975" y="2917925"/>
              <a:ext cx="72475" cy="29775"/>
            </a:xfrm>
            <a:custGeom>
              <a:rect b="b" l="l" r="r" t="t"/>
              <a:pathLst>
                <a:path extrusionOk="0" h="1191" w="2899">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2"/>
            <p:cNvSpPr/>
            <p:nvPr/>
          </p:nvSpPr>
          <p:spPr>
            <a:xfrm>
              <a:off x="-5589742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2"/>
            <p:cNvSpPr/>
            <p:nvPr/>
          </p:nvSpPr>
          <p:spPr>
            <a:xfrm>
              <a:off x="-55822600" y="2854725"/>
              <a:ext cx="17350" cy="18150"/>
            </a:xfrm>
            <a:custGeom>
              <a:rect b="b" l="l" r="r" t="t"/>
              <a:pathLst>
                <a:path extrusionOk="0" h="726" w="694">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2"/>
            <p:cNvSpPr/>
            <p:nvPr/>
          </p:nvSpPr>
          <p:spPr>
            <a:xfrm>
              <a:off x="-56010050" y="2686975"/>
              <a:ext cx="319000" cy="318225"/>
            </a:xfrm>
            <a:custGeom>
              <a:rect b="b" l="l" r="r" t="t"/>
              <a:pathLst>
                <a:path extrusionOk="0" h="12729" w="1276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9" name="Google Shape;10529;p62"/>
          <p:cNvGrpSpPr/>
          <p:nvPr/>
        </p:nvGrpSpPr>
        <p:grpSpPr>
          <a:xfrm>
            <a:off x="5753801" y="2684124"/>
            <a:ext cx="361998" cy="361090"/>
            <a:chOff x="-54081175" y="1903275"/>
            <a:chExt cx="319025" cy="318225"/>
          </a:xfrm>
        </p:grpSpPr>
        <p:sp>
          <p:nvSpPr>
            <p:cNvPr id="10530" name="Google Shape;10530;p62"/>
            <p:cNvSpPr/>
            <p:nvPr/>
          </p:nvSpPr>
          <p:spPr>
            <a:xfrm>
              <a:off x="-53959075" y="2135825"/>
              <a:ext cx="72475" cy="28975"/>
            </a:xfrm>
            <a:custGeom>
              <a:rect b="b" l="l" r="r" t="t"/>
              <a:pathLst>
                <a:path extrusionOk="0" h="1159" w="2899">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2"/>
            <p:cNvSpPr/>
            <p:nvPr/>
          </p:nvSpPr>
          <p:spPr>
            <a:xfrm>
              <a:off x="-54081175" y="1903275"/>
              <a:ext cx="319025" cy="318225"/>
            </a:xfrm>
            <a:custGeom>
              <a:rect b="b" l="l" r="r" t="t"/>
              <a:pathLst>
                <a:path extrusionOk="0" h="12729" w="12761">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2" name="Google Shape;10532;p62"/>
          <p:cNvGrpSpPr/>
          <p:nvPr/>
        </p:nvGrpSpPr>
        <p:grpSpPr>
          <a:xfrm>
            <a:off x="5776154" y="3137587"/>
            <a:ext cx="317290" cy="360211"/>
            <a:chOff x="-54063050" y="2296300"/>
            <a:chExt cx="279625" cy="317450"/>
          </a:xfrm>
        </p:grpSpPr>
        <p:sp>
          <p:nvSpPr>
            <p:cNvPr id="10533" name="Google Shape;10533;p62"/>
            <p:cNvSpPr/>
            <p:nvPr/>
          </p:nvSpPr>
          <p:spPr>
            <a:xfrm>
              <a:off x="-53959075" y="2527275"/>
              <a:ext cx="72475" cy="29750"/>
            </a:xfrm>
            <a:custGeom>
              <a:rect b="b" l="l" r="r" t="t"/>
              <a:pathLst>
                <a:path extrusionOk="0" h="1190" w="2899">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2"/>
            <p:cNvSpPr/>
            <p:nvPr/>
          </p:nvSpPr>
          <p:spPr>
            <a:xfrm>
              <a:off x="-53969325" y="2482975"/>
              <a:ext cx="18150" cy="17350"/>
            </a:xfrm>
            <a:custGeom>
              <a:rect b="b" l="l" r="r" t="t"/>
              <a:pathLst>
                <a:path extrusionOk="0" h="694" w="726">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2"/>
            <p:cNvSpPr/>
            <p:nvPr/>
          </p:nvSpPr>
          <p:spPr>
            <a:xfrm>
              <a:off x="-53894500" y="2482975"/>
              <a:ext cx="18125" cy="17350"/>
            </a:xfrm>
            <a:custGeom>
              <a:rect b="b" l="l" r="r" t="t"/>
              <a:pathLst>
                <a:path extrusionOk="0" h="694" w="725">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2"/>
            <p:cNvSpPr/>
            <p:nvPr/>
          </p:nvSpPr>
          <p:spPr>
            <a:xfrm>
              <a:off x="-54063050" y="2296300"/>
              <a:ext cx="279625" cy="317450"/>
            </a:xfrm>
            <a:custGeom>
              <a:rect b="b" l="l" r="r" t="t"/>
              <a:pathLst>
                <a:path extrusionOk="0" h="12698" w="11185">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7" name="Google Shape;10537;p62"/>
          <p:cNvGrpSpPr/>
          <p:nvPr/>
        </p:nvGrpSpPr>
        <p:grpSpPr>
          <a:xfrm>
            <a:off x="5776154" y="3601649"/>
            <a:ext cx="317290" cy="361033"/>
            <a:chOff x="-54061475" y="2685450"/>
            <a:chExt cx="279625" cy="318175"/>
          </a:xfrm>
        </p:grpSpPr>
        <p:sp>
          <p:nvSpPr>
            <p:cNvPr id="10538" name="Google Shape;10538;p62"/>
            <p:cNvSpPr/>
            <p:nvPr/>
          </p:nvSpPr>
          <p:spPr>
            <a:xfrm>
              <a:off x="-53959075" y="2919525"/>
              <a:ext cx="72475" cy="28950"/>
            </a:xfrm>
            <a:custGeom>
              <a:rect b="b" l="l" r="r" t="t"/>
              <a:pathLst>
                <a:path extrusionOk="0" h="1158" w="2899">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2"/>
            <p:cNvSpPr/>
            <p:nvPr/>
          </p:nvSpPr>
          <p:spPr>
            <a:xfrm>
              <a:off x="-53969325" y="2854725"/>
              <a:ext cx="18150" cy="18150"/>
            </a:xfrm>
            <a:custGeom>
              <a:rect b="b" l="l" r="r" t="t"/>
              <a:pathLst>
                <a:path extrusionOk="0" h="726" w="726">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2"/>
            <p:cNvSpPr/>
            <p:nvPr/>
          </p:nvSpPr>
          <p:spPr>
            <a:xfrm>
              <a:off x="-53894500" y="2854725"/>
              <a:ext cx="18125" cy="18150"/>
            </a:xfrm>
            <a:custGeom>
              <a:rect b="b" l="l" r="r" t="t"/>
              <a:pathLst>
                <a:path extrusionOk="0" h="726" w="725">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2"/>
            <p:cNvSpPr/>
            <p:nvPr/>
          </p:nvSpPr>
          <p:spPr>
            <a:xfrm>
              <a:off x="-54061475" y="2685450"/>
              <a:ext cx="279625" cy="318175"/>
            </a:xfrm>
            <a:custGeom>
              <a:rect b="b" l="l" r="r" t="t"/>
              <a:pathLst>
                <a:path extrusionOk="0" h="12727" w="11185">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2" name="Google Shape;10542;p62"/>
          <p:cNvGrpSpPr/>
          <p:nvPr/>
        </p:nvGrpSpPr>
        <p:grpSpPr>
          <a:xfrm>
            <a:off x="8029690" y="2693967"/>
            <a:ext cx="275278" cy="361969"/>
            <a:chOff x="-52074300" y="1911950"/>
            <a:chExt cx="242600" cy="319000"/>
          </a:xfrm>
        </p:grpSpPr>
        <p:sp>
          <p:nvSpPr>
            <p:cNvPr id="10543" name="Google Shape;10543;p62"/>
            <p:cNvSpPr/>
            <p:nvPr/>
          </p:nvSpPr>
          <p:spPr>
            <a:xfrm>
              <a:off x="-51989225" y="2125600"/>
              <a:ext cx="72475" cy="29750"/>
            </a:xfrm>
            <a:custGeom>
              <a:rect b="b" l="l" r="r" t="t"/>
              <a:pathLst>
                <a:path extrusionOk="0" h="1190" w="2899">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2"/>
            <p:cNvSpPr/>
            <p:nvPr/>
          </p:nvSpPr>
          <p:spPr>
            <a:xfrm>
              <a:off x="-51998675" y="2062375"/>
              <a:ext cx="17325" cy="18150"/>
            </a:xfrm>
            <a:custGeom>
              <a:rect b="b" l="l" r="r" t="t"/>
              <a:pathLst>
                <a:path extrusionOk="0" h="726" w="693">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2"/>
            <p:cNvSpPr/>
            <p:nvPr/>
          </p:nvSpPr>
          <p:spPr>
            <a:xfrm>
              <a:off x="-51925450" y="2062375"/>
              <a:ext cx="18150" cy="18150"/>
            </a:xfrm>
            <a:custGeom>
              <a:rect b="b" l="l" r="r" t="t"/>
              <a:pathLst>
                <a:path extrusionOk="0" h="726" w="726">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2"/>
            <p:cNvSpPr/>
            <p:nvPr/>
          </p:nvSpPr>
          <p:spPr>
            <a:xfrm>
              <a:off x="-52074300" y="1911950"/>
              <a:ext cx="242600" cy="319000"/>
            </a:xfrm>
            <a:custGeom>
              <a:rect b="b" l="l" r="r" t="t"/>
              <a:pathLst>
                <a:path extrusionOk="0" h="12760" w="9704">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7" name="Google Shape;10547;p62"/>
          <p:cNvGrpSpPr/>
          <p:nvPr/>
        </p:nvGrpSpPr>
        <p:grpSpPr>
          <a:xfrm>
            <a:off x="5287689" y="1305369"/>
            <a:ext cx="361998" cy="361090"/>
            <a:chOff x="-57578225" y="1904075"/>
            <a:chExt cx="319025" cy="318225"/>
          </a:xfrm>
        </p:grpSpPr>
        <p:sp>
          <p:nvSpPr>
            <p:cNvPr id="10548" name="Google Shape;10548;p62"/>
            <p:cNvSpPr/>
            <p:nvPr/>
          </p:nvSpPr>
          <p:spPr>
            <a:xfrm>
              <a:off x="-57578225" y="1904075"/>
              <a:ext cx="319025" cy="318225"/>
            </a:xfrm>
            <a:custGeom>
              <a:rect b="b" l="l" r="r" t="t"/>
              <a:pathLst>
                <a:path extrusionOk="0" h="12729" w="12761">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2"/>
            <p:cNvSpPr/>
            <p:nvPr/>
          </p:nvSpPr>
          <p:spPr>
            <a:xfrm>
              <a:off x="-57446675" y="2073400"/>
              <a:ext cx="18125" cy="18150"/>
            </a:xfrm>
            <a:custGeom>
              <a:rect b="b" l="l" r="r" t="t"/>
              <a:pathLst>
                <a:path extrusionOk="0" h="726" w="725">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2"/>
            <p:cNvSpPr/>
            <p:nvPr/>
          </p:nvSpPr>
          <p:spPr>
            <a:xfrm>
              <a:off x="-57371850" y="2073400"/>
              <a:ext cx="18125" cy="18150"/>
            </a:xfrm>
            <a:custGeom>
              <a:rect b="b" l="l" r="r" t="t"/>
              <a:pathLst>
                <a:path extrusionOk="0" h="726" w="725">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2"/>
            <p:cNvSpPr/>
            <p:nvPr/>
          </p:nvSpPr>
          <p:spPr>
            <a:xfrm>
              <a:off x="-57436450" y="2136625"/>
              <a:ext cx="72500" cy="29750"/>
            </a:xfrm>
            <a:custGeom>
              <a:rect b="b" l="l" r="r" t="t"/>
              <a:pathLst>
                <a:path extrusionOk="0" h="1190" w="290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2" name="Google Shape;10552;p62"/>
          <p:cNvGrpSpPr/>
          <p:nvPr/>
        </p:nvGrpSpPr>
        <p:grpSpPr>
          <a:xfrm>
            <a:off x="5310042" y="1778631"/>
            <a:ext cx="317290" cy="361090"/>
            <a:chOff x="-57558525" y="2294725"/>
            <a:chExt cx="279625" cy="318225"/>
          </a:xfrm>
        </p:grpSpPr>
        <p:sp>
          <p:nvSpPr>
            <p:cNvPr id="10553" name="Google Shape;10553;p62"/>
            <p:cNvSpPr/>
            <p:nvPr/>
          </p:nvSpPr>
          <p:spPr>
            <a:xfrm>
              <a:off x="-57455350" y="2498925"/>
              <a:ext cx="72475" cy="29750"/>
            </a:xfrm>
            <a:custGeom>
              <a:rect b="b" l="l" r="r" t="t"/>
              <a:pathLst>
                <a:path extrusionOk="0" h="1190" w="2899">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2"/>
            <p:cNvSpPr/>
            <p:nvPr/>
          </p:nvSpPr>
          <p:spPr>
            <a:xfrm>
              <a:off x="-57465575" y="2427050"/>
              <a:ext cx="18125" cy="17350"/>
            </a:xfrm>
            <a:custGeom>
              <a:rect b="b" l="l" r="r" t="t"/>
              <a:pathLst>
                <a:path extrusionOk="0" h="694" w="725">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2"/>
            <p:cNvSpPr/>
            <p:nvPr/>
          </p:nvSpPr>
          <p:spPr>
            <a:xfrm>
              <a:off x="-57389975" y="242705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2"/>
            <p:cNvSpPr/>
            <p:nvPr/>
          </p:nvSpPr>
          <p:spPr>
            <a:xfrm>
              <a:off x="-57558525" y="2294725"/>
              <a:ext cx="279625" cy="318225"/>
            </a:xfrm>
            <a:custGeom>
              <a:rect b="b" l="l" r="r" t="t"/>
              <a:pathLst>
                <a:path extrusionOk="0" h="12729" w="11185">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2"/>
            <p:cNvSpPr/>
            <p:nvPr/>
          </p:nvSpPr>
          <p:spPr>
            <a:xfrm>
              <a:off x="-57521500" y="2332550"/>
              <a:ext cx="204800" cy="241825"/>
            </a:xfrm>
            <a:custGeom>
              <a:rect b="b" l="l" r="r" t="t"/>
              <a:pathLst>
                <a:path extrusionOk="0" h="9673" w="8192">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8" name="Google Shape;10558;p62"/>
          <p:cNvGrpSpPr/>
          <p:nvPr/>
        </p:nvGrpSpPr>
        <p:grpSpPr>
          <a:xfrm>
            <a:off x="5285901" y="2231215"/>
            <a:ext cx="365572" cy="361969"/>
            <a:chOff x="-57579800" y="2686975"/>
            <a:chExt cx="322175" cy="319000"/>
          </a:xfrm>
        </p:grpSpPr>
        <p:sp>
          <p:nvSpPr>
            <p:cNvPr id="10559" name="Google Shape;10559;p62"/>
            <p:cNvSpPr/>
            <p:nvPr/>
          </p:nvSpPr>
          <p:spPr>
            <a:xfrm>
              <a:off x="-57455350" y="2920300"/>
              <a:ext cx="72475" cy="29750"/>
            </a:xfrm>
            <a:custGeom>
              <a:rect b="b" l="l" r="r" t="t"/>
              <a:pathLst>
                <a:path extrusionOk="0" h="1190" w="2899">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2"/>
            <p:cNvSpPr/>
            <p:nvPr/>
          </p:nvSpPr>
          <p:spPr>
            <a:xfrm>
              <a:off x="-57579800" y="2686975"/>
              <a:ext cx="322175" cy="319000"/>
            </a:xfrm>
            <a:custGeom>
              <a:rect b="b" l="l" r="r" t="t"/>
              <a:pathLst>
                <a:path extrusionOk="0" h="12760" w="12887">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1" name="Google Shape;10561;p62"/>
          <p:cNvGrpSpPr/>
          <p:nvPr/>
        </p:nvGrpSpPr>
        <p:grpSpPr>
          <a:xfrm>
            <a:off x="7510682" y="1778631"/>
            <a:ext cx="367359" cy="361090"/>
            <a:chOff x="-55620975" y="2294725"/>
            <a:chExt cx="323750" cy="318225"/>
          </a:xfrm>
        </p:grpSpPr>
        <p:sp>
          <p:nvSpPr>
            <p:cNvPr id="10562" name="Google Shape;10562;p62"/>
            <p:cNvSpPr/>
            <p:nvPr/>
          </p:nvSpPr>
          <p:spPr>
            <a:xfrm>
              <a:off x="-55496525" y="2527275"/>
              <a:ext cx="73275" cy="29750"/>
            </a:xfrm>
            <a:custGeom>
              <a:rect b="b" l="l" r="r" t="t"/>
              <a:pathLst>
                <a:path extrusionOk="0" h="1190" w="2931">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2"/>
            <p:cNvSpPr/>
            <p:nvPr/>
          </p:nvSpPr>
          <p:spPr>
            <a:xfrm>
              <a:off x="-55505975"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2"/>
            <p:cNvSpPr/>
            <p:nvPr/>
          </p:nvSpPr>
          <p:spPr>
            <a:xfrm>
              <a:off x="-55431150" y="244437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2"/>
            <p:cNvSpPr/>
            <p:nvPr/>
          </p:nvSpPr>
          <p:spPr>
            <a:xfrm>
              <a:off x="-55620975" y="2294725"/>
              <a:ext cx="323750" cy="318225"/>
            </a:xfrm>
            <a:custGeom>
              <a:rect b="b" l="l" r="r" t="t"/>
              <a:pathLst>
                <a:path extrusionOk="0" h="12729" w="1295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2"/>
            <p:cNvSpPr/>
            <p:nvPr/>
          </p:nvSpPr>
          <p:spPr>
            <a:xfrm>
              <a:off x="-55450850" y="2482375"/>
              <a:ext cx="39400" cy="38225"/>
            </a:xfrm>
            <a:custGeom>
              <a:rect b="b" l="l" r="r" t="t"/>
              <a:pathLst>
                <a:path extrusionOk="0" h="1529" w="1576">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2"/>
            <p:cNvSpPr/>
            <p:nvPr/>
          </p:nvSpPr>
          <p:spPr>
            <a:xfrm>
              <a:off x="-55506775" y="2482375"/>
              <a:ext cx="39400" cy="38225"/>
            </a:xfrm>
            <a:custGeom>
              <a:rect b="b" l="l" r="r" t="t"/>
              <a:pathLst>
                <a:path extrusionOk="0" h="1529" w="1576">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8" name="Google Shape;10568;p62"/>
          <p:cNvGrpSpPr/>
          <p:nvPr/>
        </p:nvGrpSpPr>
        <p:grpSpPr>
          <a:xfrm>
            <a:off x="7512923" y="2231130"/>
            <a:ext cx="362877" cy="361175"/>
            <a:chOff x="-55620175" y="2686900"/>
            <a:chExt cx="319800" cy="318300"/>
          </a:xfrm>
        </p:grpSpPr>
        <p:sp>
          <p:nvSpPr>
            <p:cNvPr id="10569" name="Google Shape;10569;p62"/>
            <p:cNvSpPr/>
            <p:nvPr/>
          </p:nvSpPr>
          <p:spPr>
            <a:xfrm>
              <a:off x="-55514650" y="2917925"/>
              <a:ext cx="72500" cy="29775"/>
            </a:xfrm>
            <a:custGeom>
              <a:rect b="b" l="l" r="r" t="t"/>
              <a:pathLst>
                <a:path extrusionOk="0" h="1191" w="290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2"/>
            <p:cNvSpPr/>
            <p:nvPr/>
          </p:nvSpPr>
          <p:spPr>
            <a:xfrm>
              <a:off x="-5545005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2"/>
            <p:cNvSpPr/>
            <p:nvPr/>
          </p:nvSpPr>
          <p:spPr>
            <a:xfrm>
              <a:off x="-55524875" y="2855525"/>
              <a:ext cx="18925" cy="17450"/>
            </a:xfrm>
            <a:custGeom>
              <a:rect b="b" l="l" r="r" t="t"/>
              <a:pathLst>
                <a:path extrusionOk="0" h="698" w="757">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2"/>
            <p:cNvSpPr/>
            <p:nvPr/>
          </p:nvSpPr>
          <p:spPr>
            <a:xfrm>
              <a:off x="-55620175" y="2686900"/>
              <a:ext cx="319800" cy="318300"/>
            </a:xfrm>
            <a:custGeom>
              <a:rect b="b" l="l" r="r" t="t"/>
              <a:pathLst>
                <a:path extrusionOk="0" h="12732" w="12792">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3" name="Google Shape;10573;p62"/>
          <p:cNvGrpSpPr/>
          <p:nvPr/>
        </p:nvGrpSpPr>
        <p:grpSpPr>
          <a:xfrm>
            <a:off x="6198887" y="2684124"/>
            <a:ext cx="361969" cy="361090"/>
            <a:chOff x="-53690500" y="1903275"/>
            <a:chExt cx="319000" cy="318225"/>
          </a:xfrm>
        </p:grpSpPr>
        <p:sp>
          <p:nvSpPr>
            <p:cNvPr id="10574" name="Google Shape;10574;p62"/>
            <p:cNvSpPr/>
            <p:nvPr/>
          </p:nvSpPr>
          <p:spPr>
            <a:xfrm>
              <a:off x="-53567625" y="2136625"/>
              <a:ext cx="71675" cy="29750"/>
            </a:xfrm>
            <a:custGeom>
              <a:rect b="b" l="l" r="r" t="t"/>
              <a:pathLst>
                <a:path extrusionOk="0" h="1190" w="2867">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2"/>
            <p:cNvSpPr/>
            <p:nvPr/>
          </p:nvSpPr>
          <p:spPr>
            <a:xfrm>
              <a:off x="-535022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2"/>
            <p:cNvSpPr/>
            <p:nvPr/>
          </p:nvSpPr>
          <p:spPr>
            <a:xfrm>
              <a:off x="-53577075"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2"/>
            <p:cNvSpPr/>
            <p:nvPr/>
          </p:nvSpPr>
          <p:spPr>
            <a:xfrm>
              <a:off x="-53690500" y="1903275"/>
              <a:ext cx="319000" cy="318225"/>
            </a:xfrm>
            <a:custGeom>
              <a:rect b="b" l="l" r="r" t="t"/>
              <a:pathLst>
                <a:path extrusionOk="0" h="12729" w="1276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8" name="Google Shape;10578;p62"/>
          <p:cNvGrpSpPr/>
          <p:nvPr/>
        </p:nvGrpSpPr>
        <p:grpSpPr>
          <a:xfrm>
            <a:off x="6221226" y="3137587"/>
            <a:ext cx="317290" cy="359303"/>
            <a:chOff x="-53670800" y="2296300"/>
            <a:chExt cx="279625" cy="316650"/>
          </a:xfrm>
        </p:grpSpPr>
        <p:sp>
          <p:nvSpPr>
            <p:cNvPr id="10579" name="Google Shape;10579;p62"/>
            <p:cNvSpPr/>
            <p:nvPr/>
          </p:nvSpPr>
          <p:spPr>
            <a:xfrm>
              <a:off x="-53567625" y="2527275"/>
              <a:ext cx="73250" cy="29750"/>
            </a:xfrm>
            <a:custGeom>
              <a:rect b="b" l="l" r="r" t="t"/>
              <a:pathLst>
                <a:path extrusionOk="0" h="1190" w="293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2"/>
            <p:cNvSpPr/>
            <p:nvPr/>
          </p:nvSpPr>
          <p:spPr>
            <a:xfrm>
              <a:off x="-53502250"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2"/>
            <p:cNvSpPr/>
            <p:nvPr/>
          </p:nvSpPr>
          <p:spPr>
            <a:xfrm>
              <a:off x="-53577075" y="2463275"/>
              <a:ext cx="17325" cy="17350"/>
            </a:xfrm>
            <a:custGeom>
              <a:rect b="b" l="l" r="r" t="t"/>
              <a:pathLst>
                <a:path extrusionOk="0" h="694" w="693">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2"/>
            <p:cNvSpPr/>
            <p:nvPr/>
          </p:nvSpPr>
          <p:spPr>
            <a:xfrm>
              <a:off x="-53670800" y="2296300"/>
              <a:ext cx="279625" cy="316650"/>
            </a:xfrm>
            <a:custGeom>
              <a:rect b="b" l="l" r="r" t="t"/>
              <a:pathLst>
                <a:path extrusionOk="0" h="12666" w="11185">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3" name="Google Shape;10583;p62"/>
          <p:cNvGrpSpPr/>
          <p:nvPr/>
        </p:nvGrpSpPr>
        <p:grpSpPr>
          <a:xfrm>
            <a:off x="6198887" y="3602925"/>
            <a:ext cx="361969" cy="361544"/>
            <a:chOff x="-53690500" y="2686575"/>
            <a:chExt cx="319000" cy="318625"/>
          </a:xfrm>
        </p:grpSpPr>
        <p:sp>
          <p:nvSpPr>
            <p:cNvPr id="10584" name="Google Shape;10584;p62"/>
            <p:cNvSpPr/>
            <p:nvPr/>
          </p:nvSpPr>
          <p:spPr>
            <a:xfrm>
              <a:off x="-53567625" y="2917925"/>
              <a:ext cx="73250" cy="29775"/>
            </a:xfrm>
            <a:custGeom>
              <a:rect b="b" l="l" r="r" t="t"/>
              <a:pathLst>
                <a:path extrusionOk="0" h="1191" w="293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2"/>
            <p:cNvSpPr/>
            <p:nvPr/>
          </p:nvSpPr>
          <p:spPr>
            <a:xfrm>
              <a:off x="-535770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2"/>
            <p:cNvSpPr/>
            <p:nvPr/>
          </p:nvSpPr>
          <p:spPr>
            <a:xfrm>
              <a:off x="-5350225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2"/>
            <p:cNvSpPr/>
            <p:nvPr/>
          </p:nvSpPr>
          <p:spPr>
            <a:xfrm>
              <a:off x="-53690500" y="2686575"/>
              <a:ext cx="319000" cy="318625"/>
            </a:xfrm>
            <a:custGeom>
              <a:rect b="b" l="l" r="r" t="t"/>
              <a:pathLst>
                <a:path extrusionOk="0" h="12745" w="1276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8" name="Google Shape;10588;p62"/>
          <p:cNvGrpSpPr/>
          <p:nvPr/>
        </p:nvGrpSpPr>
        <p:grpSpPr>
          <a:xfrm>
            <a:off x="8008669" y="3145785"/>
            <a:ext cx="317319" cy="360948"/>
            <a:chOff x="-52092425" y="2303525"/>
            <a:chExt cx="279650" cy="318100"/>
          </a:xfrm>
        </p:grpSpPr>
        <p:sp>
          <p:nvSpPr>
            <p:cNvPr id="10589" name="Google Shape;10589;p62"/>
            <p:cNvSpPr/>
            <p:nvPr/>
          </p:nvSpPr>
          <p:spPr>
            <a:xfrm>
              <a:off x="-51989225" y="2535950"/>
              <a:ext cx="72475" cy="29750"/>
            </a:xfrm>
            <a:custGeom>
              <a:rect b="b" l="l" r="r" t="t"/>
              <a:pathLst>
                <a:path extrusionOk="0" h="1190" w="2899">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2"/>
            <p:cNvSpPr/>
            <p:nvPr/>
          </p:nvSpPr>
          <p:spPr>
            <a:xfrm>
              <a:off x="-52092425" y="2303525"/>
              <a:ext cx="279650" cy="318100"/>
            </a:xfrm>
            <a:custGeom>
              <a:rect b="b" l="l" r="r" t="t"/>
              <a:pathLst>
                <a:path extrusionOk="0" h="12724" w="11186">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2"/>
            <p:cNvSpPr/>
            <p:nvPr/>
          </p:nvSpPr>
          <p:spPr>
            <a:xfrm>
              <a:off x="-51998675" y="2454625"/>
              <a:ext cx="17325" cy="17350"/>
            </a:xfrm>
            <a:custGeom>
              <a:rect b="b" l="l" r="r" t="t"/>
              <a:pathLst>
                <a:path extrusionOk="0" h="694" w="693">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2"/>
            <p:cNvSpPr/>
            <p:nvPr/>
          </p:nvSpPr>
          <p:spPr>
            <a:xfrm>
              <a:off x="-51925450" y="2454625"/>
              <a:ext cx="18150" cy="17350"/>
            </a:xfrm>
            <a:custGeom>
              <a:rect b="b" l="l" r="r" t="t"/>
              <a:pathLst>
                <a:path extrusionOk="0" h="694" w="726">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2"/>
            <p:cNvSpPr/>
            <p:nvPr/>
          </p:nvSpPr>
          <p:spPr>
            <a:xfrm>
              <a:off x="-51981350" y="2472725"/>
              <a:ext cx="55925" cy="55950"/>
            </a:xfrm>
            <a:custGeom>
              <a:rect b="b" l="l" r="r" t="t"/>
              <a:pathLst>
                <a:path extrusionOk="0" h="2238" w="2237">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4" name="Google Shape;10594;p62"/>
          <p:cNvGrpSpPr/>
          <p:nvPr/>
        </p:nvGrpSpPr>
        <p:grpSpPr>
          <a:xfrm>
            <a:off x="5727728" y="1306249"/>
            <a:ext cx="363756" cy="361090"/>
            <a:chOff x="-57189125" y="1904850"/>
            <a:chExt cx="320575" cy="318225"/>
          </a:xfrm>
        </p:grpSpPr>
        <p:sp>
          <p:nvSpPr>
            <p:cNvPr id="10595" name="Google Shape;10595;p62"/>
            <p:cNvSpPr/>
            <p:nvPr/>
          </p:nvSpPr>
          <p:spPr>
            <a:xfrm>
              <a:off x="-57073350" y="2072625"/>
              <a:ext cx="18125" cy="17350"/>
            </a:xfrm>
            <a:custGeom>
              <a:rect b="b" l="l" r="r" t="t"/>
              <a:pathLst>
                <a:path extrusionOk="0" h="694" w="725">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2"/>
            <p:cNvSpPr/>
            <p:nvPr/>
          </p:nvSpPr>
          <p:spPr>
            <a:xfrm>
              <a:off x="-569985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2"/>
            <p:cNvSpPr/>
            <p:nvPr/>
          </p:nvSpPr>
          <p:spPr>
            <a:xfrm>
              <a:off x="-57035550" y="200725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2"/>
            <p:cNvSpPr/>
            <p:nvPr/>
          </p:nvSpPr>
          <p:spPr>
            <a:xfrm>
              <a:off x="-57063900" y="2135825"/>
              <a:ext cx="73275" cy="28975"/>
            </a:xfrm>
            <a:custGeom>
              <a:rect b="b" l="l" r="r" t="t"/>
              <a:pathLst>
                <a:path extrusionOk="0" h="1159" w="2931">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2"/>
            <p:cNvSpPr/>
            <p:nvPr/>
          </p:nvSpPr>
          <p:spPr>
            <a:xfrm>
              <a:off x="-57189125" y="1904850"/>
              <a:ext cx="320575" cy="318225"/>
            </a:xfrm>
            <a:custGeom>
              <a:rect b="b" l="l" r="r" t="t"/>
              <a:pathLst>
                <a:path extrusionOk="0" h="12729" w="12823">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62"/>
          <p:cNvGrpSpPr/>
          <p:nvPr/>
        </p:nvGrpSpPr>
        <p:grpSpPr>
          <a:xfrm>
            <a:off x="5728621" y="1800985"/>
            <a:ext cx="361969" cy="316411"/>
            <a:chOff x="-57187550" y="2314425"/>
            <a:chExt cx="319000" cy="278850"/>
          </a:xfrm>
        </p:grpSpPr>
        <p:sp>
          <p:nvSpPr>
            <p:cNvPr id="10601" name="Google Shape;10601;p62"/>
            <p:cNvSpPr/>
            <p:nvPr/>
          </p:nvSpPr>
          <p:spPr>
            <a:xfrm>
              <a:off x="-57073350" y="2445950"/>
              <a:ext cx="18125" cy="17350"/>
            </a:xfrm>
            <a:custGeom>
              <a:rect b="b" l="l" r="r" t="t"/>
              <a:pathLst>
                <a:path extrusionOk="0" h="694" w="725">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2"/>
            <p:cNvSpPr/>
            <p:nvPr/>
          </p:nvSpPr>
          <p:spPr>
            <a:xfrm>
              <a:off x="-56998525" y="24451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2"/>
            <p:cNvSpPr/>
            <p:nvPr/>
          </p:nvSpPr>
          <p:spPr>
            <a:xfrm>
              <a:off x="-57063900" y="2508375"/>
              <a:ext cx="73275" cy="29750"/>
            </a:xfrm>
            <a:custGeom>
              <a:rect b="b" l="l" r="r" t="t"/>
              <a:pathLst>
                <a:path extrusionOk="0" h="1190" w="2931">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2"/>
            <p:cNvSpPr/>
            <p:nvPr/>
          </p:nvSpPr>
          <p:spPr>
            <a:xfrm>
              <a:off x="-57187550" y="2314425"/>
              <a:ext cx="319000" cy="278850"/>
            </a:xfrm>
            <a:custGeom>
              <a:rect b="b" l="l" r="r" t="t"/>
              <a:pathLst>
                <a:path extrusionOk="0" h="11154" w="1276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5" name="Google Shape;10605;p62"/>
          <p:cNvGrpSpPr/>
          <p:nvPr/>
        </p:nvGrpSpPr>
        <p:grpSpPr>
          <a:xfrm>
            <a:off x="5745585" y="2230534"/>
            <a:ext cx="328042" cy="361771"/>
            <a:chOff x="-57172600" y="2686375"/>
            <a:chExt cx="289100" cy="318825"/>
          </a:xfrm>
        </p:grpSpPr>
        <p:sp>
          <p:nvSpPr>
            <p:cNvPr id="10606" name="Google Shape;10606;p62"/>
            <p:cNvSpPr/>
            <p:nvPr/>
          </p:nvSpPr>
          <p:spPr>
            <a:xfrm>
              <a:off x="-57063900" y="2937625"/>
              <a:ext cx="73275" cy="29750"/>
            </a:xfrm>
            <a:custGeom>
              <a:rect b="b" l="l" r="r" t="t"/>
              <a:pathLst>
                <a:path extrusionOk="0" h="1190" w="2931">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2"/>
            <p:cNvSpPr/>
            <p:nvPr/>
          </p:nvSpPr>
          <p:spPr>
            <a:xfrm>
              <a:off x="-57172600" y="2686375"/>
              <a:ext cx="289100" cy="318825"/>
            </a:xfrm>
            <a:custGeom>
              <a:rect b="b" l="l" r="r" t="t"/>
              <a:pathLst>
                <a:path extrusionOk="0" h="12753" w="11564">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8" name="Google Shape;10608;p62"/>
          <p:cNvGrpSpPr/>
          <p:nvPr/>
        </p:nvGrpSpPr>
        <p:grpSpPr>
          <a:xfrm>
            <a:off x="7958434" y="1304461"/>
            <a:ext cx="361090" cy="359303"/>
            <a:chOff x="-55225575" y="1903275"/>
            <a:chExt cx="318225" cy="316650"/>
          </a:xfrm>
        </p:grpSpPr>
        <p:sp>
          <p:nvSpPr>
            <p:cNvPr id="10609" name="Google Shape;10609;p62"/>
            <p:cNvSpPr/>
            <p:nvPr/>
          </p:nvSpPr>
          <p:spPr>
            <a:xfrm>
              <a:off x="-55104275" y="2116925"/>
              <a:ext cx="72475" cy="29750"/>
            </a:xfrm>
            <a:custGeom>
              <a:rect b="b" l="l" r="r" t="t"/>
              <a:pathLst>
                <a:path extrusionOk="0" h="1190" w="2899">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2"/>
            <p:cNvSpPr/>
            <p:nvPr/>
          </p:nvSpPr>
          <p:spPr>
            <a:xfrm>
              <a:off x="-55113750" y="2053725"/>
              <a:ext cx="17350" cy="18125"/>
            </a:xfrm>
            <a:custGeom>
              <a:rect b="b" l="l" r="r" t="t"/>
              <a:pathLst>
                <a:path extrusionOk="0" h="725" w="694">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2"/>
            <p:cNvSpPr/>
            <p:nvPr/>
          </p:nvSpPr>
          <p:spPr>
            <a:xfrm>
              <a:off x="-55039700" y="2053725"/>
              <a:ext cx="18125" cy="18125"/>
            </a:xfrm>
            <a:custGeom>
              <a:rect b="b" l="l" r="r" t="t"/>
              <a:pathLst>
                <a:path extrusionOk="0" h="725" w="725">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2"/>
            <p:cNvSpPr/>
            <p:nvPr/>
          </p:nvSpPr>
          <p:spPr>
            <a:xfrm>
              <a:off x="-55225575" y="1903275"/>
              <a:ext cx="318225" cy="316650"/>
            </a:xfrm>
            <a:custGeom>
              <a:rect b="b" l="l" r="r" t="t"/>
              <a:pathLst>
                <a:path extrusionOk="0" h="12666" w="12729">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2"/>
            <p:cNvSpPr/>
            <p:nvPr/>
          </p:nvSpPr>
          <p:spPr>
            <a:xfrm>
              <a:off x="-55170450" y="1959200"/>
              <a:ext cx="204800" cy="225300"/>
            </a:xfrm>
            <a:custGeom>
              <a:rect b="b" l="l" r="r" t="t"/>
              <a:pathLst>
                <a:path extrusionOk="0" h="9012" w="8192">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62"/>
          <p:cNvGrpSpPr/>
          <p:nvPr/>
        </p:nvGrpSpPr>
        <p:grpSpPr>
          <a:xfrm>
            <a:off x="7969611" y="1780418"/>
            <a:ext cx="338736" cy="359303"/>
            <a:chOff x="-55217700" y="2296300"/>
            <a:chExt cx="298525" cy="316650"/>
          </a:xfrm>
        </p:grpSpPr>
        <p:sp>
          <p:nvSpPr>
            <p:cNvPr id="10615" name="Google Shape;10615;p62"/>
            <p:cNvSpPr/>
            <p:nvPr/>
          </p:nvSpPr>
          <p:spPr>
            <a:xfrm>
              <a:off x="-55105075" y="242627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2"/>
            <p:cNvSpPr/>
            <p:nvPr/>
          </p:nvSpPr>
          <p:spPr>
            <a:xfrm>
              <a:off x="-55030250" y="24262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2"/>
            <p:cNvSpPr/>
            <p:nvPr/>
          </p:nvSpPr>
          <p:spPr>
            <a:xfrm>
              <a:off x="-55095625" y="2488675"/>
              <a:ext cx="73275" cy="29775"/>
            </a:xfrm>
            <a:custGeom>
              <a:rect b="b" l="l" r="r" t="t"/>
              <a:pathLst>
                <a:path extrusionOk="0" h="1191" w="2931">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2"/>
            <p:cNvSpPr/>
            <p:nvPr/>
          </p:nvSpPr>
          <p:spPr>
            <a:xfrm>
              <a:off x="-55217700" y="2296300"/>
              <a:ext cx="298525" cy="316650"/>
            </a:xfrm>
            <a:custGeom>
              <a:rect b="b" l="l" r="r" t="t"/>
              <a:pathLst>
                <a:path extrusionOk="0" h="12666" w="11941">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9" name="Google Shape;10619;p62"/>
          <p:cNvGrpSpPr/>
          <p:nvPr/>
        </p:nvGrpSpPr>
        <p:grpSpPr>
          <a:xfrm>
            <a:off x="7957541" y="2233002"/>
            <a:ext cx="362877" cy="359303"/>
            <a:chOff x="-55229525" y="2688550"/>
            <a:chExt cx="319800" cy="316650"/>
          </a:xfrm>
        </p:grpSpPr>
        <p:sp>
          <p:nvSpPr>
            <p:cNvPr id="10620" name="Google Shape;10620;p62"/>
            <p:cNvSpPr/>
            <p:nvPr/>
          </p:nvSpPr>
          <p:spPr>
            <a:xfrm>
              <a:off x="-55104275" y="2919525"/>
              <a:ext cx="72475" cy="28950"/>
            </a:xfrm>
            <a:custGeom>
              <a:rect b="b" l="l" r="r" t="t"/>
              <a:pathLst>
                <a:path extrusionOk="0" h="1158" w="2899">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2"/>
            <p:cNvSpPr/>
            <p:nvPr/>
          </p:nvSpPr>
          <p:spPr>
            <a:xfrm>
              <a:off x="-55039700" y="2856300"/>
              <a:ext cx="18125" cy="17350"/>
            </a:xfrm>
            <a:custGeom>
              <a:rect b="b" l="l" r="r" t="t"/>
              <a:pathLst>
                <a:path extrusionOk="0" h="694" w="725">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2"/>
            <p:cNvSpPr/>
            <p:nvPr/>
          </p:nvSpPr>
          <p:spPr>
            <a:xfrm>
              <a:off x="-55113750" y="2856300"/>
              <a:ext cx="17350" cy="17350"/>
            </a:xfrm>
            <a:custGeom>
              <a:rect b="b" l="l" r="r" t="t"/>
              <a:pathLst>
                <a:path extrusionOk="0" h="694" w="694">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2"/>
            <p:cNvSpPr/>
            <p:nvPr/>
          </p:nvSpPr>
          <p:spPr>
            <a:xfrm>
              <a:off x="-55229525" y="2688550"/>
              <a:ext cx="319800" cy="316650"/>
            </a:xfrm>
            <a:custGeom>
              <a:rect b="b" l="l" r="r" t="t"/>
              <a:pathLst>
                <a:path extrusionOk="0" h="12666" w="12792">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62"/>
          <p:cNvGrpSpPr/>
          <p:nvPr/>
        </p:nvGrpSpPr>
        <p:grpSpPr>
          <a:xfrm>
            <a:off x="6653760" y="2684124"/>
            <a:ext cx="338765" cy="361090"/>
            <a:chOff x="-53288825" y="1903275"/>
            <a:chExt cx="298550" cy="318225"/>
          </a:xfrm>
        </p:grpSpPr>
        <p:sp>
          <p:nvSpPr>
            <p:cNvPr id="10625" name="Google Shape;10625;p62"/>
            <p:cNvSpPr/>
            <p:nvPr/>
          </p:nvSpPr>
          <p:spPr>
            <a:xfrm>
              <a:off x="-53214000" y="2052925"/>
              <a:ext cx="18150" cy="17350"/>
            </a:xfrm>
            <a:custGeom>
              <a:rect b="b" l="l" r="r" t="t"/>
              <a:pathLst>
                <a:path extrusionOk="0" h="694" w="726">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2"/>
            <p:cNvSpPr/>
            <p:nvPr/>
          </p:nvSpPr>
          <p:spPr>
            <a:xfrm>
              <a:off x="-53139175" y="205292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2"/>
            <p:cNvSpPr/>
            <p:nvPr/>
          </p:nvSpPr>
          <p:spPr>
            <a:xfrm>
              <a:off x="-53288825" y="1903275"/>
              <a:ext cx="298550" cy="318225"/>
            </a:xfrm>
            <a:custGeom>
              <a:rect b="b" l="l" r="r" t="t"/>
              <a:pathLst>
                <a:path extrusionOk="0" h="12729" w="11942">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8" name="Google Shape;10628;p62"/>
          <p:cNvGrpSpPr/>
          <p:nvPr/>
        </p:nvGrpSpPr>
        <p:grpSpPr>
          <a:xfrm>
            <a:off x="6642143" y="3135800"/>
            <a:ext cx="361998" cy="361090"/>
            <a:chOff x="-53299850" y="2294725"/>
            <a:chExt cx="319025" cy="318225"/>
          </a:xfrm>
        </p:grpSpPr>
        <p:sp>
          <p:nvSpPr>
            <p:cNvPr id="10629" name="Google Shape;10629;p62"/>
            <p:cNvSpPr/>
            <p:nvPr/>
          </p:nvSpPr>
          <p:spPr>
            <a:xfrm>
              <a:off x="-53175400" y="2526500"/>
              <a:ext cx="72475" cy="29750"/>
            </a:xfrm>
            <a:custGeom>
              <a:rect b="b" l="l" r="r" t="t"/>
              <a:pathLst>
                <a:path extrusionOk="0" h="1190" w="2899">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2"/>
            <p:cNvSpPr/>
            <p:nvPr/>
          </p:nvSpPr>
          <p:spPr>
            <a:xfrm>
              <a:off x="-53299850" y="2294725"/>
              <a:ext cx="319025" cy="318225"/>
            </a:xfrm>
            <a:custGeom>
              <a:rect b="b" l="l" r="r" t="t"/>
              <a:pathLst>
                <a:path extrusionOk="0" h="12729" w="12761">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62"/>
          <p:cNvGrpSpPr/>
          <p:nvPr/>
        </p:nvGrpSpPr>
        <p:grpSpPr>
          <a:xfrm>
            <a:off x="6664936" y="3604259"/>
            <a:ext cx="316411" cy="360211"/>
            <a:chOff x="-53278575" y="2687750"/>
            <a:chExt cx="278850" cy="317450"/>
          </a:xfrm>
        </p:grpSpPr>
        <p:sp>
          <p:nvSpPr>
            <p:cNvPr id="10632" name="Google Shape;10632;p62"/>
            <p:cNvSpPr/>
            <p:nvPr/>
          </p:nvSpPr>
          <p:spPr>
            <a:xfrm>
              <a:off x="-53175400" y="2919525"/>
              <a:ext cx="71700" cy="28950"/>
            </a:xfrm>
            <a:custGeom>
              <a:rect b="b" l="l" r="r" t="t"/>
              <a:pathLst>
                <a:path extrusionOk="0" h="1158" w="2868">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2"/>
            <p:cNvSpPr/>
            <p:nvPr/>
          </p:nvSpPr>
          <p:spPr>
            <a:xfrm>
              <a:off x="-53185625"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2"/>
            <p:cNvSpPr/>
            <p:nvPr/>
          </p:nvSpPr>
          <p:spPr>
            <a:xfrm>
              <a:off x="-53110800" y="2854725"/>
              <a:ext cx="18125" cy="18150"/>
            </a:xfrm>
            <a:custGeom>
              <a:rect b="b" l="l" r="r" t="t"/>
              <a:pathLst>
                <a:path extrusionOk="0" h="726" w="725">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2"/>
            <p:cNvSpPr/>
            <p:nvPr/>
          </p:nvSpPr>
          <p:spPr>
            <a:xfrm>
              <a:off x="-53278575" y="2687750"/>
              <a:ext cx="278850" cy="317450"/>
            </a:xfrm>
            <a:custGeom>
              <a:rect b="b" l="l" r="r" t="t"/>
              <a:pathLst>
                <a:path extrusionOk="0" h="12698" w="11154">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6" name="Google Shape;10636;p62"/>
          <p:cNvGrpSpPr/>
          <p:nvPr/>
        </p:nvGrpSpPr>
        <p:grpSpPr>
          <a:xfrm>
            <a:off x="7986330" y="3603947"/>
            <a:ext cx="361998" cy="362310"/>
            <a:chOff x="-52101875" y="2687475"/>
            <a:chExt cx="319025" cy="319300"/>
          </a:xfrm>
        </p:grpSpPr>
        <p:sp>
          <p:nvSpPr>
            <p:cNvPr id="10637" name="Google Shape;10637;p62"/>
            <p:cNvSpPr/>
            <p:nvPr/>
          </p:nvSpPr>
          <p:spPr>
            <a:xfrm>
              <a:off x="-51978200" y="2920300"/>
              <a:ext cx="72475" cy="29750"/>
            </a:xfrm>
            <a:custGeom>
              <a:rect b="b" l="l" r="r" t="t"/>
              <a:pathLst>
                <a:path extrusionOk="0" h="1190" w="2899">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2"/>
            <p:cNvSpPr/>
            <p:nvPr/>
          </p:nvSpPr>
          <p:spPr>
            <a:xfrm>
              <a:off x="-51988450" y="28571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2"/>
            <p:cNvSpPr/>
            <p:nvPr/>
          </p:nvSpPr>
          <p:spPr>
            <a:xfrm>
              <a:off x="-51913625" y="28571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2"/>
            <p:cNvSpPr/>
            <p:nvPr/>
          </p:nvSpPr>
          <p:spPr>
            <a:xfrm>
              <a:off x="-52101875" y="2687475"/>
              <a:ext cx="319025" cy="319300"/>
            </a:xfrm>
            <a:custGeom>
              <a:rect b="b" l="l" r="r" t="t"/>
              <a:pathLst>
                <a:path extrusionOk="0" h="12772" w="12761">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1" name="Google Shape;10641;p62"/>
          <p:cNvGrpSpPr/>
          <p:nvPr/>
        </p:nvGrpSpPr>
        <p:grpSpPr>
          <a:xfrm>
            <a:off x="6201079" y="1305369"/>
            <a:ext cx="317290" cy="361090"/>
            <a:chOff x="-56774050" y="1904075"/>
            <a:chExt cx="279625" cy="318225"/>
          </a:xfrm>
        </p:grpSpPr>
        <p:sp>
          <p:nvSpPr>
            <p:cNvPr id="10642" name="Google Shape;10642;p62"/>
            <p:cNvSpPr/>
            <p:nvPr/>
          </p:nvSpPr>
          <p:spPr>
            <a:xfrm>
              <a:off x="-56671650" y="2135825"/>
              <a:ext cx="72475" cy="28975"/>
            </a:xfrm>
            <a:custGeom>
              <a:rect b="b" l="l" r="r" t="t"/>
              <a:pathLst>
                <a:path extrusionOk="0" h="1159" w="2899">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2"/>
            <p:cNvSpPr/>
            <p:nvPr/>
          </p:nvSpPr>
          <p:spPr>
            <a:xfrm>
              <a:off x="-56774050" y="1904075"/>
              <a:ext cx="279625" cy="318225"/>
            </a:xfrm>
            <a:custGeom>
              <a:rect b="b" l="l" r="r" t="t"/>
              <a:pathLst>
                <a:path extrusionOk="0" h="12729" w="11185">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4" name="Google Shape;10644;p62"/>
          <p:cNvGrpSpPr/>
          <p:nvPr/>
        </p:nvGrpSpPr>
        <p:grpSpPr>
          <a:xfrm>
            <a:off x="6201079" y="1778631"/>
            <a:ext cx="317290" cy="361090"/>
            <a:chOff x="-56774850" y="2294725"/>
            <a:chExt cx="279625" cy="318225"/>
          </a:xfrm>
        </p:grpSpPr>
        <p:sp>
          <p:nvSpPr>
            <p:cNvPr id="10645" name="Google Shape;10645;p62"/>
            <p:cNvSpPr/>
            <p:nvPr/>
          </p:nvSpPr>
          <p:spPr>
            <a:xfrm>
              <a:off x="-56681100"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2"/>
            <p:cNvSpPr/>
            <p:nvPr/>
          </p:nvSpPr>
          <p:spPr>
            <a:xfrm>
              <a:off x="-56606275" y="2464075"/>
              <a:ext cx="17325" cy="18125"/>
            </a:xfrm>
            <a:custGeom>
              <a:rect b="b" l="l" r="r" t="t"/>
              <a:pathLst>
                <a:path extrusionOk="0" h="725" w="693">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2"/>
            <p:cNvSpPr/>
            <p:nvPr/>
          </p:nvSpPr>
          <p:spPr>
            <a:xfrm>
              <a:off x="-56774850" y="2294725"/>
              <a:ext cx="279625" cy="318225"/>
            </a:xfrm>
            <a:custGeom>
              <a:rect b="b" l="l" r="r" t="t"/>
              <a:pathLst>
                <a:path extrusionOk="0" h="12729" w="11185">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8" name="Google Shape;10648;p62"/>
          <p:cNvGrpSpPr/>
          <p:nvPr/>
        </p:nvGrpSpPr>
        <p:grpSpPr>
          <a:xfrm>
            <a:off x="6222086" y="2231215"/>
            <a:ext cx="275278" cy="360182"/>
            <a:chOff x="-56756725" y="2686975"/>
            <a:chExt cx="242600" cy="317425"/>
          </a:xfrm>
        </p:grpSpPr>
        <p:sp>
          <p:nvSpPr>
            <p:cNvPr id="10649" name="Google Shape;10649;p62"/>
            <p:cNvSpPr/>
            <p:nvPr/>
          </p:nvSpPr>
          <p:spPr>
            <a:xfrm>
              <a:off x="-56681100"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2"/>
            <p:cNvSpPr/>
            <p:nvPr/>
          </p:nvSpPr>
          <p:spPr>
            <a:xfrm>
              <a:off x="-56606275" y="2854725"/>
              <a:ext cx="17325" cy="18150"/>
            </a:xfrm>
            <a:custGeom>
              <a:rect b="b" l="l" r="r" t="t"/>
              <a:pathLst>
                <a:path extrusionOk="0" h="726" w="693">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2"/>
            <p:cNvSpPr/>
            <p:nvPr/>
          </p:nvSpPr>
          <p:spPr>
            <a:xfrm>
              <a:off x="-56756725" y="2686975"/>
              <a:ext cx="242600" cy="317425"/>
            </a:xfrm>
            <a:custGeom>
              <a:rect b="b" l="l" r="r" t="t"/>
              <a:pathLst>
                <a:path extrusionOk="0" h="12697" w="9704">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2" name="Google Shape;10652;p62"/>
          <p:cNvGrpSpPr/>
          <p:nvPr/>
        </p:nvGrpSpPr>
        <p:grpSpPr>
          <a:xfrm>
            <a:off x="4870518" y="2684124"/>
            <a:ext cx="337346" cy="361998"/>
            <a:chOff x="-54826975" y="1903275"/>
            <a:chExt cx="297300" cy="319025"/>
          </a:xfrm>
        </p:grpSpPr>
        <p:sp>
          <p:nvSpPr>
            <p:cNvPr id="10653" name="Google Shape;10653;p62"/>
            <p:cNvSpPr/>
            <p:nvPr/>
          </p:nvSpPr>
          <p:spPr>
            <a:xfrm>
              <a:off x="-54712850" y="2135825"/>
              <a:ext cx="73275" cy="28975"/>
            </a:xfrm>
            <a:custGeom>
              <a:rect b="b" l="l" r="r" t="t"/>
              <a:pathLst>
                <a:path extrusionOk="0" h="1159" w="2931">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2"/>
            <p:cNvSpPr/>
            <p:nvPr/>
          </p:nvSpPr>
          <p:spPr>
            <a:xfrm>
              <a:off x="-54826975" y="1903275"/>
              <a:ext cx="297300" cy="319025"/>
            </a:xfrm>
            <a:custGeom>
              <a:rect b="b" l="l" r="r" t="t"/>
              <a:pathLst>
                <a:path extrusionOk="0" h="12761" w="11892">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2"/>
            <p:cNvSpPr/>
            <p:nvPr/>
          </p:nvSpPr>
          <p:spPr>
            <a:xfrm>
              <a:off x="-54722300" y="1997800"/>
              <a:ext cx="92175" cy="17350"/>
            </a:xfrm>
            <a:custGeom>
              <a:rect b="b" l="l" r="r" t="t"/>
              <a:pathLst>
                <a:path extrusionOk="0" h="694" w="3687">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62"/>
          <p:cNvGrpSpPr/>
          <p:nvPr/>
        </p:nvGrpSpPr>
        <p:grpSpPr>
          <a:xfrm>
            <a:off x="4858206" y="3137587"/>
            <a:ext cx="361969" cy="359274"/>
            <a:chOff x="-54836500" y="2296300"/>
            <a:chExt cx="319000" cy="316625"/>
          </a:xfrm>
        </p:grpSpPr>
        <p:sp>
          <p:nvSpPr>
            <p:cNvPr id="10657" name="Google Shape;10657;p62"/>
            <p:cNvSpPr/>
            <p:nvPr/>
          </p:nvSpPr>
          <p:spPr>
            <a:xfrm>
              <a:off x="-54722300" y="244595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2"/>
            <p:cNvSpPr/>
            <p:nvPr/>
          </p:nvSpPr>
          <p:spPr>
            <a:xfrm>
              <a:off x="-54647475" y="244595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2"/>
            <p:cNvSpPr/>
            <p:nvPr/>
          </p:nvSpPr>
          <p:spPr>
            <a:xfrm>
              <a:off x="-54712850" y="2508375"/>
              <a:ext cx="73275" cy="29750"/>
            </a:xfrm>
            <a:custGeom>
              <a:rect b="b" l="l" r="r" t="t"/>
              <a:pathLst>
                <a:path extrusionOk="0" h="1190" w="2931">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2"/>
            <p:cNvSpPr/>
            <p:nvPr/>
          </p:nvSpPr>
          <p:spPr>
            <a:xfrm>
              <a:off x="-54836500" y="2296300"/>
              <a:ext cx="319000" cy="316625"/>
            </a:xfrm>
            <a:custGeom>
              <a:rect b="b" l="l" r="r" t="t"/>
              <a:pathLst>
                <a:path extrusionOk="0" h="12665" w="1276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62"/>
          <p:cNvGrpSpPr/>
          <p:nvPr/>
        </p:nvGrpSpPr>
        <p:grpSpPr>
          <a:xfrm>
            <a:off x="4879652" y="3604259"/>
            <a:ext cx="319078" cy="361090"/>
            <a:chOff x="-54817600" y="2687750"/>
            <a:chExt cx="281200" cy="318225"/>
          </a:xfrm>
        </p:grpSpPr>
        <p:sp>
          <p:nvSpPr>
            <p:cNvPr id="10662" name="Google Shape;10662;p62"/>
            <p:cNvSpPr/>
            <p:nvPr/>
          </p:nvSpPr>
          <p:spPr>
            <a:xfrm>
              <a:off x="-54712850" y="2919525"/>
              <a:ext cx="73275" cy="28950"/>
            </a:xfrm>
            <a:custGeom>
              <a:rect b="b" l="l" r="r" t="t"/>
              <a:pathLst>
                <a:path extrusionOk="0" h="1158" w="2931">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2"/>
            <p:cNvSpPr/>
            <p:nvPr/>
          </p:nvSpPr>
          <p:spPr>
            <a:xfrm>
              <a:off x="-54722300" y="2856300"/>
              <a:ext cx="17350" cy="17350"/>
            </a:xfrm>
            <a:custGeom>
              <a:rect b="b" l="l" r="r" t="t"/>
              <a:pathLst>
                <a:path extrusionOk="0" h="694" w="694">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2"/>
            <p:cNvSpPr/>
            <p:nvPr/>
          </p:nvSpPr>
          <p:spPr>
            <a:xfrm>
              <a:off x="-54647475" y="28563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2"/>
            <p:cNvSpPr/>
            <p:nvPr/>
          </p:nvSpPr>
          <p:spPr>
            <a:xfrm>
              <a:off x="-54817600" y="2687750"/>
              <a:ext cx="281200" cy="318225"/>
            </a:xfrm>
            <a:custGeom>
              <a:rect b="b" l="l" r="r" t="t"/>
              <a:pathLst>
                <a:path extrusionOk="0" h="12729" w="11248">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2"/>
          <p:cNvGrpSpPr/>
          <p:nvPr/>
        </p:nvGrpSpPr>
        <p:grpSpPr>
          <a:xfrm>
            <a:off x="7110476" y="2684124"/>
            <a:ext cx="317290" cy="359303"/>
            <a:chOff x="-52887125" y="1903275"/>
            <a:chExt cx="279625" cy="316650"/>
          </a:xfrm>
        </p:grpSpPr>
        <p:sp>
          <p:nvSpPr>
            <p:cNvPr id="10667" name="Google Shape;10667;p62"/>
            <p:cNvSpPr/>
            <p:nvPr/>
          </p:nvSpPr>
          <p:spPr>
            <a:xfrm>
              <a:off x="-52783950" y="2135825"/>
              <a:ext cx="73275" cy="28975"/>
            </a:xfrm>
            <a:custGeom>
              <a:rect b="b" l="l" r="r" t="t"/>
              <a:pathLst>
                <a:path extrusionOk="0" h="1159" w="2931">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2"/>
            <p:cNvSpPr/>
            <p:nvPr/>
          </p:nvSpPr>
          <p:spPr>
            <a:xfrm>
              <a:off x="-52887125" y="1903275"/>
              <a:ext cx="279625" cy="316650"/>
            </a:xfrm>
            <a:custGeom>
              <a:rect b="b" l="l" r="r" t="t"/>
              <a:pathLst>
                <a:path extrusionOk="0" h="12666" w="11185">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9" name="Google Shape;10669;p62"/>
          <p:cNvGrpSpPr/>
          <p:nvPr/>
        </p:nvGrpSpPr>
        <p:grpSpPr>
          <a:xfrm>
            <a:off x="7089030" y="3134920"/>
            <a:ext cx="360182" cy="361969"/>
            <a:chOff x="-52906025" y="2293950"/>
            <a:chExt cx="317425" cy="319000"/>
          </a:xfrm>
        </p:grpSpPr>
        <p:sp>
          <p:nvSpPr>
            <p:cNvPr id="10670" name="Google Shape;10670;p62"/>
            <p:cNvSpPr/>
            <p:nvPr/>
          </p:nvSpPr>
          <p:spPr>
            <a:xfrm>
              <a:off x="-52783950" y="2526500"/>
              <a:ext cx="73275" cy="29750"/>
            </a:xfrm>
            <a:custGeom>
              <a:rect b="b" l="l" r="r" t="t"/>
              <a:pathLst>
                <a:path extrusionOk="0" h="1190" w="2931">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2"/>
            <p:cNvSpPr/>
            <p:nvPr/>
          </p:nvSpPr>
          <p:spPr>
            <a:xfrm>
              <a:off x="-52718575" y="2463275"/>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2"/>
            <p:cNvSpPr/>
            <p:nvPr/>
          </p:nvSpPr>
          <p:spPr>
            <a:xfrm>
              <a:off x="-52906025" y="2293950"/>
              <a:ext cx="317425" cy="319000"/>
            </a:xfrm>
            <a:custGeom>
              <a:rect b="b" l="l" r="r" t="t"/>
              <a:pathLst>
                <a:path extrusionOk="0" h="12760" w="12697">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3" name="Google Shape;10673;p62"/>
          <p:cNvGrpSpPr/>
          <p:nvPr/>
        </p:nvGrpSpPr>
        <p:grpSpPr>
          <a:xfrm>
            <a:off x="7110476" y="3603379"/>
            <a:ext cx="317290" cy="361090"/>
            <a:chOff x="-52887125" y="2686975"/>
            <a:chExt cx="279625" cy="318225"/>
          </a:xfrm>
        </p:grpSpPr>
        <p:sp>
          <p:nvSpPr>
            <p:cNvPr id="10674" name="Google Shape;10674;p62"/>
            <p:cNvSpPr/>
            <p:nvPr/>
          </p:nvSpPr>
          <p:spPr>
            <a:xfrm>
              <a:off x="-52783950" y="2919525"/>
              <a:ext cx="73275" cy="28950"/>
            </a:xfrm>
            <a:custGeom>
              <a:rect b="b" l="l" r="r" t="t"/>
              <a:pathLst>
                <a:path extrusionOk="0" h="1158" w="2931">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2"/>
            <p:cNvSpPr/>
            <p:nvPr/>
          </p:nvSpPr>
          <p:spPr>
            <a:xfrm>
              <a:off x="-52793400"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2"/>
            <p:cNvSpPr/>
            <p:nvPr/>
          </p:nvSpPr>
          <p:spPr>
            <a:xfrm>
              <a:off x="-52718575" y="28547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2"/>
            <p:cNvSpPr/>
            <p:nvPr/>
          </p:nvSpPr>
          <p:spPr>
            <a:xfrm>
              <a:off x="-52887125" y="2686975"/>
              <a:ext cx="279625" cy="318225"/>
            </a:xfrm>
            <a:custGeom>
              <a:rect b="b" l="l" r="r" t="t"/>
              <a:pathLst>
                <a:path extrusionOk="0" h="12729" w="11185">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8" name="Google Shape;10678;p62"/>
          <p:cNvGrpSpPr/>
          <p:nvPr/>
        </p:nvGrpSpPr>
        <p:grpSpPr>
          <a:xfrm>
            <a:off x="6220848" y="4062998"/>
            <a:ext cx="318170" cy="359303"/>
            <a:chOff x="-51722225" y="1915100"/>
            <a:chExt cx="280400" cy="316650"/>
          </a:xfrm>
        </p:grpSpPr>
        <p:sp>
          <p:nvSpPr>
            <p:cNvPr id="10679" name="Google Shape;10679;p62"/>
            <p:cNvSpPr/>
            <p:nvPr/>
          </p:nvSpPr>
          <p:spPr>
            <a:xfrm>
              <a:off x="-51618275" y="2146075"/>
              <a:ext cx="73275" cy="29750"/>
            </a:xfrm>
            <a:custGeom>
              <a:rect b="b" l="l" r="r" t="t"/>
              <a:pathLst>
                <a:path extrusionOk="0" h="1190" w="2931">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2"/>
            <p:cNvSpPr/>
            <p:nvPr/>
          </p:nvSpPr>
          <p:spPr>
            <a:xfrm>
              <a:off x="-51627725"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2"/>
            <p:cNvSpPr/>
            <p:nvPr/>
          </p:nvSpPr>
          <p:spPr>
            <a:xfrm>
              <a:off x="-51552900" y="2082075"/>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2"/>
            <p:cNvSpPr/>
            <p:nvPr/>
          </p:nvSpPr>
          <p:spPr>
            <a:xfrm>
              <a:off x="-51722225" y="1915100"/>
              <a:ext cx="280400" cy="316650"/>
            </a:xfrm>
            <a:custGeom>
              <a:rect b="b" l="l" r="r" t="t"/>
              <a:pathLst>
                <a:path extrusionOk="0" h="12666" w="11216">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62"/>
          <p:cNvGrpSpPr/>
          <p:nvPr/>
        </p:nvGrpSpPr>
        <p:grpSpPr>
          <a:xfrm>
            <a:off x="6616678" y="1303695"/>
            <a:ext cx="370905" cy="360976"/>
            <a:chOff x="-56407800" y="1902600"/>
            <a:chExt cx="326875" cy="318125"/>
          </a:xfrm>
        </p:grpSpPr>
        <p:sp>
          <p:nvSpPr>
            <p:cNvPr id="10684" name="Google Shape;10684;p62"/>
            <p:cNvSpPr/>
            <p:nvPr/>
          </p:nvSpPr>
          <p:spPr>
            <a:xfrm>
              <a:off x="-56289650" y="2072625"/>
              <a:ext cx="17325" cy="17350"/>
            </a:xfrm>
            <a:custGeom>
              <a:rect b="b" l="l" r="r" t="t"/>
              <a:pathLst>
                <a:path extrusionOk="0" h="694" w="693">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2"/>
            <p:cNvSpPr/>
            <p:nvPr/>
          </p:nvSpPr>
          <p:spPr>
            <a:xfrm>
              <a:off x="-56215625" y="2072625"/>
              <a:ext cx="17350" cy="17350"/>
            </a:xfrm>
            <a:custGeom>
              <a:rect b="b" l="l" r="r" t="t"/>
              <a:pathLst>
                <a:path extrusionOk="0" h="694" w="694">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2"/>
            <p:cNvSpPr/>
            <p:nvPr/>
          </p:nvSpPr>
          <p:spPr>
            <a:xfrm>
              <a:off x="-56407800" y="1902600"/>
              <a:ext cx="326875" cy="318125"/>
            </a:xfrm>
            <a:custGeom>
              <a:rect b="b" l="l" r="r" t="t"/>
              <a:pathLst>
                <a:path extrusionOk="0" h="12725" w="13075">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62"/>
          <p:cNvGrpSpPr/>
          <p:nvPr/>
        </p:nvGrpSpPr>
        <p:grpSpPr>
          <a:xfrm>
            <a:off x="6622479" y="1790262"/>
            <a:ext cx="359303" cy="338736"/>
            <a:chOff x="-56401500" y="2304975"/>
            <a:chExt cx="316650" cy="298525"/>
          </a:xfrm>
        </p:grpSpPr>
        <p:sp>
          <p:nvSpPr>
            <p:cNvPr id="10688" name="Google Shape;10688;p62"/>
            <p:cNvSpPr/>
            <p:nvPr/>
          </p:nvSpPr>
          <p:spPr>
            <a:xfrm>
              <a:off x="-56289650" y="2436500"/>
              <a:ext cx="17325" cy="18150"/>
            </a:xfrm>
            <a:custGeom>
              <a:rect b="b" l="l" r="r" t="t"/>
              <a:pathLst>
                <a:path extrusionOk="0" h="726" w="693">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2"/>
            <p:cNvSpPr/>
            <p:nvPr/>
          </p:nvSpPr>
          <p:spPr>
            <a:xfrm>
              <a:off x="-56215625" y="2436500"/>
              <a:ext cx="17350" cy="18150"/>
            </a:xfrm>
            <a:custGeom>
              <a:rect b="b" l="l" r="r" t="t"/>
              <a:pathLst>
                <a:path extrusionOk="0" h="726" w="694">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2"/>
            <p:cNvSpPr/>
            <p:nvPr/>
          </p:nvSpPr>
          <p:spPr>
            <a:xfrm>
              <a:off x="-56280200" y="2499700"/>
              <a:ext cx="73250" cy="29775"/>
            </a:xfrm>
            <a:custGeom>
              <a:rect b="b" l="l" r="r" t="t"/>
              <a:pathLst>
                <a:path extrusionOk="0" h="1191" w="293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2"/>
            <p:cNvSpPr/>
            <p:nvPr/>
          </p:nvSpPr>
          <p:spPr>
            <a:xfrm>
              <a:off x="-56401500" y="2304975"/>
              <a:ext cx="316650" cy="298525"/>
            </a:xfrm>
            <a:custGeom>
              <a:rect b="b" l="l" r="r" t="t"/>
              <a:pathLst>
                <a:path extrusionOk="0" h="11941" w="12666">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2" name="Google Shape;10692;p62"/>
          <p:cNvGrpSpPr/>
          <p:nvPr/>
        </p:nvGrpSpPr>
        <p:grpSpPr>
          <a:xfrm>
            <a:off x="5328863" y="2682337"/>
            <a:ext cx="319985" cy="361090"/>
            <a:chOff x="-54426150" y="1901700"/>
            <a:chExt cx="282000" cy="318225"/>
          </a:xfrm>
        </p:grpSpPr>
        <p:sp>
          <p:nvSpPr>
            <p:cNvPr id="10693" name="Google Shape;10693;p62"/>
            <p:cNvSpPr/>
            <p:nvPr/>
          </p:nvSpPr>
          <p:spPr>
            <a:xfrm>
              <a:off x="-54330850" y="2072625"/>
              <a:ext cx="18150" cy="17350"/>
            </a:xfrm>
            <a:custGeom>
              <a:rect b="b" l="l" r="r" t="t"/>
              <a:pathLst>
                <a:path extrusionOk="0" h="694" w="726">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2"/>
            <p:cNvSpPr/>
            <p:nvPr/>
          </p:nvSpPr>
          <p:spPr>
            <a:xfrm>
              <a:off x="-54256800" y="2072625"/>
              <a:ext cx="18125" cy="17350"/>
            </a:xfrm>
            <a:custGeom>
              <a:rect b="b" l="l" r="r" t="t"/>
              <a:pathLst>
                <a:path extrusionOk="0" h="694" w="725">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2"/>
            <p:cNvSpPr/>
            <p:nvPr/>
          </p:nvSpPr>
          <p:spPr>
            <a:xfrm>
              <a:off x="-54320600" y="2135825"/>
              <a:ext cx="72475" cy="28975"/>
            </a:xfrm>
            <a:custGeom>
              <a:rect b="b" l="l" r="r" t="t"/>
              <a:pathLst>
                <a:path extrusionOk="0" h="1159" w="2899">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2"/>
            <p:cNvSpPr/>
            <p:nvPr/>
          </p:nvSpPr>
          <p:spPr>
            <a:xfrm>
              <a:off x="-54426150" y="1901700"/>
              <a:ext cx="282000" cy="318225"/>
            </a:xfrm>
            <a:custGeom>
              <a:rect b="b" l="l" r="r" t="t"/>
              <a:pathLst>
                <a:path extrusionOk="0" h="12729" w="1128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2"/>
          <p:cNvGrpSpPr/>
          <p:nvPr/>
        </p:nvGrpSpPr>
        <p:grpSpPr>
          <a:xfrm>
            <a:off x="5328863" y="3135800"/>
            <a:ext cx="319985" cy="361998"/>
            <a:chOff x="-54426150" y="2294725"/>
            <a:chExt cx="282000" cy="319025"/>
          </a:xfrm>
        </p:grpSpPr>
        <p:sp>
          <p:nvSpPr>
            <p:cNvPr id="10698" name="Google Shape;10698;p62"/>
            <p:cNvSpPr/>
            <p:nvPr/>
          </p:nvSpPr>
          <p:spPr>
            <a:xfrm>
              <a:off x="-54320600" y="2527275"/>
              <a:ext cx="72475" cy="29750"/>
            </a:xfrm>
            <a:custGeom>
              <a:rect b="b" l="l" r="r" t="t"/>
              <a:pathLst>
                <a:path extrusionOk="0" h="1190" w="2899">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2"/>
            <p:cNvSpPr/>
            <p:nvPr/>
          </p:nvSpPr>
          <p:spPr>
            <a:xfrm>
              <a:off x="-54330850" y="2464075"/>
              <a:ext cx="18150" cy="18125"/>
            </a:xfrm>
            <a:custGeom>
              <a:rect b="b" l="l" r="r" t="t"/>
              <a:pathLst>
                <a:path extrusionOk="0" h="725" w="726">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2"/>
            <p:cNvSpPr/>
            <p:nvPr/>
          </p:nvSpPr>
          <p:spPr>
            <a:xfrm>
              <a:off x="-54256800" y="2464075"/>
              <a:ext cx="18125" cy="18125"/>
            </a:xfrm>
            <a:custGeom>
              <a:rect b="b" l="l" r="r" t="t"/>
              <a:pathLst>
                <a:path extrusionOk="0" h="725" w="725">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2"/>
            <p:cNvSpPr/>
            <p:nvPr/>
          </p:nvSpPr>
          <p:spPr>
            <a:xfrm>
              <a:off x="-54426150" y="2294725"/>
              <a:ext cx="282000" cy="319025"/>
            </a:xfrm>
            <a:custGeom>
              <a:rect b="b" l="l" r="r" t="t"/>
              <a:pathLst>
                <a:path extrusionOk="0" h="12761" w="1128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2"/>
            <p:cNvSpPr/>
            <p:nvPr/>
          </p:nvSpPr>
          <p:spPr>
            <a:xfrm>
              <a:off x="-54312725" y="2334125"/>
              <a:ext cx="54375" cy="53575"/>
            </a:xfrm>
            <a:custGeom>
              <a:rect b="b" l="l" r="r" t="t"/>
              <a:pathLst>
                <a:path extrusionOk="0" h="2143" w="2175">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3" name="Google Shape;10703;p62"/>
          <p:cNvGrpSpPr/>
          <p:nvPr/>
        </p:nvGrpSpPr>
        <p:grpSpPr>
          <a:xfrm>
            <a:off x="5327076" y="3603379"/>
            <a:ext cx="323560" cy="361969"/>
            <a:chOff x="-54427725" y="2686975"/>
            <a:chExt cx="285150" cy="319000"/>
          </a:xfrm>
        </p:grpSpPr>
        <p:sp>
          <p:nvSpPr>
            <p:cNvPr id="10704" name="Google Shape;10704;p62"/>
            <p:cNvSpPr/>
            <p:nvPr/>
          </p:nvSpPr>
          <p:spPr>
            <a:xfrm>
              <a:off x="-54320600" y="2919525"/>
              <a:ext cx="72475" cy="28950"/>
            </a:xfrm>
            <a:custGeom>
              <a:rect b="b" l="l" r="r" t="t"/>
              <a:pathLst>
                <a:path extrusionOk="0" h="1158" w="2899">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2"/>
            <p:cNvSpPr/>
            <p:nvPr/>
          </p:nvSpPr>
          <p:spPr>
            <a:xfrm>
              <a:off x="-54256800" y="28563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2"/>
            <p:cNvSpPr/>
            <p:nvPr/>
          </p:nvSpPr>
          <p:spPr>
            <a:xfrm>
              <a:off x="-54330850" y="2856300"/>
              <a:ext cx="18150" cy="17350"/>
            </a:xfrm>
            <a:custGeom>
              <a:rect b="b" l="l" r="r" t="t"/>
              <a:pathLst>
                <a:path extrusionOk="0" h="694" w="726">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2"/>
            <p:cNvSpPr/>
            <p:nvPr/>
          </p:nvSpPr>
          <p:spPr>
            <a:xfrm>
              <a:off x="-54427725" y="2686975"/>
              <a:ext cx="285150" cy="319000"/>
            </a:xfrm>
            <a:custGeom>
              <a:rect b="b" l="l" r="r" t="t"/>
              <a:pathLst>
                <a:path extrusionOk="0" h="12760" w="11406">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2"/>
            <p:cNvSpPr/>
            <p:nvPr/>
          </p:nvSpPr>
          <p:spPr>
            <a:xfrm>
              <a:off x="-54330850" y="2717875"/>
              <a:ext cx="93750" cy="85425"/>
            </a:xfrm>
            <a:custGeom>
              <a:rect b="b" l="l" r="r" t="t"/>
              <a:pathLst>
                <a:path extrusionOk="0" h="3417" w="375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9" name="Google Shape;10709;p62"/>
          <p:cNvGrpSpPr/>
          <p:nvPr/>
        </p:nvGrpSpPr>
        <p:grpSpPr>
          <a:xfrm>
            <a:off x="7533634" y="2684351"/>
            <a:ext cx="359303" cy="359984"/>
            <a:chOff x="-52513800" y="1903475"/>
            <a:chExt cx="316650" cy="317250"/>
          </a:xfrm>
        </p:grpSpPr>
        <p:sp>
          <p:nvSpPr>
            <p:cNvPr id="10710" name="Google Shape;10710;p62"/>
            <p:cNvSpPr/>
            <p:nvPr/>
          </p:nvSpPr>
          <p:spPr>
            <a:xfrm>
              <a:off x="-52391700" y="2135825"/>
              <a:ext cx="72475" cy="28975"/>
            </a:xfrm>
            <a:custGeom>
              <a:rect b="b" l="l" r="r" t="t"/>
              <a:pathLst>
                <a:path extrusionOk="0" h="1159" w="2899">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2"/>
            <p:cNvSpPr/>
            <p:nvPr/>
          </p:nvSpPr>
          <p:spPr>
            <a:xfrm>
              <a:off x="-52513800" y="1903475"/>
              <a:ext cx="316650" cy="317250"/>
            </a:xfrm>
            <a:custGeom>
              <a:rect b="b" l="l" r="r" t="t"/>
              <a:pathLst>
                <a:path extrusionOk="0" h="12690" w="12666">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2" name="Google Shape;10712;p62"/>
          <p:cNvGrpSpPr/>
          <p:nvPr/>
        </p:nvGrpSpPr>
        <p:grpSpPr>
          <a:xfrm>
            <a:off x="7543464" y="3136708"/>
            <a:ext cx="339644" cy="360182"/>
            <a:chOff x="-52505925" y="2295525"/>
            <a:chExt cx="299325" cy="317425"/>
          </a:xfrm>
        </p:grpSpPr>
        <p:sp>
          <p:nvSpPr>
            <p:cNvPr id="10713" name="Google Shape;10713;p62"/>
            <p:cNvSpPr/>
            <p:nvPr/>
          </p:nvSpPr>
          <p:spPr>
            <a:xfrm>
              <a:off x="-52401950" y="2526500"/>
              <a:ext cx="73275" cy="29750"/>
            </a:xfrm>
            <a:custGeom>
              <a:rect b="b" l="l" r="r" t="t"/>
              <a:pathLst>
                <a:path extrusionOk="0" h="1190" w="2931">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2"/>
            <p:cNvSpPr/>
            <p:nvPr/>
          </p:nvSpPr>
          <p:spPr>
            <a:xfrm>
              <a:off x="-52411400"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2"/>
            <p:cNvSpPr/>
            <p:nvPr/>
          </p:nvSpPr>
          <p:spPr>
            <a:xfrm>
              <a:off x="-52336575" y="2463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2"/>
            <p:cNvSpPr/>
            <p:nvPr/>
          </p:nvSpPr>
          <p:spPr>
            <a:xfrm>
              <a:off x="-52505925" y="2295525"/>
              <a:ext cx="299325" cy="317425"/>
            </a:xfrm>
            <a:custGeom>
              <a:rect b="b" l="l" r="r" t="t"/>
              <a:pathLst>
                <a:path extrusionOk="0" h="12697" w="11973">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17" name="Google Shape;10717;p62"/>
          <p:cNvGrpSpPr/>
          <p:nvPr/>
        </p:nvGrpSpPr>
        <p:grpSpPr>
          <a:xfrm>
            <a:off x="7554641" y="3603379"/>
            <a:ext cx="317290" cy="361090"/>
            <a:chOff x="-52494100" y="2686975"/>
            <a:chExt cx="279625" cy="318225"/>
          </a:xfrm>
        </p:grpSpPr>
        <p:sp>
          <p:nvSpPr>
            <p:cNvPr id="10718" name="Google Shape;10718;p62"/>
            <p:cNvSpPr/>
            <p:nvPr/>
          </p:nvSpPr>
          <p:spPr>
            <a:xfrm>
              <a:off x="-52391700" y="2919525"/>
              <a:ext cx="72475" cy="28950"/>
            </a:xfrm>
            <a:custGeom>
              <a:rect b="b" l="l" r="r" t="t"/>
              <a:pathLst>
                <a:path extrusionOk="0" h="1158" w="2899">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2"/>
            <p:cNvSpPr/>
            <p:nvPr/>
          </p:nvSpPr>
          <p:spPr>
            <a:xfrm>
              <a:off x="-52401950" y="2856300"/>
              <a:ext cx="18125" cy="17350"/>
            </a:xfrm>
            <a:custGeom>
              <a:rect b="b" l="l" r="r" t="t"/>
              <a:pathLst>
                <a:path extrusionOk="0" h="694" w="725">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2"/>
            <p:cNvSpPr/>
            <p:nvPr/>
          </p:nvSpPr>
          <p:spPr>
            <a:xfrm>
              <a:off x="-52327925" y="2855525"/>
              <a:ext cx="18925" cy="17350"/>
            </a:xfrm>
            <a:custGeom>
              <a:rect b="b" l="l" r="r" t="t"/>
              <a:pathLst>
                <a:path extrusionOk="0" h="694" w="757">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2"/>
            <p:cNvSpPr/>
            <p:nvPr/>
          </p:nvSpPr>
          <p:spPr>
            <a:xfrm>
              <a:off x="-52494100" y="2686975"/>
              <a:ext cx="279625" cy="318225"/>
            </a:xfrm>
            <a:custGeom>
              <a:rect b="b" l="l" r="r" t="t"/>
              <a:pathLst>
                <a:path extrusionOk="0" h="12729" w="11185">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2" name="Google Shape;10722;p62"/>
          <p:cNvGrpSpPr/>
          <p:nvPr/>
        </p:nvGrpSpPr>
        <p:grpSpPr>
          <a:xfrm>
            <a:off x="6665412" y="4064322"/>
            <a:ext cx="315503" cy="361090"/>
            <a:chOff x="-51708850" y="2305750"/>
            <a:chExt cx="278050" cy="318225"/>
          </a:xfrm>
        </p:grpSpPr>
        <p:sp>
          <p:nvSpPr>
            <p:cNvPr id="10723" name="Google Shape;10723;p62"/>
            <p:cNvSpPr/>
            <p:nvPr/>
          </p:nvSpPr>
          <p:spPr>
            <a:xfrm>
              <a:off x="-51617475" y="2455400"/>
              <a:ext cx="18125" cy="18150"/>
            </a:xfrm>
            <a:custGeom>
              <a:rect b="b" l="l" r="r" t="t"/>
              <a:pathLst>
                <a:path extrusionOk="0" h="726" w="725">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2"/>
            <p:cNvSpPr/>
            <p:nvPr/>
          </p:nvSpPr>
          <p:spPr>
            <a:xfrm>
              <a:off x="-51541875" y="2455400"/>
              <a:ext cx="17350" cy="18150"/>
            </a:xfrm>
            <a:custGeom>
              <a:rect b="b" l="l" r="r" t="t"/>
              <a:pathLst>
                <a:path extrusionOk="0" h="726" w="694">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2"/>
            <p:cNvSpPr/>
            <p:nvPr/>
          </p:nvSpPr>
          <p:spPr>
            <a:xfrm>
              <a:off x="-51708850" y="2305750"/>
              <a:ext cx="278050" cy="318225"/>
            </a:xfrm>
            <a:custGeom>
              <a:rect b="b" l="l" r="r" t="t"/>
              <a:pathLst>
                <a:path extrusionOk="0" h="12729" w="11122">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6" name="Google Shape;10726;p62"/>
          <p:cNvGrpSpPr/>
          <p:nvPr/>
        </p:nvGrpSpPr>
        <p:grpSpPr>
          <a:xfrm>
            <a:off x="7536807" y="1306109"/>
            <a:ext cx="319089" cy="362073"/>
            <a:chOff x="1044400" y="2917425"/>
            <a:chExt cx="248125" cy="281550"/>
          </a:xfrm>
        </p:grpSpPr>
        <p:sp>
          <p:nvSpPr>
            <p:cNvPr id="10727" name="Google Shape;10727;p62"/>
            <p:cNvSpPr/>
            <p:nvPr/>
          </p:nvSpPr>
          <p:spPr>
            <a:xfrm>
              <a:off x="1136400" y="3123175"/>
              <a:ext cx="64125" cy="26325"/>
            </a:xfrm>
            <a:custGeom>
              <a:rect b="b" l="l" r="r" t="t"/>
              <a:pathLst>
                <a:path extrusionOk="0" h="1053" w="2565">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2"/>
            <p:cNvSpPr/>
            <p:nvPr/>
          </p:nvSpPr>
          <p:spPr>
            <a:xfrm>
              <a:off x="1127325" y="3050525"/>
              <a:ext cx="16075" cy="16050"/>
            </a:xfrm>
            <a:custGeom>
              <a:rect b="b" l="l" r="r" t="t"/>
              <a:pathLst>
                <a:path extrusionOk="0" h="642" w="643">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2"/>
            <p:cNvSpPr/>
            <p:nvPr/>
          </p:nvSpPr>
          <p:spPr>
            <a:xfrm>
              <a:off x="1192850" y="3050525"/>
              <a:ext cx="15350" cy="16050"/>
            </a:xfrm>
            <a:custGeom>
              <a:rect b="b" l="l" r="r" t="t"/>
              <a:pathLst>
                <a:path extrusionOk="0" h="642" w="614">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2"/>
            <p:cNvSpPr/>
            <p:nvPr/>
          </p:nvSpPr>
          <p:spPr>
            <a:xfrm>
              <a:off x="1044400" y="2917425"/>
              <a:ext cx="248125" cy="281550"/>
            </a:xfrm>
            <a:custGeom>
              <a:rect b="b" l="l" r="r" t="t"/>
              <a:pathLst>
                <a:path extrusionOk="0" h="11262" w="9925">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2"/>
            <p:cNvSpPr/>
            <p:nvPr/>
          </p:nvSpPr>
          <p:spPr>
            <a:xfrm>
              <a:off x="1086125" y="2932961"/>
              <a:ext cx="11427" cy="58241"/>
            </a:xfrm>
            <a:custGeom>
              <a:rect b="b" l="l" r="r" t="t"/>
              <a:pathLst>
                <a:path extrusionOk="0" h="2548" w="500">
                  <a:moveTo>
                    <a:pt x="500" y="2238"/>
                  </a:moveTo>
                  <a:lnTo>
                    <a:pt x="500" y="0"/>
                  </a:lnTo>
                  <a:lnTo>
                    <a:pt x="72" y="214"/>
                  </a:lnTo>
                  <a:lnTo>
                    <a:pt x="0" y="1547"/>
                  </a:lnTo>
                  <a:lnTo>
                    <a:pt x="0" y="2548"/>
                  </a:lnTo>
                  <a:close/>
                </a:path>
              </a:pathLst>
            </a:custGeom>
            <a:solidFill>
              <a:schemeClr val="dk2"/>
            </a:solidFill>
            <a:ln>
              <a:noFill/>
            </a:ln>
          </p:spPr>
        </p:sp>
        <p:sp>
          <p:nvSpPr>
            <p:cNvPr id="10732" name="Google Shape;10732;p62"/>
            <p:cNvSpPr/>
            <p:nvPr/>
          </p:nvSpPr>
          <p:spPr>
            <a:xfrm>
              <a:off x="1090922" y="2925900"/>
              <a:ext cx="29209" cy="38629"/>
            </a:xfrm>
            <a:custGeom>
              <a:rect b="b" l="l" r="r" t="t"/>
              <a:pathLst>
                <a:path extrusionOk="0" h="1690" w="1278">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chemeClr val="dk2"/>
            </a:solidFill>
            <a:ln>
              <a:noFill/>
            </a:ln>
          </p:spPr>
        </p:sp>
        <p:sp>
          <p:nvSpPr>
            <p:cNvPr id="10733" name="Google Shape;10733;p62"/>
            <p:cNvSpPr/>
            <p:nvPr/>
          </p:nvSpPr>
          <p:spPr>
            <a:xfrm>
              <a:off x="1222775" y="2966925"/>
              <a:ext cx="28574" cy="36325"/>
            </a:xfrm>
            <a:custGeom>
              <a:rect b="b" l="l" r="r" t="t"/>
              <a:pathLst>
                <a:path extrusionOk="0" h="1453" w="1048">
                  <a:moveTo>
                    <a:pt x="0" y="0"/>
                  </a:moveTo>
                  <a:lnTo>
                    <a:pt x="1048" y="1072"/>
                  </a:lnTo>
                  <a:lnTo>
                    <a:pt x="905" y="1453"/>
                  </a:lnTo>
                  <a:lnTo>
                    <a:pt x="0" y="667"/>
                  </a:lnTo>
                  <a:close/>
                </a:path>
              </a:pathLst>
            </a:custGeom>
            <a:solidFill>
              <a:schemeClr val="dk2"/>
            </a:solidFill>
            <a:ln>
              <a:noFill/>
            </a:ln>
          </p:spPr>
        </p:sp>
        <p:sp>
          <p:nvSpPr>
            <p:cNvPr id="10734" name="Google Shape;10734;p62"/>
            <p:cNvSpPr/>
            <p:nvPr/>
          </p:nvSpPr>
          <p:spPr>
            <a:xfrm>
              <a:off x="1205975" y="2965750"/>
              <a:ext cx="21000" cy="162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2"/>
            <p:cNvSpPr/>
            <p:nvPr/>
          </p:nvSpPr>
          <p:spPr>
            <a:xfrm>
              <a:off x="1082225" y="2937250"/>
              <a:ext cx="11400" cy="264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36" name="Google Shape;10736;p62"/>
          <p:cNvSpPr/>
          <p:nvPr/>
        </p:nvSpPr>
        <p:spPr>
          <a:xfrm>
            <a:off x="6633660" y="2232052"/>
            <a:ext cx="343218" cy="362154"/>
          </a:xfrm>
          <a:custGeom>
            <a:rect b="b" l="l" r="r" t="t"/>
            <a:pathLst>
              <a:path extrusionOk="0" h="11207" w="10621">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740" name="Shape 10740"/>
        <p:cNvGrpSpPr/>
        <p:nvPr/>
      </p:nvGrpSpPr>
      <p:grpSpPr>
        <a:xfrm>
          <a:off x="0" y="0"/>
          <a:ext cx="0" cy="0"/>
          <a:chOff x="0" y="0"/>
          <a:chExt cx="0" cy="0"/>
        </a:xfrm>
      </p:grpSpPr>
      <p:sp>
        <p:nvSpPr>
          <p:cNvPr id="10741" name="Google Shape;10741;p63"/>
          <p:cNvSpPr txBox="1"/>
          <p:nvPr>
            <p:ph idx="4294967295" type="title"/>
          </p:nvPr>
        </p:nvSpPr>
        <p:spPr>
          <a:xfrm>
            <a:off x="849675"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Creative Process Icons</a:t>
            </a:r>
            <a:endParaRPr>
              <a:solidFill>
                <a:schemeClr val="lt1"/>
              </a:solidFill>
              <a:latin typeface="Arial"/>
              <a:ea typeface="Arial"/>
              <a:cs typeface="Arial"/>
              <a:sym typeface="Arial"/>
            </a:endParaRPr>
          </a:p>
        </p:txBody>
      </p:sp>
      <p:sp>
        <p:nvSpPr>
          <p:cNvPr id="10742" name="Google Shape;10742;p63"/>
          <p:cNvSpPr txBox="1"/>
          <p:nvPr>
            <p:ph idx="4294967295" type="title"/>
          </p:nvPr>
        </p:nvSpPr>
        <p:spPr>
          <a:xfrm>
            <a:off x="4858400" y="5110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Performing Arts Icons</a:t>
            </a:r>
            <a:endParaRPr>
              <a:solidFill>
                <a:schemeClr val="lt1"/>
              </a:solidFill>
              <a:latin typeface="Arial"/>
              <a:ea typeface="Arial"/>
              <a:cs typeface="Arial"/>
              <a:sym typeface="Arial"/>
            </a:endParaRPr>
          </a:p>
        </p:txBody>
      </p:sp>
      <p:grpSp>
        <p:nvGrpSpPr>
          <p:cNvPr id="10743" name="Google Shape;10743;p63"/>
          <p:cNvGrpSpPr/>
          <p:nvPr/>
        </p:nvGrpSpPr>
        <p:grpSpPr>
          <a:xfrm>
            <a:off x="889109" y="1303003"/>
            <a:ext cx="278288" cy="357036"/>
            <a:chOff x="-50489600" y="1947400"/>
            <a:chExt cx="233150" cy="299125"/>
          </a:xfrm>
        </p:grpSpPr>
        <p:sp>
          <p:nvSpPr>
            <p:cNvPr id="10744" name="Google Shape;10744;p63"/>
            <p:cNvSpPr/>
            <p:nvPr/>
          </p:nvSpPr>
          <p:spPr>
            <a:xfrm>
              <a:off x="-50382475" y="2018275"/>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3"/>
            <p:cNvSpPr/>
            <p:nvPr/>
          </p:nvSpPr>
          <p:spPr>
            <a:xfrm>
              <a:off x="-50489600" y="1947400"/>
              <a:ext cx="233150" cy="299125"/>
            </a:xfrm>
            <a:custGeom>
              <a:rect b="b" l="l" r="r" t="t"/>
              <a:pathLst>
                <a:path extrusionOk="0" h="11965" w="9326">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63"/>
          <p:cNvGrpSpPr/>
          <p:nvPr/>
        </p:nvGrpSpPr>
        <p:grpSpPr>
          <a:xfrm>
            <a:off x="849616" y="1757960"/>
            <a:ext cx="357274" cy="358199"/>
            <a:chOff x="-50523475" y="2316000"/>
            <a:chExt cx="299325" cy="300100"/>
          </a:xfrm>
        </p:grpSpPr>
        <p:sp>
          <p:nvSpPr>
            <p:cNvPr id="10747" name="Google Shape;10747;p63"/>
            <p:cNvSpPr/>
            <p:nvPr/>
          </p:nvSpPr>
          <p:spPr>
            <a:xfrm>
              <a:off x="-50453375" y="2387675"/>
              <a:ext cx="158350" cy="228425"/>
            </a:xfrm>
            <a:custGeom>
              <a:rect b="b" l="l" r="r" t="t"/>
              <a:pathLst>
                <a:path extrusionOk="0" h="9137" w="6334">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3"/>
            <p:cNvSpPr/>
            <p:nvPr/>
          </p:nvSpPr>
          <p:spPr>
            <a:xfrm>
              <a:off x="-50523475" y="2316000"/>
              <a:ext cx="299325" cy="178025"/>
            </a:xfrm>
            <a:custGeom>
              <a:rect b="b" l="l" r="r" t="t"/>
              <a:pathLst>
                <a:path extrusionOk="0" h="7121" w="11973">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9" name="Google Shape;10749;p63"/>
          <p:cNvGrpSpPr/>
          <p:nvPr/>
        </p:nvGrpSpPr>
        <p:grpSpPr>
          <a:xfrm>
            <a:off x="848213" y="2207269"/>
            <a:ext cx="360079" cy="357304"/>
            <a:chOff x="-50524250" y="2686150"/>
            <a:chExt cx="301675" cy="299350"/>
          </a:xfrm>
        </p:grpSpPr>
        <p:sp>
          <p:nvSpPr>
            <p:cNvPr id="10750" name="Google Shape;10750;p63"/>
            <p:cNvSpPr/>
            <p:nvPr/>
          </p:nvSpPr>
          <p:spPr>
            <a:xfrm>
              <a:off x="-50488025" y="2792500"/>
              <a:ext cx="18150" cy="52800"/>
            </a:xfrm>
            <a:custGeom>
              <a:rect b="b" l="l" r="r" t="t"/>
              <a:pathLst>
                <a:path extrusionOk="0" h="2112" w="726">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3"/>
            <p:cNvSpPr/>
            <p:nvPr/>
          </p:nvSpPr>
          <p:spPr>
            <a:xfrm>
              <a:off x="-50488025" y="2897250"/>
              <a:ext cx="18150" cy="53600"/>
            </a:xfrm>
            <a:custGeom>
              <a:rect b="b" l="l" r="r" t="t"/>
              <a:pathLst>
                <a:path extrusionOk="0" h="2144" w="726">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3"/>
            <p:cNvSpPr/>
            <p:nvPr/>
          </p:nvSpPr>
          <p:spPr>
            <a:xfrm>
              <a:off x="-50488025" y="2861825"/>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3"/>
            <p:cNvSpPr/>
            <p:nvPr/>
          </p:nvSpPr>
          <p:spPr>
            <a:xfrm>
              <a:off x="-50524250" y="2686150"/>
              <a:ext cx="301675" cy="52825"/>
            </a:xfrm>
            <a:custGeom>
              <a:rect b="b" l="l" r="r" t="t"/>
              <a:pathLst>
                <a:path extrusionOk="0" h="2113" w="12067">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3"/>
            <p:cNvSpPr/>
            <p:nvPr/>
          </p:nvSpPr>
          <p:spPr>
            <a:xfrm>
              <a:off x="-50523475" y="2757075"/>
              <a:ext cx="300900" cy="228425"/>
            </a:xfrm>
            <a:custGeom>
              <a:rect b="b" l="l" r="r" t="t"/>
              <a:pathLst>
                <a:path extrusionOk="0" h="9137" w="12036">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3"/>
            <p:cNvSpPr/>
            <p:nvPr/>
          </p:nvSpPr>
          <p:spPr>
            <a:xfrm>
              <a:off x="-50453375" y="2792500"/>
              <a:ext cx="194575" cy="158350"/>
            </a:xfrm>
            <a:custGeom>
              <a:rect b="b" l="l" r="r" t="t"/>
              <a:pathLst>
                <a:path extrusionOk="0" h="6334" w="7783">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6" name="Google Shape;10756;p63"/>
          <p:cNvGrpSpPr/>
          <p:nvPr/>
        </p:nvGrpSpPr>
        <p:grpSpPr>
          <a:xfrm>
            <a:off x="3070976" y="1333082"/>
            <a:ext cx="358199" cy="359154"/>
            <a:chOff x="-48633950" y="1972600"/>
            <a:chExt cx="300100" cy="300900"/>
          </a:xfrm>
        </p:grpSpPr>
        <p:sp>
          <p:nvSpPr>
            <p:cNvPr id="10757" name="Google Shape;10757;p63"/>
            <p:cNvSpPr/>
            <p:nvPr/>
          </p:nvSpPr>
          <p:spPr>
            <a:xfrm>
              <a:off x="-48633950" y="1972600"/>
              <a:ext cx="300100" cy="300900"/>
            </a:xfrm>
            <a:custGeom>
              <a:rect b="b" l="l" r="r" t="t"/>
              <a:pathLst>
                <a:path extrusionOk="0" h="12036" w="12004">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3"/>
            <p:cNvSpPr/>
            <p:nvPr/>
          </p:nvSpPr>
          <p:spPr>
            <a:xfrm>
              <a:off x="-48509525" y="2097050"/>
              <a:ext cx="52800" cy="52775"/>
            </a:xfrm>
            <a:custGeom>
              <a:rect b="b" l="l" r="r" t="t"/>
              <a:pathLst>
                <a:path extrusionOk="0" h="2111" w="2112">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9" name="Google Shape;10759;p63"/>
          <p:cNvGrpSpPr/>
          <p:nvPr/>
        </p:nvGrpSpPr>
        <p:grpSpPr>
          <a:xfrm>
            <a:off x="3071439" y="2237377"/>
            <a:ext cx="357274" cy="357274"/>
            <a:chOff x="-48633175" y="2711375"/>
            <a:chExt cx="299325" cy="299325"/>
          </a:xfrm>
        </p:grpSpPr>
        <p:sp>
          <p:nvSpPr>
            <p:cNvPr id="10760" name="Google Shape;10760;p63"/>
            <p:cNvSpPr/>
            <p:nvPr/>
          </p:nvSpPr>
          <p:spPr>
            <a:xfrm>
              <a:off x="-48633175" y="2711375"/>
              <a:ext cx="299325" cy="299325"/>
            </a:xfrm>
            <a:custGeom>
              <a:rect b="b" l="l" r="r" t="t"/>
              <a:pathLst>
                <a:path extrusionOk="0" h="11973" w="11973">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3"/>
            <p:cNvSpPr/>
            <p:nvPr/>
          </p:nvSpPr>
          <p:spPr>
            <a:xfrm>
              <a:off x="-48579600" y="2764950"/>
              <a:ext cx="192975" cy="191400"/>
            </a:xfrm>
            <a:custGeom>
              <a:rect b="b" l="l" r="r" t="t"/>
              <a:pathLst>
                <a:path extrusionOk="0" h="7656" w="7719">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2" name="Google Shape;10762;p63"/>
          <p:cNvGrpSpPr/>
          <p:nvPr/>
        </p:nvGrpSpPr>
        <p:grpSpPr>
          <a:xfrm>
            <a:off x="1757928" y="2689329"/>
            <a:ext cx="314006" cy="358229"/>
            <a:chOff x="-46753100" y="1965500"/>
            <a:chExt cx="263075" cy="300125"/>
          </a:xfrm>
        </p:grpSpPr>
        <p:sp>
          <p:nvSpPr>
            <p:cNvPr id="10763" name="Google Shape;10763;p63"/>
            <p:cNvSpPr/>
            <p:nvPr/>
          </p:nvSpPr>
          <p:spPr>
            <a:xfrm>
              <a:off x="-46647575" y="2034825"/>
              <a:ext cx="53575" cy="53575"/>
            </a:xfrm>
            <a:custGeom>
              <a:rect b="b" l="l" r="r" t="t"/>
              <a:pathLst>
                <a:path extrusionOk="0" h="2143" w="2143">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3"/>
            <p:cNvSpPr/>
            <p:nvPr/>
          </p:nvSpPr>
          <p:spPr>
            <a:xfrm>
              <a:off x="-46753100" y="1965500"/>
              <a:ext cx="263075" cy="300125"/>
            </a:xfrm>
            <a:custGeom>
              <a:rect b="b" l="l" r="r" t="t"/>
              <a:pathLst>
                <a:path extrusionOk="0" h="12005" w="10523">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5" name="Google Shape;10765;p63"/>
          <p:cNvGrpSpPr/>
          <p:nvPr/>
        </p:nvGrpSpPr>
        <p:grpSpPr>
          <a:xfrm>
            <a:off x="1735354" y="3156542"/>
            <a:ext cx="359154" cy="315916"/>
            <a:chOff x="-46772025" y="2350650"/>
            <a:chExt cx="300900" cy="264675"/>
          </a:xfrm>
        </p:grpSpPr>
        <p:sp>
          <p:nvSpPr>
            <p:cNvPr id="10766" name="Google Shape;10766;p63"/>
            <p:cNvSpPr/>
            <p:nvPr/>
          </p:nvSpPr>
          <p:spPr>
            <a:xfrm>
              <a:off x="-46772025" y="2350650"/>
              <a:ext cx="300900" cy="264675"/>
            </a:xfrm>
            <a:custGeom>
              <a:rect b="b" l="l" r="r" t="t"/>
              <a:pathLst>
                <a:path extrusionOk="0" h="10587" w="12036">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3"/>
            <p:cNvSpPr/>
            <p:nvPr/>
          </p:nvSpPr>
          <p:spPr>
            <a:xfrm>
              <a:off x="-46664900" y="2475100"/>
              <a:ext cx="92175" cy="122900"/>
            </a:xfrm>
            <a:custGeom>
              <a:rect b="b" l="l" r="r" t="t"/>
              <a:pathLst>
                <a:path extrusionOk="0" h="4916" w="3687">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8" name="Google Shape;10768;p63"/>
          <p:cNvGrpSpPr/>
          <p:nvPr/>
        </p:nvGrpSpPr>
        <p:grpSpPr>
          <a:xfrm>
            <a:off x="1735354" y="3590820"/>
            <a:ext cx="359154" cy="359154"/>
            <a:chOff x="-46772025" y="2701925"/>
            <a:chExt cx="300900" cy="300900"/>
          </a:xfrm>
        </p:grpSpPr>
        <p:sp>
          <p:nvSpPr>
            <p:cNvPr id="10769" name="Google Shape;10769;p63"/>
            <p:cNvSpPr/>
            <p:nvPr/>
          </p:nvSpPr>
          <p:spPr>
            <a:xfrm>
              <a:off x="-46647575" y="2826375"/>
              <a:ext cx="53575" cy="53575"/>
            </a:xfrm>
            <a:custGeom>
              <a:rect b="b" l="l" r="r" t="t"/>
              <a:pathLst>
                <a:path extrusionOk="0" h="2143" w="2143">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3"/>
            <p:cNvSpPr/>
            <p:nvPr/>
          </p:nvSpPr>
          <p:spPr>
            <a:xfrm>
              <a:off x="-46772025" y="2701925"/>
              <a:ext cx="300900" cy="300900"/>
            </a:xfrm>
            <a:custGeom>
              <a:rect b="b" l="l" r="r" t="t"/>
              <a:pathLst>
                <a:path extrusionOk="0" h="12036" w="12036">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1" name="Google Shape;10771;p63"/>
          <p:cNvSpPr/>
          <p:nvPr/>
        </p:nvSpPr>
        <p:spPr>
          <a:xfrm>
            <a:off x="3964861" y="2731511"/>
            <a:ext cx="358199" cy="359154"/>
          </a:xfrm>
          <a:custGeom>
            <a:rect b="b" l="l" r="r" t="t"/>
            <a:pathLst>
              <a:path extrusionOk="0" h="12036" w="12004">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2" name="Google Shape;10772;p63"/>
          <p:cNvGrpSpPr/>
          <p:nvPr/>
        </p:nvGrpSpPr>
        <p:grpSpPr>
          <a:xfrm>
            <a:off x="1293035" y="1303928"/>
            <a:ext cx="358199" cy="359154"/>
            <a:chOff x="-50154075" y="1948175"/>
            <a:chExt cx="300100" cy="300900"/>
          </a:xfrm>
        </p:grpSpPr>
        <p:sp>
          <p:nvSpPr>
            <p:cNvPr id="10773" name="Google Shape;10773;p63"/>
            <p:cNvSpPr/>
            <p:nvPr/>
          </p:nvSpPr>
          <p:spPr>
            <a:xfrm>
              <a:off x="-50154075" y="1948175"/>
              <a:ext cx="300100" cy="300900"/>
            </a:xfrm>
            <a:custGeom>
              <a:rect b="b" l="l" r="r" t="t"/>
              <a:pathLst>
                <a:path extrusionOk="0" h="12036" w="12004">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3"/>
            <p:cNvSpPr/>
            <p:nvPr/>
          </p:nvSpPr>
          <p:spPr>
            <a:xfrm>
              <a:off x="-50119425" y="21947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5" name="Google Shape;10775;p63"/>
          <p:cNvGrpSpPr/>
          <p:nvPr/>
        </p:nvGrpSpPr>
        <p:grpSpPr>
          <a:xfrm>
            <a:off x="1293035" y="1758885"/>
            <a:ext cx="358199" cy="358229"/>
            <a:chOff x="-50154850" y="2316775"/>
            <a:chExt cx="300100" cy="300125"/>
          </a:xfrm>
        </p:grpSpPr>
        <p:sp>
          <p:nvSpPr>
            <p:cNvPr id="10776" name="Google Shape;10776;p63"/>
            <p:cNvSpPr/>
            <p:nvPr/>
          </p:nvSpPr>
          <p:spPr>
            <a:xfrm>
              <a:off x="-50154850" y="2316775"/>
              <a:ext cx="300100" cy="300125"/>
            </a:xfrm>
            <a:custGeom>
              <a:rect b="b" l="l" r="r" t="t"/>
              <a:pathLst>
                <a:path extrusionOk="0" h="12005" w="12004">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3"/>
            <p:cNvSpPr/>
            <p:nvPr/>
          </p:nvSpPr>
          <p:spPr>
            <a:xfrm>
              <a:off x="-50083975" y="2368775"/>
              <a:ext cx="158325" cy="193775"/>
            </a:xfrm>
            <a:custGeom>
              <a:rect b="b" l="l" r="r" t="t"/>
              <a:pathLst>
                <a:path extrusionOk="0" h="7751" w="6333">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3"/>
          <p:cNvGrpSpPr/>
          <p:nvPr/>
        </p:nvGrpSpPr>
        <p:grpSpPr>
          <a:xfrm>
            <a:off x="1288813" y="2205896"/>
            <a:ext cx="366644" cy="356558"/>
            <a:chOff x="-50158000" y="2685000"/>
            <a:chExt cx="307175" cy="298725"/>
          </a:xfrm>
        </p:grpSpPr>
        <p:sp>
          <p:nvSpPr>
            <p:cNvPr id="10779" name="Google Shape;10779;p63"/>
            <p:cNvSpPr/>
            <p:nvPr/>
          </p:nvSpPr>
          <p:spPr>
            <a:xfrm>
              <a:off x="-50158000" y="2685000"/>
              <a:ext cx="307175" cy="298725"/>
            </a:xfrm>
            <a:custGeom>
              <a:rect b="b" l="l" r="r" t="t"/>
              <a:pathLst>
                <a:path extrusionOk="0" h="11949" w="12287">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3"/>
            <p:cNvSpPr/>
            <p:nvPr/>
          </p:nvSpPr>
          <p:spPr>
            <a:xfrm>
              <a:off x="-50058775" y="2838200"/>
              <a:ext cx="51225" cy="49625"/>
            </a:xfrm>
            <a:custGeom>
              <a:rect b="b" l="l" r="r" t="t"/>
              <a:pathLst>
                <a:path extrusionOk="0" h="1985" w="2049">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1" name="Google Shape;10781;p63"/>
          <p:cNvGrpSpPr/>
          <p:nvPr/>
        </p:nvGrpSpPr>
        <p:grpSpPr>
          <a:xfrm>
            <a:off x="3070499" y="1788993"/>
            <a:ext cx="359154" cy="361004"/>
            <a:chOff x="-48634750" y="2342000"/>
            <a:chExt cx="300900" cy="302450"/>
          </a:xfrm>
        </p:grpSpPr>
        <p:sp>
          <p:nvSpPr>
            <p:cNvPr id="10782" name="Google Shape;10782;p63"/>
            <p:cNvSpPr/>
            <p:nvPr/>
          </p:nvSpPr>
          <p:spPr>
            <a:xfrm>
              <a:off x="-48545750" y="2342000"/>
              <a:ext cx="211900" cy="300875"/>
            </a:xfrm>
            <a:custGeom>
              <a:rect b="b" l="l" r="r" t="t"/>
              <a:pathLst>
                <a:path extrusionOk="0" h="12035" w="8476">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3"/>
            <p:cNvSpPr/>
            <p:nvPr/>
          </p:nvSpPr>
          <p:spPr>
            <a:xfrm>
              <a:off x="-48509525" y="2395550"/>
              <a:ext cx="52800" cy="52800"/>
            </a:xfrm>
            <a:custGeom>
              <a:rect b="b" l="l" r="r" t="t"/>
              <a:pathLst>
                <a:path extrusionOk="0" h="2112" w="2112">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3"/>
            <p:cNvSpPr/>
            <p:nvPr/>
          </p:nvSpPr>
          <p:spPr>
            <a:xfrm>
              <a:off x="-48509525" y="2466425"/>
              <a:ext cx="52800" cy="52800"/>
            </a:xfrm>
            <a:custGeom>
              <a:rect b="b" l="l" r="r" t="t"/>
              <a:pathLst>
                <a:path extrusionOk="0" h="2112" w="2112">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3"/>
            <p:cNvSpPr/>
            <p:nvPr/>
          </p:nvSpPr>
          <p:spPr>
            <a:xfrm>
              <a:off x="-48509525" y="2537325"/>
              <a:ext cx="52800" cy="52800"/>
            </a:xfrm>
            <a:custGeom>
              <a:rect b="b" l="l" r="r" t="t"/>
              <a:pathLst>
                <a:path extrusionOk="0" h="2112" w="2112">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3"/>
            <p:cNvSpPr/>
            <p:nvPr/>
          </p:nvSpPr>
          <p:spPr>
            <a:xfrm>
              <a:off x="-48421300" y="2395550"/>
              <a:ext cx="52800" cy="52800"/>
            </a:xfrm>
            <a:custGeom>
              <a:rect b="b" l="l" r="r" t="t"/>
              <a:pathLst>
                <a:path extrusionOk="0" h="2112" w="2112">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3"/>
            <p:cNvSpPr/>
            <p:nvPr/>
          </p:nvSpPr>
          <p:spPr>
            <a:xfrm>
              <a:off x="-48421300" y="2466425"/>
              <a:ext cx="52800" cy="52800"/>
            </a:xfrm>
            <a:custGeom>
              <a:rect b="b" l="l" r="r" t="t"/>
              <a:pathLst>
                <a:path extrusionOk="0" h="2112" w="2112">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3"/>
            <p:cNvSpPr/>
            <p:nvPr/>
          </p:nvSpPr>
          <p:spPr>
            <a:xfrm>
              <a:off x="-48421300" y="2537325"/>
              <a:ext cx="52800" cy="52800"/>
            </a:xfrm>
            <a:custGeom>
              <a:rect b="b" l="l" r="r" t="t"/>
              <a:pathLst>
                <a:path extrusionOk="0" h="2112" w="2112">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3"/>
            <p:cNvSpPr/>
            <p:nvPr/>
          </p:nvSpPr>
          <p:spPr>
            <a:xfrm>
              <a:off x="-48634750" y="2342775"/>
              <a:ext cx="71700" cy="301675"/>
            </a:xfrm>
            <a:custGeom>
              <a:rect b="b" l="l" r="r" t="t"/>
              <a:pathLst>
                <a:path extrusionOk="0" h="12067" w="2868">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0" name="Google Shape;10790;p63"/>
          <p:cNvGrpSpPr/>
          <p:nvPr/>
        </p:nvGrpSpPr>
        <p:grpSpPr>
          <a:xfrm>
            <a:off x="3521599" y="1334007"/>
            <a:ext cx="361004" cy="358229"/>
            <a:chOff x="-48266125" y="1973375"/>
            <a:chExt cx="302450" cy="300125"/>
          </a:xfrm>
        </p:grpSpPr>
        <p:sp>
          <p:nvSpPr>
            <p:cNvPr id="10791" name="Google Shape;10791;p63"/>
            <p:cNvSpPr/>
            <p:nvPr/>
          </p:nvSpPr>
          <p:spPr>
            <a:xfrm>
              <a:off x="-48212575" y="2045050"/>
              <a:ext cx="122900" cy="123700"/>
            </a:xfrm>
            <a:custGeom>
              <a:rect b="b" l="l" r="r" t="t"/>
              <a:pathLst>
                <a:path extrusionOk="0" h="4948" w="4916">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3"/>
            <p:cNvSpPr/>
            <p:nvPr/>
          </p:nvSpPr>
          <p:spPr>
            <a:xfrm>
              <a:off x="-48266125" y="1973375"/>
              <a:ext cx="230000" cy="300125"/>
            </a:xfrm>
            <a:custGeom>
              <a:rect b="b" l="l" r="r" t="t"/>
              <a:pathLst>
                <a:path extrusionOk="0" h="12005" w="920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3"/>
            <p:cNvSpPr/>
            <p:nvPr/>
          </p:nvSpPr>
          <p:spPr>
            <a:xfrm>
              <a:off x="-48018025" y="1991500"/>
              <a:ext cx="54350" cy="282000"/>
            </a:xfrm>
            <a:custGeom>
              <a:rect b="b" l="l" r="r" t="t"/>
              <a:pathLst>
                <a:path extrusionOk="0" h="11280" w="2174">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3"/>
            <p:cNvSpPr/>
            <p:nvPr/>
          </p:nvSpPr>
          <p:spPr>
            <a:xfrm>
              <a:off x="-48211800" y="2221475"/>
              <a:ext cx="122900" cy="17350"/>
            </a:xfrm>
            <a:custGeom>
              <a:rect b="b" l="l" r="r" t="t"/>
              <a:pathLst>
                <a:path extrusionOk="0" h="694" w="4916">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3"/>
            <p:cNvSpPr/>
            <p:nvPr/>
          </p:nvSpPr>
          <p:spPr>
            <a:xfrm>
              <a:off x="-48211800" y="2185250"/>
              <a:ext cx="87450" cy="18150"/>
            </a:xfrm>
            <a:custGeom>
              <a:rect b="b" l="l" r="r" t="t"/>
              <a:pathLst>
                <a:path extrusionOk="0" h="726" w="3498">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3"/>
            <p:cNvSpPr/>
            <p:nvPr/>
          </p:nvSpPr>
          <p:spPr>
            <a:xfrm>
              <a:off x="-48106250" y="2185250"/>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7" name="Google Shape;10797;p63"/>
          <p:cNvGrpSpPr/>
          <p:nvPr/>
        </p:nvGrpSpPr>
        <p:grpSpPr>
          <a:xfrm>
            <a:off x="3548844" y="1789769"/>
            <a:ext cx="306516" cy="358349"/>
            <a:chOff x="-48237000" y="2342650"/>
            <a:chExt cx="256800" cy="300225"/>
          </a:xfrm>
        </p:grpSpPr>
        <p:sp>
          <p:nvSpPr>
            <p:cNvPr id="10798" name="Google Shape;10798;p63"/>
            <p:cNvSpPr/>
            <p:nvPr/>
          </p:nvSpPr>
          <p:spPr>
            <a:xfrm>
              <a:off x="-48237000" y="2342650"/>
              <a:ext cx="256800" cy="300225"/>
            </a:xfrm>
            <a:custGeom>
              <a:rect b="b" l="l" r="r" t="t"/>
              <a:pathLst>
                <a:path extrusionOk="0" h="12009" w="10272">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3"/>
            <p:cNvSpPr/>
            <p:nvPr/>
          </p:nvSpPr>
          <p:spPr>
            <a:xfrm>
              <a:off x="-48195250" y="2377425"/>
              <a:ext cx="144150" cy="140225"/>
            </a:xfrm>
            <a:custGeom>
              <a:rect b="b" l="l" r="r" t="t"/>
              <a:pathLst>
                <a:path extrusionOk="0" h="5609" w="5766">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3"/>
            <p:cNvSpPr/>
            <p:nvPr/>
          </p:nvSpPr>
          <p:spPr>
            <a:xfrm>
              <a:off x="-48150350" y="2422325"/>
              <a:ext cx="52775" cy="52800"/>
            </a:xfrm>
            <a:custGeom>
              <a:rect b="b" l="l" r="r" t="t"/>
              <a:pathLst>
                <a:path extrusionOk="0" h="2112" w="2111">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1" name="Google Shape;10801;p63"/>
          <p:cNvGrpSpPr/>
          <p:nvPr/>
        </p:nvGrpSpPr>
        <p:grpSpPr>
          <a:xfrm>
            <a:off x="2180338" y="2690046"/>
            <a:ext cx="361034" cy="355633"/>
            <a:chOff x="-46404975" y="1966100"/>
            <a:chExt cx="302475" cy="297950"/>
          </a:xfrm>
        </p:grpSpPr>
        <p:sp>
          <p:nvSpPr>
            <p:cNvPr id="10802" name="Google Shape;10802;p63"/>
            <p:cNvSpPr/>
            <p:nvPr/>
          </p:nvSpPr>
          <p:spPr>
            <a:xfrm>
              <a:off x="-46349850" y="1966100"/>
              <a:ext cx="38625" cy="86850"/>
            </a:xfrm>
            <a:custGeom>
              <a:rect b="b" l="l" r="r" t="t"/>
              <a:pathLst>
                <a:path extrusionOk="0" h="3474" w="1545">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3"/>
            <p:cNvSpPr/>
            <p:nvPr/>
          </p:nvSpPr>
          <p:spPr>
            <a:xfrm>
              <a:off x="-46297875" y="1966100"/>
              <a:ext cx="38625" cy="86850"/>
            </a:xfrm>
            <a:custGeom>
              <a:rect b="b" l="l" r="r" t="t"/>
              <a:pathLst>
                <a:path extrusionOk="0" h="3474" w="1545">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3"/>
            <p:cNvSpPr/>
            <p:nvPr/>
          </p:nvSpPr>
          <p:spPr>
            <a:xfrm>
              <a:off x="-46244300" y="1966100"/>
              <a:ext cx="38600" cy="86850"/>
            </a:xfrm>
            <a:custGeom>
              <a:rect b="b" l="l" r="r" t="t"/>
              <a:pathLst>
                <a:path extrusionOk="0" h="3474" w="1544">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3"/>
            <p:cNvSpPr/>
            <p:nvPr/>
          </p:nvSpPr>
          <p:spPr>
            <a:xfrm>
              <a:off x="-46404975" y="2070250"/>
              <a:ext cx="302475" cy="193800"/>
            </a:xfrm>
            <a:custGeom>
              <a:rect b="b" l="l" r="r" t="t"/>
              <a:pathLst>
                <a:path extrusionOk="0" h="7752" w="12099">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63"/>
          <p:cNvGrpSpPr/>
          <p:nvPr/>
        </p:nvGrpSpPr>
        <p:grpSpPr>
          <a:xfrm>
            <a:off x="2181740" y="3135863"/>
            <a:ext cx="358229" cy="358199"/>
            <a:chOff x="-46401050" y="2333325"/>
            <a:chExt cx="300125" cy="300100"/>
          </a:xfrm>
        </p:grpSpPr>
        <p:sp>
          <p:nvSpPr>
            <p:cNvPr id="10807" name="Google Shape;10807;p63"/>
            <p:cNvSpPr/>
            <p:nvPr/>
          </p:nvSpPr>
          <p:spPr>
            <a:xfrm>
              <a:off x="-46401050" y="2333325"/>
              <a:ext cx="300125" cy="300100"/>
            </a:xfrm>
            <a:custGeom>
              <a:rect b="b" l="l" r="r" t="t"/>
              <a:pathLst>
                <a:path extrusionOk="0" h="12004" w="12005">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3"/>
            <p:cNvSpPr/>
            <p:nvPr/>
          </p:nvSpPr>
          <p:spPr>
            <a:xfrm>
              <a:off x="-46366400" y="2580650"/>
              <a:ext cx="35475" cy="17350"/>
            </a:xfrm>
            <a:custGeom>
              <a:rect b="b" l="l" r="r" t="t"/>
              <a:pathLst>
                <a:path extrusionOk="0" h="694" w="1419">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3"/>
            <p:cNvSpPr/>
            <p:nvPr/>
          </p:nvSpPr>
          <p:spPr>
            <a:xfrm>
              <a:off x="-46313625" y="2457775"/>
              <a:ext cx="122900" cy="122100"/>
            </a:xfrm>
            <a:custGeom>
              <a:rect b="b" l="l" r="r" t="t"/>
              <a:pathLst>
                <a:path extrusionOk="0" h="4884" w="4916">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3"/>
            <p:cNvSpPr/>
            <p:nvPr/>
          </p:nvSpPr>
          <p:spPr>
            <a:xfrm>
              <a:off x="-46278950" y="2493225"/>
              <a:ext cx="53575" cy="52775"/>
            </a:xfrm>
            <a:custGeom>
              <a:rect b="b" l="l" r="r" t="t"/>
              <a:pathLst>
                <a:path extrusionOk="0" h="2111" w="2143">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1" name="Google Shape;10811;p63"/>
          <p:cNvSpPr/>
          <p:nvPr/>
        </p:nvSpPr>
        <p:spPr>
          <a:xfrm>
            <a:off x="2183438" y="3591597"/>
            <a:ext cx="360109" cy="359154"/>
          </a:xfrm>
          <a:custGeom>
            <a:rect b="b" l="l" r="r" t="t"/>
            <a:pathLst>
              <a:path extrusionOk="0" h="12036" w="12068">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2" name="Google Shape;10812;p63"/>
          <p:cNvGrpSpPr/>
          <p:nvPr/>
        </p:nvGrpSpPr>
        <p:grpSpPr>
          <a:xfrm>
            <a:off x="3961830" y="3146218"/>
            <a:ext cx="359154" cy="359124"/>
            <a:chOff x="-44914800" y="2342000"/>
            <a:chExt cx="300900" cy="300875"/>
          </a:xfrm>
        </p:grpSpPr>
        <p:sp>
          <p:nvSpPr>
            <p:cNvPr id="10813" name="Google Shape;10813;p63"/>
            <p:cNvSpPr/>
            <p:nvPr/>
          </p:nvSpPr>
          <p:spPr>
            <a:xfrm>
              <a:off x="-44914800" y="2342000"/>
              <a:ext cx="300900" cy="300875"/>
            </a:xfrm>
            <a:custGeom>
              <a:rect b="b" l="l" r="r" t="t"/>
              <a:pathLst>
                <a:path extrusionOk="0" h="12035" w="12036">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3"/>
            <p:cNvSpPr/>
            <p:nvPr/>
          </p:nvSpPr>
          <p:spPr>
            <a:xfrm>
              <a:off x="-44860450" y="2412875"/>
              <a:ext cx="193000" cy="159125"/>
            </a:xfrm>
            <a:custGeom>
              <a:rect b="b" l="l" r="r" t="t"/>
              <a:pathLst>
                <a:path extrusionOk="0" h="6365" w="772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3"/>
            <p:cNvSpPr/>
            <p:nvPr/>
          </p:nvSpPr>
          <p:spPr>
            <a:xfrm>
              <a:off x="-44791150" y="2439650"/>
              <a:ext cx="52800" cy="53600"/>
            </a:xfrm>
            <a:custGeom>
              <a:rect b="b" l="l" r="r" t="t"/>
              <a:pathLst>
                <a:path extrusionOk="0" h="2144" w="2112">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16" name="Google Shape;10816;p63"/>
          <p:cNvSpPr/>
          <p:nvPr/>
        </p:nvSpPr>
        <p:spPr>
          <a:xfrm>
            <a:off x="1739586" y="1303114"/>
            <a:ext cx="357274" cy="356797"/>
          </a:xfrm>
          <a:custGeom>
            <a:rect b="b" l="l" r="r" t="t"/>
            <a:pathLst>
              <a:path extrusionOk="0" h="11957" w="11973">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17" name="Google Shape;10817;p63"/>
          <p:cNvGrpSpPr/>
          <p:nvPr/>
        </p:nvGrpSpPr>
        <p:grpSpPr>
          <a:xfrm>
            <a:off x="1735816" y="1758736"/>
            <a:ext cx="359154" cy="357424"/>
            <a:chOff x="-49786250" y="2316650"/>
            <a:chExt cx="300900" cy="299450"/>
          </a:xfrm>
        </p:grpSpPr>
        <p:sp>
          <p:nvSpPr>
            <p:cNvPr id="10818" name="Google Shape;10818;p63"/>
            <p:cNvSpPr/>
            <p:nvPr/>
          </p:nvSpPr>
          <p:spPr>
            <a:xfrm>
              <a:off x="-49746875" y="2316650"/>
              <a:ext cx="217400" cy="299450"/>
            </a:xfrm>
            <a:custGeom>
              <a:rect b="b" l="l" r="r" t="t"/>
              <a:pathLst>
                <a:path extrusionOk="0" h="11978" w="8696">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3"/>
            <p:cNvSpPr/>
            <p:nvPr/>
          </p:nvSpPr>
          <p:spPr>
            <a:xfrm>
              <a:off x="-49786250" y="2422325"/>
              <a:ext cx="36250" cy="17350"/>
            </a:xfrm>
            <a:custGeom>
              <a:rect b="b" l="l" r="r" t="t"/>
              <a:pathLst>
                <a:path extrusionOk="0" h="694" w="145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3"/>
            <p:cNvSpPr/>
            <p:nvPr/>
          </p:nvSpPr>
          <p:spPr>
            <a:xfrm>
              <a:off x="-49783900" y="2362475"/>
              <a:ext cx="31550" cy="30150"/>
            </a:xfrm>
            <a:custGeom>
              <a:rect b="b" l="l" r="r" t="t"/>
              <a:pathLst>
                <a:path extrusionOk="0" h="1206" w="1262">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3"/>
            <p:cNvSpPr/>
            <p:nvPr/>
          </p:nvSpPr>
          <p:spPr>
            <a:xfrm>
              <a:off x="-49783900" y="2468800"/>
              <a:ext cx="31550" cy="30150"/>
            </a:xfrm>
            <a:custGeom>
              <a:rect b="b" l="l" r="r" t="t"/>
              <a:pathLst>
                <a:path extrusionOk="0" h="1206" w="1262">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3"/>
            <p:cNvSpPr/>
            <p:nvPr/>
          </p:nvSpPr>
          <p:spPr>
            <a:xfrm>
              <a:off x="-49520825" y="2421550"/>
              <a:ext cx="35475" cy="18125"/>
            </a:xfrm>
            <a:custGeom>
              <a:rect b="b" l="l" r="r" t="t"/>
              <a:pathLst>
                <a:path extrusionOk="0" h="725" w="1419">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3"/>
            <p:cNvSpPr/>
            <p:nvPr/>
          </p:nvSpPr>
          <p:spPr>
            <a:xfrm>
              <a:off x="-49519250" y="2362475"/>
              <a:ext cx="31525" cy="31325"/>
            </a:xfrm>
            <a:custGeom>
              <a:rect b="b" l="l" r="r" t="t"/>
              <a:pathLst>
                <a:path extrusionOk="0" h="1253" w="1261">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3"/>
            <p:cNvSpPr/>
            <p:nvPr/>
          </p:nvSpPr>
          <p:spPr>
            <a:xfrm>
              <a:off x="-49519250" y="2468800"/>
              <a:ext cx="31525" cy="30150"/>
            </a:xfrm>
            <a:custGeom>
              <a:rect b="b" l="l" r="r" t="t"/>
              <a:pathLst>
                <a:path extrusionOk="0" h="1206" w="1261">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25" name="Google Shape;10825;p63"/>
          <p:cNvSpPr/>
          <p:nvPr/>
        </p:nvSpPr>
        <p:spPr>
          <a:xfrm>
            <a:off x="1731604" y="2205242"/>
            <a:ext cx="373239" cy="359154"/>
          </a:xfrm>
          <a:custGeom>
            <a:rect b="b" l="l" r="r" t="t"/>
            <a:pathLst>
              <a:path extrusionOk="0" h="12036" w="12508">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3"/>
          <p:cNvSpPr/>
          <p:nvPr/>
        </p:nvSpPr>
        <p:spPr>
          <a:xfrm>
            <a:off x="3971472" y="1334832"/>
            <a:ext cx="359154" cy="358199"/>
          </a:xfrm>
          <a:custGeom>
            <a:rect b="b" l="l" r="r" t="t"/>
            <a:pathLst>
              <a:path extrusionOk="0" h="12004" w="12036">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27" name="Google Shape;10827;p63"/>
          <p:cNvGrpSpPr/>
          <p:nvPr/>
        </p:nvGrpSpPr>
        <p:grpSpPr>
          <a:xfrm>
            <a:off x="4033144" y="1788993"/>
            <a:ext cx="230365" cy="359124"/>
            <a:chOff x="-47842400" y="2342000"/>
            <a:chExt cx="193000" cy="300875"/>
          </a:xfrm>
        </p:grpSpPr>
        <p:sp>
          <p:nvSpPr>
            <p:cNvPr id="10828" name="Google Shape;10828;p63"/>
            <p:cNvSpPr/>
            <p:nvPr/>
          </p:nvSpPr>
          <p:spPr>
            <a:xfrm>
              <a:off x="-47809325" y="2412875"/>
              <a:ext cx="124475" cy="124475"/>
            </a:xfrm>
            <a:custGeom>
              <a:rect b="b" l="l" r="r" t="t"/>
              <a:pathLst>
                <a:path extrusionOk="0" h="4979" w="4979">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3"/>
            <p:cNvSpPr/>
            <p:nvPr/>
          </p:nvSpPr>
          <p:spPr>
            <a:xfrm>
              <a:off x="-47842400" y="2342000"/>
              <a:ext cx="193000" cy="300875"/>
            </a:xfrm>
            <a:custGeom>
              <a:rect b="b" l="l" r="r" t="t"/>
              <a:pathLst>
                <a:path extrusionOk="0" h="12035" w="772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3"/>
            <p:cNvSpPr/>
            <p:nvPr/>
          </p:nvSpPr>
          <p:spPr>
            <a:xfrm>
              <a:off x="-47772300" y="2589300"/>
              <a:ext cx="52800" cy="18150"/>
            </a:xfrm>
            <a:custGeom>
              <a:rect b="b" l="l" r="r" t="t"/>
              <a:pathLst>
                <a:path extrusionOk="0" h="726" w="2112">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3"/>
          <p:cNvGrpSpPr/>
          <p:nvPr/>
        </p:nvGrpSpPr>
        <p:grpSpPr>
          <a:xfrm>
            <a:off x="3969212" y="2236452"/>
            <a:ext cx="358229" cy="359154"/>
            <a:chOff x="-47896750" y="2710600"/>
            <a:chExt cx="300125" cy="300900"/>
          </a:xfrm>
        </p:grpSpPr>
        <p:sp>
          <p:nvSpPr>
            <p:cNvPr id="10832" name="Google Shape;10832;p63"/>
            <p:cNvSpPr/>
            <p:nvPr/>
          </p:nvSpPr>
          <p:spPr>
            <a:xfrm>
              <a:off x="-47896750" y="2710600"/>
              <a:ext cx="300125" cy="300900"/>
            </a:xfrm>
            <a:custGeom>
              <a:rect b="b" l="l" r="r" t="t"/>
              <a:pathLst>
                <a:path extrusionOk="0" h="12036" w="12005">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3"/>
            <p:cNvSpPr/>
            <p:nvPr/>
          </p:nvSpPr>
          <p:spPr>
            <a:xfrm>
              <a:off x="-47834525" y="2904350"/>
              <a:ext cx="17350" cy="44125"/>
            </a:xfrm>
            <a:custGeom>
              <a:rect b="b" l="l" r="r" t="t"/>
              <a:pathLst>
                <a:path extrusionOk="0" h="1765" w="694">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3"/>
            <p:cNvSpPr/>
            <p:nvPr/>
          </p:nvSpPr>
          <p:spPr>
            <a:xfrm>
              <a:off x="-47790400" y="2884475"/>
              <a:ext cx="38600" cy="36450"/>
            </a:xfrm>
            <a:custGeom>
              <a:rect b="b" l="l" r="r" t="t"/>
              <a:pathLst>
                <a:path extrusionOk="0" h="1458" w="1544">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3"/>
            <p:cNvSpPr/>
            <p:nvPr/>
          </p:nvSpPr>
          <p:spPr>
            <a:xfrm>
              <a:off x="-47896750" y="2885150"/>
              <a:ext cx="37050" cy="37350"/>
            </a:xfrm>
            <a:custGeom>
              <a:rect b="b" l="l" r="r" t="t"/>
              <a:pathLst>
                <a:path extrusionOk="0" h="1494" w="1482">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6" name="Google Shape;10836;p63"/>
          <p:cNvGrpSpPr/>
          <p:nvPr/>
        </p:nvGrpSpPr>
        <p:grpSpPr>
          <a:xfrm>
            <a:off x="2624852" y="2710009"/>
            <a:ext cx="359154" cy="314991"/>
            <a:chOff x="-46033225" y="1982825"/>
            <a:chExt cx="300900" cy="263900"/>
          </a:xfrm>
        </p:grpSpPr>
        <p:sp>
          <p:nvSpPr>
            <p:cNvPr id="10837" name="Google Shape;10837;p63"/>
            <p:cNvSpPr/>
            <p:nvPr/>
          </p:nvSpPr>
          <p:spPr>
            <a:xfrm>
              <a:off x="-45962325" y="2053725"/>
              <a:ext cx="157525" cy="157550"/>
            </a:xfrm>
            <a:custGeom>
              <a:rect b="b" l="l" r="r" t="t"/>
              <a:pathLst>
                <a:path extrusionOk="0" h="6302" w="6301">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3"/>
            <p:cNvSpPr/>
            <p:nvPr/>
          </p:nvSpPr>
          <p:spPr>
            <a:xfrm>
              <a:off x="-45927675" y="2088375"/>
              <a:ext cx="89025" cy="88250"/>
            </a:xfrm>
            <a:custGeom>
              <a:rect b="b" l="l" r="r" t="t"/>
              <a:pathLst>
                <a:path extrusionOk="0" h="3530" w="3561">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3"/>
            <p:cNvSpPr/>
            <p:nvPr/>
          </p:nvSpPr>
          <p:spPr>
            <a:xfrm>
              <a:off x="-46033225" y="1982825"/>
              <a:ext cx="300900" cy="263900"/>
            </a:xfrm>
            <a:custGeom>
              <a:rect b="b" l="l" r="r" t="t"/>
              <a:pathLst>
                <a:path extrusionOk="0" h="10556" w="12036">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0" name="Google Shape;10840;p63"/>
          <p:cNvGrpSpPr/>
          <p:nvPr/>
        </p:nvGrpSpPr>
        <p:grpSpPr>
          <a:xfrm>
            <a:off x="2621569" y="3137266"/>
            <a:ext cx="365719" cy="326151"/>
            <a:chOff x="-46034000" y="2334500"/>
            <a:chExt cx="306400" cy="273250"/>
          </a:xfrm>
        </p:grpSpPr>
        <p:sp>
          <p:nvSpPr>
            <p:cNvPr id="10841" name="Google Shape;10841;p63"/>
            <p:cNvSpPr/>
            <p:nvPr/>
          </p:nvSpPr>
          <p:spPr>
            <a:xfrm>
              <a:off x="-46034000" y="2334500"/>
              <a:ext cx="306400" cy="273250"/>
            </a:xfrm>
            <a:custGeom>
              <a:rect b="b" l="l" r="r" t="t"/>
              <a:pathLst>
                <a:path extrusionOk="0" h="10930" w="12256">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3"/>
            <p:cNvSpPr/>
            <p:nvPr/>
          </p:nvSpPr>
          <p:spPr>
            <a:xfrm>
              <a:off x="-45879625" y="2374275"/>
              <a:ext cx="105550" cy="104000"/>
            </a:xfrm>
            <a:custGeom>
              <a:rect b="b" l="l" r="r" t="t"/>
              <a:pathLst>
                <a:path extrusionOk="0" h="4160" w="4222">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3"/>
            <p:cNvSpPr/>
            <p:nvPr/>
          </p:nvSpPr>
          <p:spPr>
            <a:xfrm>
              <a:off x="-45922950" y="2474125"/>
              <a:ext cx="49625" cy="47475"/>
            </a:xfrm>
            <a:custGeom>
              <a:rect b="b" l="l" r="r" t="t"/>
              <a:pathLst>
                <a:path extrusionOk="0" h="1899" w="1985">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4" name="Google Shape;10844;p63"/>
          <p:cNvGrpSpPr/>
          <p:nvPr/>
        </p:nvGrpSpPr>
        <p:grpSpPr>
          <a:xfrm>
            <a:off x="2667627" y="3591655"/>
            <a:ext cx="273603" cy="356439"/>
            <a:chOff x="-45998575" y="2702625"/>
            <a:chExt cx="229225" cy="298625"/>
          </a:xfrm>
        </p:grpSpPr>
        <p:sp>
          <p:nvSpPr>
            <p:cNvPr id="10845" name="Google Shape;10845;p63"/>
            <p:cNvSpPr/>
            <p:nvPr/>
          </p:nvSpPr>
          <p:spPr>
            <a:xfrm>
              <a:off x="-45944225" y="2702625"/>
              <a:ext cx="125250" cy="298625"/>
            </a:xfrm>
            <a:custGeom>
              <a:rect b="b" l="l" r="r" t="t"/>
              <a:pathLst>
                <a:path extrusionOk="0" h="11945" w="501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3"/>
            <p:cNvSpPr/>
            <p:nvPr/>
          </p:nvSpPr>
          <p:spPr>
            <a:xfrm>
              <a:off x="-45804025" y="2755500"/>
              <a:ext cx="34675" cy="18125"/>
            </a:xfrm>
            <a:custGeom>
              <a:rect b="b" l="l" r="r" t="t"/>
              <a:pathLst>
                <a:path extrusionOk="0" h="725" w="1387">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3"/>
            <p:cNvSpPr/>
            <p:nvPr/>
          </p:nvSpPr>
          <p:spPr>
            <a:xfrm>
              <a:off x="-45998575" y="2755500"/>
              <a:ext cx="35475" cy="18125"/>
            </a:xfrm>
            <a:custGeom>
              <a:rect b="b" l="l" r="r" t="t"/>
              <a:pathLst>
                <a:path extrusionOk="0" h="725" w="1419">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3"/>
            <p:cNvSpPr/>
            <p:nvPr/>
          </p:nvSpPr>
          <p:spPr>
            <a:xfrm>
              <a:off x="-45818200" y="2703175"/>
              <a:ext cx="35475" cy="26100"/>
            </a:xfrm>
            <a:custGeom>
              <a:rect b="b" l="l" r="r" t="t"/>
              <a:pathLst>
                <a:path extrusionOk="0" h="1044" w="1419">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3"/>
            <p:cNvSpPr/>
            <p:nvPr/>
          </p:nvSpPr>
          <p:spPr>
            <a:xfrm>
              <a:off x="-45984400" y="2799050"/>
              <a:ext cx="35475" cy="26100"/>
            </a:xfrm>
            <a:custGeom>
              <a:rect b="b" l="l" r="r" t="t"/>
              <a:pathLst>
                <a:path extrusionOk="0" h="1044" w="1419">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3"/>
            <p:cNvSpPr/>
            <p:nvPr/>
          </p:nvSpPr>
          <p:spPr>
            <a:xfrm>
              <a:off x="-45815850" y="2799050"/>
              <a:ext cx="33900" cy="25750"/>
            </a:xfrm>
            <a:custGeom>
              <a:rect b="b" l="l" r="r" t="t"/>
              <a:pathLst>
                <a:path extrusionOk="0" h="1030" w="1356">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3"/>
            <p:cNvSpPr/>
            <p:nvPr/>
          </p:nvSpPr>
          <p:spPr>
            <a:xfrm>
              <a:off x="-45983600" y="2702750"/>
              <a:ext cx="34675" cy="25525"/>
            </a:xfrm>
            <a:custGeom>
              <a:rect b="b" l="l" r="r" t="t"/>
              <a:pathLst>
                <a:path extrusionOk="0" h="1021" w="1387">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52" name="Google Shape;10852;p63"/>
          <p:cNvSpPr/>
          <p:nvPr/>
        </p:nvSpPr>
        <p:spPr>
          <a:xfrm>
            <a:off x="3986479" y="3612752"/>
            <a:ext cx="314961" cy="358199"/>
          </a:xfrm>
          <a:custGeom>
            <a:rect b="b" l="l" r="r" t="t"/>
            <a:pathLst>
              <a:path extrusionOk="0" h="12004" w="10555">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3"/>
          <p:cNvSpPr/>
          <p:nvPr/>
        </p:nvSpPr>
        <p:spPr>
          <a:xfrm>
            <a:off x="2183447" y="1313199"/>
            <a:ext cx="360079" cy="336595"/>
          </a:xfrm>
          <a:custGeom>
            <a:rect b="b" l="l" r="r" t="t"/>
            <a:pathLst>
              <a:path extrusionOk="0" h="11280" w="12067">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54" name="Google Shape;10854;p63"/>
          <p:cNvGrpSpPr/>
          <p:nvPr/>
        </p:nvGrpSpPr>
        <p:grpSpPr>
          <a:xfrm>
            <a:off x="2203197" y="2205419"/>
            <a:ext cx="314961" cy="361034"/>
            <a:chOff x="-49398750" y="2684600"/>
            <a:chExt cx="263875" cy="302475"/>
          </a:xfrm>
        </p:grpSpPr>
        <p:sp>
          <p:nvSpPr>
            <p:cNvPr id="10855" name="Google Shape;10855;p63"/>
            <p:cNvSpPr/>
            <p:nvPr/>
          </p:nvSpPr>
          <p:spPr>
            <a:xfrm>
              <a:off x="-49294775" y="2684600"/>
              <a:ext cx="73275" cy="299325"/>
            </a:xfrm>
            <a:custGeom>
              <a:rect b="b" l="l" r="r" t="t"/>
              <a:pathLst>
                <a:path extrusionOk="0" h="11973" w="2931">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3"/>
            <p:cNvSpPr/>
            <p:nvPr/>
          </p:nvSpPr>
          <p:spPr>
            <a:xfrm>
              <a:off x="-49398750" y="2684600"/>
              <a:ext cx="87450" cy="300900"/>
            </a:xfrm>
            <a:custGeom>
              <a:rect b="b" l="l" r="r" t="t"/>
              <a:pathLst>
                <a:path extrusionOk="0" h="12036" w="3498">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3"/>
            <p:cNvSpPr/>
            <p:nvPr/>
          </p:nvSpPr>
          <p:spPr>
            <a:xfrm>
              <a:off x="-49207350" y="2686175"/>
              <a:ext cx="72475" cy="300900"/>
            </a:xfrm>
            <a:custGeom>
              <a:rect b="b" l="l" r="r" t="t"/>
              <a:pathLst>
                <a:path extrusionOk="0" h="12036" w="2899">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63"/>
          <p:cNvGrpSpPr/>
          <p:nvPr/>
        </p:nvGrpSpPr>
        <p:grpSpPr>
          <a:xfrm>
            <a:off x="873121" y="2699684"/>
            <a:ext cx="314006" cy="359154"/>
            <a:chOff x="-47509225" y="1974175"/>
            <a:chExt cx="263075" cy="300900"/>
          </a:xfrm>
        </p:grpSpPr>
        <p:sp>
          <p:nvSpPr>
            <p:cNvPr id="10859" name="Google Shape;10859;p63"/>
            <p:cNvSpPr/>
            <p:nvPr/>
          </p:nvSpPr>
          <p:spPr>
            <a:xfrm>
              <a:off x="-47439925" y="2026950"/>
              <a:ext cx="124475" cy="124450"/>
            </a:xfrm>
            <a:custGeom>
              <a:rect b="b" l="l" r="r" t="t"/>
              <a:pathLst>
                <a:path extrusionOk="0" h="4978" w="4979">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3"/>
            <p:cNvSpPr/>
            <p:nvPr/>
          </p:nvSpPr>
          <p:spPr>
            <a:xfrm>
              <a:off x="-47439125" y="2184475"/>
              <a:ext cx="88225" cy="18125"/>
            </a:xfrm>
            <a:custGeom>
              <a:rect b="b" l="l" r="r" t="t"/>
              <a:pathLst>
                <a:path extrusionOk="0" h="725" w="3529">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3"/>
            <p:cNvSpPr/>
            <p:nvPr/>
          </p:nvSpPr>
          <p:spPr>
            <a:xfrm>
              <a:off x="-47438350" y="2219900"/>
              <a:ext cx="122900" cy="18150"/>
            </a:xfrm>
            <a:custGeom>
              <a:rect b="b" l="l" r="r" t="t"/>
              <a:pathLst>
                <a:path extrusionOk="0" h="726" w="4916">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3"/>
            <p:cNvSpPr/>
            <p:nvPr/>
          </p:nvSpPr>
          <p:spPr>
            <a:xfrm>
              <a:off x="-47333600" y="218605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3"/>
            <p:cNvSpPr/>
            <p:nvPr/>
          </p:nvSpPr>
          <p:spPr>
            <a:xfrm>
              <a:off x="-47509225" y="1974175"/>
              <a:ext cx="263075" cy="300900"/>
            </a:xfrm>
            <a:custGeom>
              <a:rect b="b" l="l" r="r" t="t"/>
              <a:pathLst>
                <a:path extrusionOk="0" h="12036" w="10523">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63"/>
          <p:cNvGrpSpPr/>
          <p:nvPr/>
        </p:nvGrpSpPr>
        <p:grpSpPr>
          <a:xfrm>
            <a:off x="849622" y="3146218"/>
            <a:ext cx="361004" cy="357961"/>
            <a:chOff x="-47529700" y="2342000"/>
            <a:chExt cx="302450" cy="299900"/>
          </a:xfrm>
        </p:grpSpPr>
        <p:sp>
          <p:nvSpPr>
            <p:cNvPr id="10865" name="Google Shape;10865;p63"/>
            <p:cNvSpPr/>
            <p:nvPr/>
          </p:nvSpPr>
          <p:spPr>
            <a:xfrm>
              <a:off x="-47529700" y="2342000"/>
              <a:ext cx="302450" cy="299900"/>
            </a:xfrm>
            <a:custGeom>
              <a:rect b="b" l="l" r="r" t="t"/>
              <a:pathLst>
                <a:path extrusionOk="0" h="11996" w="12098">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3"/>
            <p:cNvSpPr/>
            <p:nvPr/>
          </p:nvSpPr>
          <p:spPr>
            <a:xfrm>
              <a:off x="-47404475" y="2395550"/>
              <a:ext cx="124475" cy="123675"/>
            </a:xfrm>
            <a:custGeom>
              <a:rect b="b" l="l" r="r" t="t"/>
              <a:pathLst>
                <a:path extrusionOk="0" h="4947" w="4979">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7" name="Google Shape;10867;p63"/>
          <p:cNvGrpSpPr/>
          <p:nvPr/>
        </p:nvGrpSpPr>
        <p:grpSpPr>
          <a:xfrm>
            <a:off x="851025" y="3645367"/>
            <a:ext cx="358199" cy="272648"/>
            <a:chOff x="-47527350" y="2747625"/>
            <a:chExt cx="300100" cy="228425"/>
          </a:xfrm>
        </p:grpSpPr>
        <p:sp>
          <p:nvSpPr>
            <p:cNvPr id="10868" name="Google Shape;10868;p63"/>
            <p:cNvSpPr/>
            <p:nvPr/>
          </p:nvSpPr>
          <p:spPr>
            <a:xfrm>
              <a:off x="-47475350" y="2782275"/>
              <a:ext cx="124450" cy="124475"/>
            </a:xfrm>
            <a:custGeom>
              <a:rect b="b" l="l" r="r" t="t"/>
              <a:pathLst>
                <a:path extrusionOk="0" h="4979" w="4978">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3"/>
            <p:cNvSpPr/>
            <p:nvPr/>
          </p:nvSpPr>
          <p:spPr>
            <a:xfrm>
              <a:off x="-47333600" y="278227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3"/>
            <p:cNvSpPr/>
            <p:nvPr/>
          </p:nvSpPr>
          <p:spPr>
            <a:xfrm>
              <a:off x="-47333600" y="2817725"/>
              <a:ext cx="53600" cy="18125"/>
            </a:xfrm>
            <a:custGeom>
              <a:rect b="b" l="l" r="r" t="t"/>
              <a:pathLst>
                <a:path extrusionOk="0" h="725" w="2144">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3"/>
            <p:cNvSpPr/>
            <p:nvPr/>
          </p:nvSpPr>
          <p:spPr>
            <a:xfrm>
              <a:off x="-47333600" y="2852375"/>
              <a:ext cx="53600" cy="17350"/>
            </a:xfrm>
            <a:custGeom>
              <a:rect b="b" l="l" r="r" t="t"/>
              <a:pathLst>
                <a:path extrusionOk="0" h="694" w="2144">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3"/>
            <p:cNvSpPr/>
            <p:nvPr/>
          </p:nvSpPr>
          <p:spPr>
            <a:xfrm>
              <a:off x="-47333600" y="2887800"/>
              <a:ext cx="53600" cy="17375"/>
            </a:xfrm>
            <a:custGeom>
              <a:rect b="b" l="l" r="r" t="t"/>
              <a:pathLst>
                <a:path extrusionOk="0" h="695" w="2144">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3"/>
            <p:cNvSpPr/>
            <p:nvPr/>
          </p:nvSpPr>
          <p:spPr>
            <a:xfrm>
              <a:off x="-47527350" y="2747625"/>
              <a:ext cx="300100" cy="228425"/>
            </a:xfrm>
            <a:custGeom>
              <a:rect b="b" l="l" r="r" t="t"/>
              <a:pathLst>
                <a:path extrusionOk="0" h="9137" w="12004">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74" name="Google Shape;10874;p63"/>
          <p:cNvSpPr/>
          <p:nvPr/>
        </p:nvSpPr>
        <p:spPr>
          <a:xfrm>
            <a:off x="3077474" y="2687082"/>
            <a:ext cx="356319" cy="360795"/>
          </a:xfrm>
          <a:custGeom>
            <a:rect b="b" l="l" r="r" t="t"/>
            <a:pathLst>
              <a:path extrusionOk="0" h="12091" w="11941">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75" name="Google Shape;10875;p63"/>
          <p:cNvGrpSpPr/>
          <p:nvPr/>
        </p:nvGrpSpPr>
        <p:grpSpPr>
          <a:xfrm>
            <a:off x="3073924" y="3158422"/>
            <a:ext cx="358229" cy="314961"/>
            <a:chOff x="-45664625" y="2352225"/>
            <a:chExt cx="300125" cy="263875"/>
          </a:xfrm>
        </p:grpSpPr>
        <p:sp>
          <p:nvSpPr>
            <p:cNvPr id="10876" name="Google Shape;10876;p63"/>
            <p:cNvSpPr/>
            <p:nvPr/>
          </p:nvSpPr>
          <p:spPr>
            <a:xfrm>
              <a:off x="-45664625" y="2352225"/>
              <a:ext cx="300125" cy="263875"/>
            </a:xfrm>
            <a:custGeom>
              <a:rect b="b" l="l" r="r" t="t"/>
              <a:pathLst>
                <a:path extrusionOk="0" h="10555" w="12005">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3"/>
            <p:cNvSpPr/>
            <p:nvPr/>
          </p:nvSpPr>
          <p:spPr>
            <a:xfrm>
              <a:off x="-45612625" y="2475100"/>
              <a:ext cx="55150" cy="88225"/>
            </a:xfrm>
            <a:custGeom>
              <a:rect b="b" l="l" r="r" t="t"/>
              <a:pathLst>
                <a:path extrusionOk="0" h="3529" w="2206">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3"/>
            <p:cNvSpPr/>
            <p:nvPr/>
          </p:nvSpPr>
          <p:spPr>
            <a:xfrm>
              <a:off x="-45471650" y="2475100"/>
              <a:ext cx="54375" cy="86850"/>
            </a:xfrm>
            <a:custGeom>
              <a:rect b="b" l="l" r="r" t="t"/>
              <a:pathLst>
                <a:path extrusionOk="0" h="3474" w="2175">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3"/>
            <p:cNvSpPr/>
            <p:nvPr/>
          </p:nvSpPr>
          <p:spPr>
            <a:xfrm>
              <a:off x="-45542525" y="2456975"/>
              <a:ext cx="55150" cy="123300"/>
            </a:xfrm>
            <a:custGeom>
              <a:rect b="b" l="l" r="r" t="t"/>
              <a:pathLst>
                <a:path extrusionOk="0" h="4932" w="2206">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3"/>
            <p:cNvSpPr/>
            <p:nvPr/>
          </p:nvSpPr>
          <p:spPr>
            <a:xfrm>
              <a:off x="-45541750" y="2386100"/>
              <a:ext cx="35475" cy="18125"/>
            </a:xfrm>
            <a:custGeom>
              <a:rect b="b" l="l" r="r" t="t"/>
              <a:pathLst>
                <a:path extrusionOk="0" h="725" w="1419">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3"/>
            <p:cNvSpPr/>
            <p:nvPr/>
          </p:nvSpPr>
          <p:spPr>
            <a:xfrm>
              <a:off x="-45488175" y="2386100"/>
              <a:ext cx="35450" cy="18125"/>
            </a:xfrm>
            <a:custGeom>
              <a:rect b="b" l="l" r="r" t="t"/>
              <a:pathLst>
                <a:path extrusionOk="0" h="725" w="1418">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3"/>
            <p:cNvSpPr/>
            <p:nvPr/>
          </p:nvSpPr>
          <p:spPr>
            <a:xfrm>
              <a:off x="-45436200" y="2386100"/>
              <a:ext cx="35450" cy="18125"/>
            </a:xfrm>
            <a:custGeom>
              <a:rect b="b" l="l" r="r" t="t"/>
              <a:pathLst>
                <a:path extrusionOk="0" h="725" w="1418">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3" name="Google Shape;10883;p63"/>
          <p:cNvGrpSpPr/>
          <p:nvPr/>
        </p:nvGrpSpPr>
        <p:grpSpPr>
          <a:xfrm>
            <a:off x="3073103" y="3592401"/>
            <a:ext cx="359870" cy="357573"/>
            <a:chOff x="-45665400" y="2703250"/>
            <a:chExt cx="301500" cy="299575"/>
          </a:xfrm>
        </p:grpSpPr>
        <p:sp>
          <p:nvSpPr>
            <p:cNvPr id="10884" name="Google Shape;10884;p63"/>
            <p:cNvSpPr/>
            <p:nvPr/>
          </p:nvSpPr>
          <p:spPr>
            <a:xfrm>
              <a:off x="-45664625" y="2703250"/>
              <a:ext cx="300725" cy="299575"/>
            </a:xfrm>
            <a:custGeom>
              <a:rect b="b" l="l" r="r" t="t"/>
              <a:pathLst>
                <a:path extrusionOk="0" h="11983" w="12029">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3"/>
            <p:cNvSpPr/>
            <p:nvPr/>
          </p:nvSpPr>
          <p:spPr>
            <a:xfrm>
              <a:off x="-45663825" y="2879150"/>
              <a:ext cx="71700" cy="71500"/>
            </a:xfrm>
            <a:custGeom>
              <a:rect b="b" l="l" r="r" t="t"/>
              <a:pathLst>
                <a:path extrusionOk="0" h="2860" w="2868">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3"/>
            <p:cNvSpPr/>
            <p:nvPr/>
          </p:nvSpPr>
          <p:spPr>
            <a:xfrm>
              <a:off x="-45613425" y="2929750"/>
              <a:ext cx="71700" cy="71500"/>
            </a:xfrm>
            <a:custGeom>
              <a:rect b="b" l="l" r="r" t="t"/>
              <a:pathLst>
                <a:path extrusionOk="0" h="2860" w="2868">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3"/>
            <p:cNvSpPr/>
            <p:nvPr/>
          </p:nvSpPr>
          <p:spPr>
            <a:xfrm>
              <a:off x="-45665400" y="2923050"/>
              <a:ext cx="81150" cy="79000"/>
            </a:xfrm>
            <a:custGeom>
              <a:rect b="b" l="l" r="r" t="t"/>
              <a:pathLst>
                <a:path extrusionOk="0" h="3160" w="3246">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3"/>
          <p:cNvGrpSpPr/>
          <p:nvPr/>
        </p:nvGrpSpPr>
        <p:grpSpPr>
          <a:xfrm>
            <a:off x="2174760" y="4033337"/>
            <a:ext cx="359154" cy="360109"/>
            <a:chOff x="-44528075" y="1982825"/>
            <a:chExt cx="300900" cy="301700"/>
          </a:xfrm>
        </p:grpSpPr>
        <p:sp>
          <p:nvSpPr>
            <p:cNvPr id="10889" name="Google Shape;10889;p63"/>
            <p:cNvSpPr/>
            <p:nvPr/>
          </p:nvSpPr>
          <p:spPr>
            <a:xfrm>
              <a:off x="-44528075" y="1982825"/>
              <a:ext cx="300900" cy="301700"/>
            </a:xfrm>
            <a:custGeom>
              <a:rect b="b" l="l" r="r" t="t"/>
              <a:pathLst>
                <a:path extrusionOk="0" h="12068" w="12036">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3"/>
            <p:cNvSpPr/>
            <p:nvPr/>
          </p:nvSpPr>
          <p:spPr>
            <a:xfrm>
              <a:off x="-44455600" y="205372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3"/>
            <p:cNvSpPr/>
            <p:nvPr/>
          </p:nvSpPr>
          <p:spPr>
            <a:xfrm>
              <a:off x="-44455600"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3"/>
            <p:cNvSpPr/>
            <p:nvPr/>
          </p:nvSpPr>
          <p:spPr>
            <a:xfrm>
              <a:off x="-44314625" y="21947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3"/>
            <p:cNvSpPr/>
            <p:nvPr/>
          </p:nvSpPr>
          <p:spPr>
            <a:xfrm>
              <a:off x="-44314625" y="2053725"/>
              <a:ext cx="17350" cy="18125"/>
            </a:xfrm>
            <a:custGeom>
              <a:rect b="b" l="l" r="r" t="t"/>
              <a:pathLst>
                <a:path extrusionOk="0" h="725" w="694">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3"/>
            <p:cNvSpPr/>
            <p:nvPr/>
          </p:nvSpPr>
          <p:spPr>
            <a:xfrm>
              <a:off x="-44447725" y="2062375"/>
              <a:ext cx="143350" cy="140225"/>
            </a:xfrm>
            <a:custGeom>
              <a:rect b="b" l="l" r="r" t="t"/>
              <a:pathLst>
                <a:path extrusionOk="0" h="5609" w="5734">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3"/>
            <p:cNvSpPr/>
            <p:nvPr/>
          </p:nvSpPr>
          <p:spPr>
            <a:xfrm>
              <a:off x="-44403625" y="2107275"/>
              <a:ext cx="53575" cy="52800"/>
            </a:xfrm>
            <a:custGeom>
              <a:rect b="b" l="l" r="r" t="t"/>
              <a:pathLst>
                <a:path extrusionOk="0" h="2112" w="2143">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96" name="Google Shape;10896;p63"/>
          <p:cNvSpPr/>
          <p:nvPr/>
        </p:nvSpPr>
        <p:spPr>
          <a:xfrm>
            <a:off x="2628711" y="1302875"/>
            <a:ext cx="358199" cy="358199"/>
          </a:xfrm>
          <a:custGeom>
            <a:rect b="b" l="l" r="r" t="t"/>
            <a:pathLst>
              <a:path extrusionOk="0" h="12004" w="12004">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97" name="Google Shape;10897;p63"/>
          <p:cNvGrpSpPr/>
          <p:nvPr/>
        </p:nvGrpSpPr>
        <p:grpSpPr>
          <a:xfrm>
            <a:off x="2625923" y="1758885"/>
            <a:ext cx="358199" cy="358229"/>
            <a:chOff x="-49048250" y="2316775"/>
            <a:chExt cx="300100" cy="300125"/>
          </a:xfrm>
        </p:grpSpPr>
        <p:sp>
          <p:nvSpPr>
            <p:cNvPr id="10898" name="Google Shape;10898;p63"/>
            <p:cNvSpPr/>
            <p:nvPr/>
          </p:nvSpPr>
          <p:spPr>
            <a:xfrm>
              <a:off x="-49048250" y="2316775"/>
              <a:ext cx="300100" cy="300125"/>
            </a:xfrm>
            <a:custGeom>
              <a:rect b="b" l="l" r="r" t="t"/>
              <a:pathLst>
                <a:path extrusionOk="0" h="12005" w="12004">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3"/>
            <p:cNvSpPr/>
            <p:nvPr/>
          </p:nvSpPr>
          <p:spPr>
            <a:xfrm>
              <a:off x="-49004150" y="2360100"/>
              <a:ext cx="17350" cy="17350"/>
            </a:xfrm>
            <a:custGeom>
              <a:rect b="b" l="l" r="r" t="t"/>
              <a:pathLst>
                <a:path extrusionOk="0" h="694" w="694">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3"/>
            <p:cNvSpPr/>
            <p:nvPr/>
          </p:nvSpPr>
          <p:spPr>
            <a:xfrm>
              <a:off x="-48925375" y="2465650"/>
              <a:ext cx="71700" cy="86650"/>
            </a:xfrm>
            <a:custGeom>
              <a:rect b="b" l="l" r="r" t="t"/>
              <a:pathLst>
                <a:path extrusionOk="0" h="3466" w="2868">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3"/>
            <p:cNvSpPr/>
            <p:nvPr/>
          </p:nvSpPr>
          <p:spPr>
            <a:xfrm>
              <a:off x="-48977350" y="2431000"/>
              <a:ext cx="157525" cy="157550"/>
            </a:xfrm>
            <a:custGeom>
              <a:rect b="b" l="l" r="r" t="t"/>
              <a:pathLst>
                <a:path extrusionOk="0" h="6302" w="6301">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2" name="Google Shape;10902;p63"/>
          <p:cNvSpPr/>
          <p:nvPr/>
        </p:nvSpPr>
        <p:spPr>
          <a:xfrm>
            <a:off x="2627309" y="2206525"/>
            <a:ext cx="361004" cy="357871"/>
          </a:xfrm>
          <a:custGeom>
            <a:rect b="b" l="l" r="r" t="t"/>
            <a:pathLst>
              <a:path extrusionOk="0" h="11993" w="12098">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03" name="Google Shape;10903;p63"/>
          <p:cNvGrpSpPr/>
          <p:nvPr/>
        </p:nvGrpSpPr>
        <p:grpSpPr>
          <a:xfrm>
            <a:off x="1290494" y="2699684"/>
            <a:ext cx="360109" cy="358199"/>
            <a:chOff x="-47160325" y="1974175"/>
            <a:chExt cx="301700" cy="300100"/>
          </a:xfrm>
        </p:grpSpPr>
        <p:sp>
          <p:nvSpPr>
            <p:cNvPr id="10904" name="Google Shape;10904;p63"/>
            <p:cNvSpPr/>
            <p:nvPr/>
          </p:nvSpPr>
          <p:spPr>
            <a:xfrm>
              <a:off x="-47160325" y="1974175"/>
              <a:ext cx="301700" cy="300100"/>
            </a:xfrm>
            <a:custGeom>
              <a:rect b="b" l="l" r="r" t="t"/>
              <a:pathLst>
                <a:path extrusionOk="0" h="12004" w="12068">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3"/>
            <p:cNvSpPr/>
            <p:nvPr/>
          </p:nvSpPr>
          <p:spPr>
            <a:xfrm>
              <a:off x="-47070525" y="2115150"/>
              <a:ext cx="123675" cy="123675"/>
            </a:xfrm>
            <a:custGeom>
              <a:rect b="b" l="l" r="r" t="t"/>
              <a:pathLst>
                <a:path extrusionOk="0" h="4947" w="4947">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6" name="Google Shape;10906;p63"/>
          <p:cNvGrpSpPr/>
          <p:nvPr/>
        </p:nvGrpSpPr>
        <p:grpSpPr>
          <a:xfrm>
            <a:off x="1290971" y="3146218"/>
            <a:ext cx="359154" cy="359124"/>
            <a:chOff x="-47159525" y="2342000"/>
            <a:chExt cx="300900" cy="300875"/>
          </a:xfrm>
        </p:grpSpPr>
        <p:sp>
          <p:nvSpPr>
            <p:cNvPr id="10907" name="Google Shape;10907;p63"/>
            <p:cNvSpPr/>
            <p:nvPr/>
          </p:nvSpPr>
          <p:spPr>
            <a:xfrm>
              <a:off x="-47122500" y="2376650"/>
              <a:ext cx="123675" cy="125250"/>
            </a:xfrm>
            <a:custGeom>
              <a:rect b="b" l="l" r="r" t="t"/>
              <a:pathLst>
                <a:path extrusionOk="0" h="5010" w="4947">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3"/>
            <p:cNvSpPr/>
            <p:nvPr/>
          </p:nvSpPr>
          <p:spPr>
            <a:xfrm>
              <a:off x="-47159525" y="2342000"/>
              <a:ext cx="300900" cy="300875"/>
            </a:xfrm>
            <a:custGeom>
              <a:rect b="b" l="l" r="r" t="t"/>
              <a:pathLst>
                <a:path extrusionOk="0" h="12035" w="12036">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3"/>
            <p:cNvSpPr/>
            <p:nvPr/>
          </p:nvSpPr>
          <p:spPr>
            <a:xfrm>
              <a:off x="-46946075" y="2537325"/>
              <a:ext cx="35450" cy="35475"/>
            </a:xfrm>
            <a:custGeom>
              <a:rect b="b" l="l" r="r" t="t"/>
              <a:pathLst>
                <a:path extrusionOk="0" h="1419" w="1418">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3"/>
            <p:cNvSpPr/>
            <p:nvPr/>
          </p:nvSpPr>
          <p:spPr>
            <a:xfrm>
              <a:off x="-47122500" y="253732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3"/>
            <p:cNvSpPr/>
            <p:nvPr/>
          </p:nvSpPr>
          <p:spPr>
            <a:xfrm>
              <a:off x="-47122500" y="2572775"/>
              <a:ext cx="87450" cy="17350"/>
            </a:xfrm>
            <a:custGeom>
              <a:rect b="b" l="l" r="r" t="t"/>
              <a:pathLst>
                <a:path extrusionOk="0" h="694" w="3498">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2" name="Google Shape;10912;p63"/>
          <p:cNvGrpSpPr/>
          <p:nvPr/>
        </p:nvGrpSpPr>
        <p:grpSpPr>
          <a:xfrm>
            <a:off x="1291448" y="3603054"/>
            <a:ext cx="358199" cy="359154"/>
            <a:chOff x="-47157950" y="2712175"/>
            <a:chExt cx="300100" cy="300900"/>
          </a:xfrm>
        </p:grpSpPr>
        <p:sp>
          <p:nvSpPr>
            <p:cNvPr id="10913" name="Google Shape;10913;p63"/>
            <p:cNvSpPr/>
            <p:nvPr/>
          </p:nvSpPr>
          <p:spPr>
            <a:xfrm>
              <a:off x="-47157950" y="2712175"/>
              <a:ext cx="300100" cy="300900"/>
            </a:xfrm>
            <a:custGeom>
              <a:rect b="b" l="l" r="r" t="t"/>
              <a:pathLst>
                <a:path extrusionOk="0" h="12036" w="12004">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3"/>
            <p:cNvSpPr/>
            <p:nvPr/>
          </p:nvSpPr>
          <p:spPr>
            <a:xfrm>
              <a:off x="-47087075" y="2852375"/>
              <a:ext cx="17350" cy="17350"/>
            </a:xfrm>
            <a:custGeom>
              <a:rect b="b" l="l" r="r" t="t"/>
              <a:pathLst>
                <a:path extrusionOk="0" h="694" w="694">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3"/>
            <p:cNvSpPr/>
            <p:nvPr/>
          </p:nvSpPr>
          <p:spPr>
            <a:xfrm>
              <a:off x="-47052400" y="2852375"/>
              <a:ext cx="17350" cy="17350"/>
            </a:xfrm>
            <a:custGeom>
              <a:rect b="b" l="l" r="r" t="t"/>
              <a:pathLst>
                <a:path extrusionOk="0" h="694" w="694">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3"/>
            <p:cNvSpPr/>
            <p:nvPr/>
          </p:nvSpPr>
          <p:spPr>
            <a:xfrm>
              <a:off x="-47051625" y="295790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3"/>
            <p:cNvSpPr/>
            <p:nvPr/>
          </p:nvSpPr>
          <p:spPr>
            <a:xfrm>
              <a:off x="-47051625" y="2923250"/>
              <a:ext cx="87450" cy="17350"/>
            </a:xfrm>
            <a:custGeom>
              <a:rect b="b" l="l" r="r" t="t"/>
              <a:pathLst>
                <a:path extrusionOk="0" h="694" w="3498">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3"/>
            <p:cNvSpPr/>
            <p:nvPr/>
          </p:nvSpPr>
          <p:spPr>
            <a:xfrm>
              <a:off x="-47017750" y="2852375"/>
              <a:ext cx="35450" cy="17350"/>
            </a:xfrm>
            <a:custGeom>
              <a:rect b="b" l="l" r="r" t="t"/>
              <a:pathLst>
                <a:path extrusionOk="0" h="694" w="1418">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3"/>
            <p:cNvSpPr/>
            <p:nvPr/>
          </p:nvSpPr>
          <p:spPr>
            <a:xfrm>
              <a:off x="-46964975" y="2852375"/>
              <a:ext cx="35450" cy="17350"/>
            </a:xfrm>
            <a:custGeom>
              <a:rect b="b" l="l" r="r" t="t"/>
              <a:pathLst>
                <a:path extrusionOk="0" h="694" w="1418">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20" name="Google Shape;10920;p63"/>
          <p:cNvSpPr/>
          <p:nvPr/>
        </p:nvSpPr>
        <p:spPr>
          <a:xfrm>
            <a:off x="3538211" y="2689200"/>
            <a:ext cx="314961" cy="357274"/>
          </a:xfrm>
          <a:custGeom>
            <a:rect b="b" l="l" r="r" t="t"/>
            <a:pathLst>
              <a:path extrusionOk="0" h="11973" w="10555">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21" name="Google Shape;10921;p63"/>
          <p:cNvGrpSpPr/>
          <p:nvPr/>
        </p:nvGrpSpPr>
        <p:grpSpPr>
          <a:xfrm>
            <a:off x="3535175" y="3135863"/>
            <a:ext cx="315886" cy="358199"/>
            <a:chOff x="-45278675" y="2333325"/>
            <a:chExt cx="264650" cy="300100"/>
          </a:xfrm>
        </p:grpSpPr>
        <p:sp>
          <p:nvSpPr>
            <p:cNvPr id="10922" name="Google Shape;10922;p63"/>
            <p:cNvSpPr/>
            <p:nvPr/>
          </p:nvSpPr>
          <p:spPr>
            <a:xfrm>
              <a:off x="-45243225" y="2475100"/>
              <a:ext cx="52775" cy="87450"/>
            </a:xfrm>
            <a:custGeom>
              <a:rect b="b" l="l" r="r" t="t"/>
              <a:pathLst>
                <a:path extrusionOk="0" h="3498" w="2111">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3"/>
            <p:cNvSpPr/>
            <p:nvPr/>
          </p:nvSpPr>
          <p:spPr>
            <a:xfrm>
              <a:off x="-45172350" y="2475100"/>
              <a:ext cx="52800" cy="89025"/>
            </a:xfrm>
            <a:custGeom>
              <a:rect b="b" l="l" r="r" t="t"/>
              <a:pathLst>
                <a:path extrusionOk="0" h="3561" w="2112">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3"/>
            <p:cNvSpPr/>
            <p:nvPr/>
          </p:nvSpPr>
          <p:spPr>
            <a:xfrm>
              <a:off x="-45102250" y="2475100"/>
              <a:ext cx="52800" cy="87450"/>
            </a:xfrm>
            <a:custGeom>
              <a:rect b="b" l="l" r="r" t="t"/>
              <a:pathLst>
                <a:path extrusionOk="0" h="3498" w="2112">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3"/>
            <p:cNvSpPr/>
            <p:nvPr/>
          </p:nvSpPr>
          <p:spPr>
            <a:xfrm>
              <a:off x="-45278675" y="2333325"/>
              <a:ext cx="264650" cy="300100"/>
            </a:xfrm>
            <a:custGeom>
              <a:rect b="b" l="l" r="r" t="t"/>
              <a:pathLst>
                <a:path extrusionOk="0" h="12004" w="10586">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6" name="Google Shape;10926;p63"/>
          <p:cNvGrpSpPr/>
          <p:nvPr/>
        </p:nvGrpSpPr>
        <p:grpSpPr>
          <a:xfrm>
            <a:off x="3545500" y="3590820"/>
            <a:ext cx="295237" cy="358229"/>
            <a:chOff x="-45270025" y="2701925"/>
            <a:chExt cx="247350" cy="300125"/>
          </a:xfrm>
        </p:grpSpPr>
        <p:sp>
          <p:nvSpPr>
            <p:cNvPr id="10927" name="Google Shape;10927;p63"/>
            <p:cNvSpPr/>
            <p:nvPr/>
          </p:nvSpPr>
          <p:spPr>
            <a:xfrm>
              <a:off x="-45128250" y="2843700"/>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3"/>
            <p:cNvSpPr/>
            <p:nvPr/>
          </p:nvSpPr>
          <p:spPr>
            <a:xfrm>
              <a:off x="-45270025" y="2701925"/>
              <a:ext cx="247350" cy="300125"/>
            </a:xfrm>
            <a:custGeom>
              <a:rect b="b" l="l" r="r" t="t"/>
              <a:pathLst>
                <a:path extrusionOk="0" h="12005" w="9894">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3"/>
            <p:cNvSpPr/>
            <p:nvPr/>
          </p:nvSpPr>
          <p:spPr>
            <a:xfrm>
              <a:off x="-45235350" y="2844500"/>
              <a:ext cx="89800" cy="87450"/>
            </a:xfrm>
            <a:custGeom>
              <a:rect b="b" l="l" r="r" t="t"/>
              <a:pathLst>
                <a:path extrusionOk="0" h="3498" w="3592">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3"/>
            <p:cNvSpPr/>
            <p:nvPr/>
          </p:nvSpPr>
          <p:spPr>
            <a:xfrm>
              <a:off x="-45128250" y="2879150"/>
              <a:ext cx="18150" cy="52800"/>
            </a:xfrm>
            <a:custGeom>
              <a:rect b="b" l="l" r="r" t="t"/>
              <a:pathLst>
                <a:path extrusionOk="0" h="2112" w="726">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1" name="Google Shape;10931;p63"/>
          <p:cNvSpPr/>
          <p:nvPr/>
        </p:nvSpPr>
        <p:spPr>
          <a:xfrm>
            <a:off x="2628699" y="4061314"/>
            <a:ext cx="358199" cy="358199"/>
          </a:xfrm>
          <a:custGeom>
            <a:rect b="b" l="l" r="r" t="t"/>
            <a:pathLst>
              <a:path extrusionOk="0" h="12004" w="12004">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2" name="Google Shape;10932;p63"/>
          <p:cNvGrpSpPr/>
          <p:nvPr/>
        </p:nvGrpSpPr>
        <p:grpSpPr>
          <a:xfrm>
            <a:off x="2209567" y="1743737"/>
            <a:ext cx="307444" cy="366556"/>
            <a:chOff x="2209567" y="1972337"/>
            <a:chExt cx="307444" cy="366556"/>
          </a:xfrm>
        </p:grpSpPr>
        <p:sp>
          <p:nvSpPr>
            <p:cNvPr id="10933" name="Google Shape;10933;p63"/>
            <p:cNvSpPr/>
            <p:nvPr/>
          </p:nvSpPr>
          <p:spPr>
            <a:xfrm>
              <a:off x="2345143" y="1972337"/>
              <a:ext cx="20709" cy="62097"/>
            </a:xfrm>
            <a:custGeom>
              <a:rect b="b" l="l" r="r" t="t"/>
              <a:pathLst>
                <a:path extrusionOk="0" h="2081" w="694">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3"/>
            <p:cNvSpPr/>
            <p:nvPr/>
          </p:nvSpPr>
          <p:spPr>
            <a:xfrm>
              <a:off x="2265235" y="1998803"/>
              <a:ext cx="55502" cy="39389"/>
            </a:xfrm>
            <a:custGeom>
              <a:rect b="b" l="l" r="r" t="t"/>
              <a:pathLst>
                <a:path extrusionOk="0" h="1320" w="186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3"/>
            <p:cNvSpPr/>
            <p:nvPr/>
          </p:nvSpPr>
          <p:spPr>
            <a:xfrm>
              <a:off x="2393093" y="2000594"/>
              <a:ext cx="51743" cy="38523"/>
            </a:xfrm>
            <a:custGeom>
              <a:rect b="b" l="l" r="r" t="t"/>
              <a:pathLst>
                <a:path extrusionOk="0" h="1291" w="1734">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6" name="Google Shape;10936;p63"/>
            <p:cNvGrpSpPr/>
            <p:nvPr/>
          </p:nvGrpSpPr>
          <p:grpSpPr>
            <a:xfrm>
              <a:off x="2209567" y="2078266"/>
              <a:ext cx="307444" cy="260626"/>
              <a:chOff x="1636184" y="2959225"/>
              <a:chExt cx="232666" cy="197250"/>
            </a:xfrm>
          </p:grpSpPr>
          <p:sp>
            <p:nvSpPr>
              <p:cNvPr id="10937" name="Google Shape;10937;p63"/>
              <p:cNvSpPr/>
              <p:nvPr/>
            </p:nvSpPr>
            <p:spPr>
              <a:xfrm>
                <a:off x="1649300"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3"/>
              <p:cNvSpPr/>
              <p:nvPr/>
            </p:nvSpPr>
            <p:spPr>
              <a:xfrm flipH="1">
                <a:off x="1636184" y="2959225"/>
                <a:ext cx="219550" cy="197250"/>
              </a:xfrm>
              <a:custGeom>
                <a:rect b="b" l="l" r="r" t="t"/>
                <a:pathLst>
                  <a:path extrusionOk="0" h="7890" w="8782">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3"/>
              <p:cNvSpPr/>
              <p:nvPr/>
            </p:nvSpPr>
            <p:spPr>
              <a:xfrm>
                <a:off x="1734750" y="3136775"/>
                <a:ext cx="36900" cy="19650"/>
              </a:xfrm>
              <a:custGeom>
                <a:rect b="b" l="l" r="r" t="t"/>
                <a:pathLst>
                  <a:path extrusionOk="0" h="786" w="1476">
                    <a:moveTo>
                      <a:pt x="0" y="786"/>
                    </a:moveTo>
                    <a:lnTo>
                      <a:pt x="1476" y="786"/>
                    </a:lnTo>
                    <a:lnTo>
                      <a:pt x="762" y="0"/>
                    </a:lnTo>
                    <a:close/>
                  </a:path>
                </a:pathLst>
              </a:custGeom>
              <a:solidFill>
                <a:schemeClr val="dk2"/>
              </a:solidFill>
              <a:ln>
                <a:noFill/>
              </a:ln>
            </p:spPr>
          </p:sp>
          <p:sp>
            <p:nvSpPr>
              <p:cNvPr id="10940" name="Google Shape;10940;p63"/>
              <p:cNvSpPr/>
              <p:nvPr/>
            </p:nvSpPr>
            <p:spPr>
              <a:xfrm>
                <a:off x="1684150" y="2963550"/>
                <a:ext cx="139900" cy="11300"/>
              </a:xfrm>
              <a:custGeom>
                <a:rect b="b" l="l" r="r" t="t"/>
                <a:pathLst>
                  <a:path extrusionOk="0" h="452" w="5596">
                    <a:moveTo>
                      <a:pt x="0" y="452"/>
                    </a:moveTo>
                    <a:lnTo>
                      <a:pt x="5596" y="452"/>
                    </a:lnTo>
                    <a:lnTo>
                      <a:pt x="5500" y="0"/>
                    </a:lnTo>
                    <a:lnTo>
                      <a:pt x="238" y="47"/>
                    </a:lnTo>
                    <a:close/>
                  </a:path>
                </a:pathLst>
              </a:custGeom>
              <a:solidFill>
                <a:schemeClr val="dk2"/>
              </a:solidFill>
              <a:ln>
                <a:noFill/>
              </a:ln>
            </p:spPr>
          </p:sp>
        </p:grpSp>
      </p:grpSp>
      <p:grpSp>
        <p:nvGrpSpPr>
          <p:cNvPr id="10941" name="Google Shape;10941;p63"/>
          <p:cNvGrpSpPr/>
          <p:nvPr/>
        </p:nvGrpSpPr>
        <p:grpSpPr>
          <a:xfrm>
            <a:off x="3577265" y="2235011"/>
            <a:ext cx="258542" cy="365154"/>
            <a:chOff x="-47300587" y="123275"/>
            <a:chExt cx="190975" cy="269725"/>
          </a:xfrm>
        </p:grpSpPr>
        <p:sp>
          <p:nvSpPr>
            <p:cNvPr id="10942" name="Google Shape;10942;p63"/>
            <p:cNvSpPr/>
            <p:nvPr/>
          </p:nvSpPr>
          <p:spPr>
            <a:xfrm>
              <a:off x="-47300587" y="123275"/>
              <a:ext cx="190975" cy="269725"/>
            </a:xfrm>
            <a:custGeom>
              <a:rect b="b" l="l" r="r" t="t"/>
              <a:pathLst>
                <a:path extrusionOk="0" h="10789" w="7639">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3"/>
            <p:cNvSpPr/>
            <p:nvPr/>
          </p:nvSpPr>
          <p:spPr>
            <a:xfrm>
              <a:off x="-47242037" y="188100"/>
              <a:ext cx="15350" cy="31375"/>
            </a:xfrm>
            <a:custGeom>
              <a:rect b="b" l="l" r="r" t="t"/>
              <a:pathLst>
                <a:path extrusionOk="0" h="1255" w="614">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3"/>
            <p:cNvSpPr/>
            <p:nvPr/>
          </p:nvSpPr>
          <p:spPr>
            <a:xfrm>
              <a:off x="-47242037" y="234775"/>
              <a:ext cx="15350" cy="31400"/>
            </a:xfrm>
            <a:custGeom>
              <a:rect b="b" l="l" r="r" t="t"/>
              <a:pathLst>
                <a:path extrusionOk="0" h="1256" w="614">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3"/>
            <p:cNvSpPr/>
            <p:nvPr/>
          </p:nvSpPr>
          <p:spPr>
            <a:xfrm>
              <a:off x="-47180012" y="172075"/>
              <a:ext cx="15350" cy="31375"/>
            </a:xfrm>
            <a:custGeom>
              <a:rect b="b" l="l" r="r" t="t"/>
              <a:pathLst>
                <a:path extrusionOk="0" h="1255" w="614">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3"/>
            <p:cNvSpPr/>
            <p:nvPr/>
          </p:nvSpPr>
          <p:spPr>
            <a:xfrm>
              <a:off x="-47180012" y="218050"/>
              <a:ext cx="15350" cy="32100"/>
            </a:xfrm>
            <a:custGeom>
              <a:rect b="b" l="l" r="r" t="t"/>
              <a:pathLst>
                <a:path extrusionOk="0" h="1284" w="614">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63"/>
          <p:cNvGrpSpPr/>
          <p:nvPr/>
        </p:nvGrpSpPr>
        <p:grpSpPr>
          <a:xfrm>
            <a:off x="4870788" y="1304201"/>
            <a:ext cx="342328" cy="339793"/>
            <a:chOff x="-13966675" y="1639700"/>
            <a:chExt cx="354450" cy="351825"/>
          </a:xfrm>
        </p:grpSpPr>
        <p:sp>
          <p:nvSpPr>
            <p:cNvPr id="10948" name="Google Shape;10948;p63"/>
            <p:cNvSpPr/>
            <p:nvPr/>
          </p:nvSpPr>
          <p:spPr>
            <a:xfrm>
              <a:off x="-13776875" y="1888525"/>
              <a:ext cx="104775" cy="37625"/>
            </a:xfrm>
            <a:custGeom>
              <a:rect b="b" l="l" r="r" t="t"/>
              <a:pathLst>
                <a:path extrusionOk="0" h="1505" w="4191">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3"/>
            <p:cNvSpPr/>
            <p:nvPr/>
          </p:nvSpPr>
          <p:spPr>
            <a:xfrm>
              <a:off x="-13966675" y="1639700"/>
              <a:ext cx="354450" cy="351825"/>
            </a:xfrm>
            <a:custGeom>
              <a:rect b="b" l="l" r="r" t="t"/>
              <a:pathLst>
                <a:path extrusionOk="0" h="14073" w="14178">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3"/>
            <p:cNvSpPr/>
            <p:nvPr/>
          </p:nvSpPr>
          <p:spPr>
            <a:xfrm>
              <a:off x="-13923375" y="1723125"/>
              <a:ext cx="64625" cy="40925"/>
            </a:xfrm>
            <a:custGeom>
              <a:rect b="b" l="l" r="r" t="t"/>
              <a:pathLst>
                <a:path extrusionOk="0" h="1637" w="2585">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3"/>
            <p:cNvSpPr/>
            <p:nvPr/>
          </p:nvSpPr>
          <p:spPr>
            <a:xfrm>
              <a:off x="-13798125" y="1805500"/>
              <a:ext cx="66175" cy="41575"/>
            </a:xfrm>
            <a:custGeom>
              <a:rect b="b" l="l" r="r" t="t"/>
              <a:pathLst>
                <a:path extrusionOk="0" h="1663" w="2647">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3"/>
            <p:cNvSpPr/>
            <p:nvPr/>
          </p:nvSpPr>
          <p:spPr>
            <a:xfrm>
              <a:off x="-13714650" y="1805825"/>
              <a:ext cx="63825" cy="41250"/>
            </a:xfrm>
            <a:custGeom>
              <a:rect b="b" l="l" r="r" t="t"/>
              <a:pathLst>
                <a:path extrusionOk="0" h="1650" w="2553">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3" name="Google Shape;10953;p63"/>
          <p:cNvSpPr/>
          <p:nvPr/>
        </p:nvSpPr>
        <p:spPr>
          <a:xfrm>
            <a:off x="4871549" y="1711132"/>
            <a:ext cx="340807" cy="341579"/>
          </a:xfrm>
          <a:custGeom>
            <a:rect b="b" l="l" r="r" t="t"/>
            <a:pathLst>
              <a:path extrusionOk="0" h="14147" w="14115">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3"/>
          <p:cNvSpPr/>
          <p:nvPr/>
        </p:nvSpPr>
        <p:spPr>
          <a:xfrm>
            <a:off x="4932020" y="2120859"/>
            <a:ext cx="219864" cy="339286"/>
          </a:xfrm>
          <a:custGeom>
            <a:rect b="b" l="l" r="r" t="t"/>
            <a:pathLst>
              <a:path extrusionOk="0" h="14052" w="9106">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5" name="Google Shape;10955;p63"/>
          <p:cNvGrpSpPr/>
          <p:nvPr/>
        </p:nvGrpSpPr>
        <p:grpSpPr>
          <a:xfrm>
            <a:off x="6667277" y="1303887"/>
            <a:ext cx="340034" cy="340420"/>
            <a:chOff x="-12199250" y="1662675"/>
            <a:chExt cx="352075" cy="352475"/>
          </a:xfrm>
        </p:grpSpPr>
        <p:sp>
          <p:nvSpPr>
            <p:cNvPr id="10956" name="Google Shape;10956;p63"/>
            <p:cNvSpPr/>
            <p:nvPr/>
          </p:nvSpPr>
          <p:spPr>
            <a:xfrm>
              <a:off x="-12004725" y="1710325"/>
              <a:ext cx="116600" cy="76425"/>
            </a:xfrm>
            <a:custGeom>
              <a:rect b="b" l="l" r="r" t="t"/>
              <a:pathLst>
                <a:path extrusionOk="0" h="3057" w="4664">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3"/>
            <p:cNvSpPr/>
            <p:nvPr/>
          </p:nvSpPr>
          <p:spPr>
            <a:xfrm>
              <a:off x="-12158300" y="1709525"/>
              <a:ext cx="116600" cy="77225"/>
            </a:xfrm>
            <a:custGeom>
              <a:rect b="b" l="l" r="r" t="t"/>
              <a:pathLst>
                <a:path extrusionOk="0" h="3089" w="4664">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3"/>
            <p:cNvSpPr/>
            <p:nvPr/>
          </p:nvSpPr>
          <p:spPr>
            <a:xfrm>
              <a:off x="-12199250" y="1662675"/>
              <a:ext cx="352075" cy="352475"/>
            </a:xfrm>
            <a:custGeom>
              <a:rect b="b" l="l" r="r" t="t"/>
              <a:pathLst>
                <a:path extrusionOk="0" h="14099" w="14083">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63"/>
          <p:cNvGrpSpPr/>
          <p:nvPr/>
        </p:nvGrpSpPr>
        <p:grpSpPr>
          <a:xfrm>
            <a:off x="6666130" y="1710754"/>
            <a:ext cx="342328" cy="342328"/>
            <a:chOff x="-12199250" y="2096250"/>
            <a:chExt cx="354450" cy="354450"/>
          </a:xfrm>
        </p:grpSpPr>
        <p:sp>
          <p:nvSpPr>
            <p:cNvPr id="10960" name="Google Shape;10960;p63"/>
            <p:cNvSpPr/>
            <p:nvPr/>
          </p:nvSpPr>
          <p:spPr>
            <a:xfrm>
              <a:off x="-12199250" y="2096250"/>
              <a:ext cx="354450" cy="354450"/>
            </a:xfrm>
            <a:custGeom>
              <a:rect b="b" l="l" r="r" t="t"/>
              <a:pathLst>
                <a:path extrusionOk="0" h="14178" w="14178">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3"/>
            <p:cNvSpPr/>
            <p:nvPr/>
          </p:nvSpPr>
          <p:spPr>
            <a:xfrm>
              <a:off x="-12096075" y="2200225"/>
              <a:ext cx="144950" cy="144950"/>
            </a:xfrm>
            <a:custGeom>
              <a:rect b="b" l="l" r="r" t="t"/>
              <a:pathLst>
                <a:path extrusionOk="0" h="5798" w="5798">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2" name="Google Shape;10962;p63"/>
          <p:cNvGrpSpPr/>
          <p:nvPr/>
        </p:nvGrpSpPr>
        <p:grpSpPr>
          <a:xfrm>
            <a:off x="6667277" y="2119708"/>
            <a:ext cx="340034" cy="341579"/>
            <a:chOff x="-12199250" y="2530225"/>
            <a:chExt cx="352075" cy="353675"/>
          </a:xfrm>
        </p:grpSpPr>
        <p:sp>
          <p:nvSpPr>
            <p:cNvPr id="10963" name="Google Shape;10963;p63"/>
            <p:cNvSpPr/>
            <p:nvPr/>
          </p:nvSpPr>
          <p:spPr>
            <a:xfrm>
              <a:off x="-12055900" y="2530225"/>
              <a:ext cx="63025" cy="62250"/>
            </a:xfrm>
            <a:custGeom>
              <a:rect b="b" l="l" r="r" t="t"/>
              <a:pathLst>
                <a:path extrusionOk="0" h="2490" w="2521">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3"/>
            <p:cNvSpPr/>
            <p:nvPr/>
          </p:nvSpPr>
          <p:spPr>
            <a:xfrm>
              <a:off x="-12116550" y="2592450"/>
              <a:ext cx="185900" cy="291450"/>
            </a:xfrm>
            <a:custGeom>
              <a:rect b="b" l="l" r="r" t="t"/>
              <a:pathLst>
                <a:path extrusionOk="0" h="11658" w="7436">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3"/>
            <p:cNvSpPr/>
            <p:nvPr/>
          </p:nvSpPr>
          <p:spPr>
            <a:xfrm>
              <a:off x="-11950375" y="2633400"/>
              <a:ext cx="103200" cy="102425"/>
            </a:xfrm>
            <a:custGeom>
              <a:rect b="b" l="l" r="r" t="t"/>
              <a:pathLst>
                <a:path extrusionOk="0" h="4097" w="4128">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3"/>
            <p:cNvSpPr/>
            <p:nvPr/>
          </p:nvSpPr>
          <p:spPr>
            <a:xfrm>
              <a:off x="-12199250" y="2633400"/>
              <a:ext cx="103200" cy="102425"/>
            </a:xfrm>
            <a:custGeom>
              <a:rect b="b" l="l" r="r" t="t"/>
              <a:pathLst>
                <a:path extrusionOk="0" h="4097" w="4128">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7" name="Google Shape;10967;p63"/>
          <p:cNvSpPr/>
          <p:nvPr/>
        </p:nvSpPr>
        <p:spPr>
          <a:xfrm>
            <a:off x="4871163" y="2550438"/>
            <a:ext cx="341579" cy="341772"/>
          </a:xfrm>
          <a:custGeom>
            <a:rect b="b" l="l" r="r" t="t"/>
            <a:pathLst>
              <a:path extrusionOk="0" h="14155" w="14147">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8" name="Google Shape;10968;p63"/>
          <p:cNvGrpSpPr/>
          <p:nvPr/>
        </p:nvGrpSpPr>
        <p:grpSpPr>
          <a:xfrm>
            <a:off x="4870788" y="2959488"/>
            <a:ext cx="342328" cy="339310"/>
            <a:chOff x="-10462550" y="2057650"/>
            <a:chExt cx="354450" cy="351325"/>
          </a:xfrm>
        </p:grpSpPr>
        <p:sp>
          <p:nvSpPr>
            <p:cNvPr id="10969" name="Google Shape;10969;p63"/>
            <p:cNvSpPr/>
            <p:nvPr/>
          </p:nvSpPr>
          <p:spPr>
            <a:xfrm>
              <a:off x="-10462550" y="2057650"/>
              <a:ext cx="354450" cy="351325"/>
            </a:xfrm>
            <a:custGeom>
              <a:rect b="b" l="l" r="r" t="t"/>
              <a:pathLst>
                <a:path extrusionOk="0" h="14053" w="14178">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3"/>
            <p:cNvSpPr/>
            <p:nvPr/>
          </p:nvSpPr>
          <p:spPr>
            <a:xfrm>
              <a:off x="-10397950" y="2201800"/>
              <a:ext cx="228425" cy="146525"/>
            </a:xfrm>
            <a:custGeom>
              <a:rect b="b" l="l" r="r" t="t"/>
              <a:pathLst>
                <a:path extrusionOk="0" h="5861" w="9137">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63"/>
          <p:cNvSpPr/>
          <p:nvPr/>
        </p:nvSpPr>
        <p:spPr>
          <a:xfrm>
            <a:off x="7591624" y="2576962"/>
            <a:ext cx="313426" cy="341579"/>
          </a:xfrm>
          <a:custGeom>
            <a:rect b="b" l="l" r="r" t="t"/>
            <a:pathLst>
              <a:path extrusionOk="0" h="14147" w="12981">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2" name="Google Shape;10972;p63"/>
          <p:cNvGrpSpPr/>
          <p:nvPr/>
        </p:nvGrpSpPr>
        <p:grpSpPr>
          <a:xfrm>
            <a:off x="6649772" y="2551051"/>
            <a:ext cx="375044" cy="340541"/>
            <a:chOff x="-8692750" y="1622100"/>
            <a:chExt cx="388325" cy="352600"/>
          </a:xfrm>
        </p:grpSpPr>
        <p:sp>
          <p:nvSpPr>
            <p:cNvPr id="10973" name="Google Shape;10973;p63"/>
            <p:cNvSpPr/>
            <p:nvPr/>
          </p:nvSpPr>
          <p:spPr>
            <a:xfrm>
              <a:off x="-8692750" y="1622100"/>
              <a:ext cx="388325" cy="352600"/>
            </a:xfrm>
            <a:custGeom>
              <a:rect b="b" l="l" r="r" t="t"/>
              <a:pathLst>
                <a:path extrusionOk="0" h="14104" w="15533">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3"/>
            <p:cNvSpPr/>
            <p:nvPr/>
          </p:nvSpPr>
          <p:spPr>
            <a:xfrm>
              <a:off x="-8532875" y="1767625"/>
              <a:ext cx="67775" cy="61850"/>
            </a:xfrm>
            <a:custGeom>
              <a:rect b="b" l="l" r="r" t="t"/>
              <a:pathLst>
                <a:path extrusionOk="0" h="2474" w="2711">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63"/>
          <p:cNvGrpSpPr/>
          <p:nvPr/>
        </p:nvGrpSpPr>
        <p:grpSpPr>
          <a:xfrm>
            <a:off x="5304253" y="1303307"/>
            <a:ext cx="341555" cy="341579"/>
            <a:chOff x="-13529550" y="1639425"/>
            <a:chExt cx="353650" cy="353675"/>
          </a:xfrm>
        </p:grpSpPr>
        <p:sp>
          <p:nvSpPr>
            <p:cNvPr id="10976" name="Google Shape;10976;p63"/>
            <p:cNvSpPr/>
            <p:nvPr/>
          </p:nvSpPr>
          <p:spPr>
            <a:xfrm>
              <a:off x="-13529550" y="1910125"/>
              <a:ext cx="353650" cy="82975"/>
            </a:xfrm>
            <a:custGeom>
              <a:rect b="b" l="l" r="r" t="t"/>
              <a:pathLst>
                <a:path extrusionOk="0" h="3319" w="14146">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3"/>
            <p:cNvSpPr/>
            <p:nvPr/>
          </p:nvSpPr>
          <p:spPr>
            <a:xfrm>
              <a:off x="-13383850" y="1681175"/>
              <a:ext cx="40975" cy="41775"/>
            </a:xfrm>
            <a:custGeom>
              <a:rect b="b" l="l" r="r" t="t"/>
              <a:pathLst>
                <a:path extrusionOk="0" h="1671" w="1639">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3"/>
            <p:cNvSpPr/>
            <p:nvPr/>
          </p:nvSpPr>
          <p:spPr>
            <a:xfrm>
              <a:off x="-13446075" y="1692200"/>
              <a:ext cx="41775" cy="41775"/>
            </a:xfrm>
            <a:custGeom>
              <a:rect b="b" l="l" r="r" t="t"/>
              <a:pathLst>
                <a:path extrusionOk="0" h="1671" w="1671">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3"/>
            <p:cNvSpPr/>
            <p:nvPr/>
          </p:nvSpPr>
          <p:spPr>
            <a:xfrm>
              <a:off x="-13446075" y="1796175"/>
              <a:ext cx="41775" cy="40975"/>
            </a:xfrm>
            <a:custGeom>
              <a:rect b="b" l="l" r="r" t="t"/>
              <a:pathLst>
                <a:path extrusionOk="0" h="1639" w="1671">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3"/>
            <p:cNvSpPr/>
            <p:nvPr/>
          </p:nvSpPr>
          <p:spPr>
            <a:xfrm>
              <a:off x="-13487025" y="1743400"/>
              <a:ext cx="40975" cy="41775"/>
            </a:xfrm>
            <a:custGeom>
              <a:rect b="b" l="l" r="r" t="t"/>
              <a:pathLst>
                <a:path extrusionOk="0" h="1671" w="1639">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3"/>
            <p:cNvSpPr/>
            <p:nvPr/>
          </p:nvSpPr>
          <p:spPr>
            <a:xfrm>
              <a:off x="-13383850" y="1805625"/>
              <a:ext cx="40975" cy="41775"/>
            </a:xfrm>
            <a:custGeom>
              <a:rect b="b" l="l" r="r" t="t"/>
              <a:pathLst>
                <a:path extrusionOk="0" h="1671" w="1639">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3"/>
            <p:cNvSpPr/>
            <p:nvPr/>
          </p:nvSpPr>
          <p:spPr>
            <a:xfrm>
              <a:off x="-13529550" y="1639425"/>
              <a:ext cx="352075" cy="248925"/>
            </a:xfrm>
            <a:custGeom>
              <a:rect b="b" l="l" r="r" t="t"/>
              <a:pathLst>
                <a:path extrusionOk="0" h="9957" w="14083">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3"/>
            <p:cNvSpPr/>
            <p:nvPr/>
          </p:nvSpPr>
          <p:spPr>
            <a:xfrm>
              <a:off x="-13323200" y="1722925"/>
              <a:ext cx="104775" cy="82725"/>
            </a:xfrm>
            <a:custGeom>
              <a:rect b="b" l="l" r="r" t="t"/>
              <a:pathLst>
                <a:path extrusionOk="0" h="3309" w="4191">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4" name="Google Shape;10984;p63"/>
          <p:cNvGrpSpPr/>
          <p:nvPr/>
        </p:nvGrpSpPr>
        <p:grpSpPr>
          <a:xfrm>
            <a:off x="5303106" y="1711889"/>
            <a:ext cx="343849" cy="340058"/>
            <a:chOff x="-13531925" y="2075775"/>
            <a:chExt cx="356025" cy="352100"/>
          </a:xfrm>
        </p:grpSpPr>
        <p:sp>
          <p:nvSpPr>
            <p:cNvPr id="10985" name="Google Shape;10985;p63"/>
            <p:cNvSpPr/>
            <p:nvPr/>
          </p:nvSpPr>
          <p:spPr>
            <a:xfrm>
              <a:off x="-13531925" y="2075775"/>
              <a:ext cx="356025" cy="352100"/>
            </a:xfrm>
            <a:custGeom>
              <a:rect b="b" l="l" r="r" t="t"/>
              <a:pathLst>
                <a:path extrusionOk="0" h="14084" w="14241">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3"/>
            <p:cNvSpPr/>
            <p:nvPr/>
          </p:nvSpPr>
          <p:spPr>
            <a:xfrm>
              <a:off x="-13384625" y="2282125"/>
              <a:ext cx="63025" cy="60675"/>
            </a:xfrm>
            <a:custGeom>
              <a:rect b="b" l="l" r="r" t="t"/>
              <a:pathLst>
                <a:path extrusionOk="0" h="2427" w="2521">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7" name="Google Shape;10987;p63"/>
          <p:cNvGrpSpPr/>
          <p:nvPr/>
        </p:nvGrpSpPr>
        <p:grpSpPr>
          <a:xfrm>
            <a:off x="5304627" y="2120094"/>
            <a:ext cx="340807" cy="340807"/>
            <a:chOff x="-13528775" y="2507400"/>
            <a:chExt cx="352875" cy="352875"/>
          </a:xfrm>
        </p:grpSpPr>
        <p:sp>
          <p:nvSpPr>
            <p:cNvPr id="10988" name="Google Shape;10988;p63"/>
            <p:cNvSpPr/>
            <p:nvPr/>
          </p:nvSpPr>
          <p:spPr>
            <a:xfrm>
              <a:off x="-13528775" y="2507400"/>
              <a:ext cx="352875" cy="352875"/>
            </a:xfrm>
            <a:custGeom>
              <a:rect b="b" l="l" r="r" t="t"/>
              <a:pathLst>
                <a:path extrusionOk="0" h="14115" w="14115">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3"/>
            <p:cNvSpPr/>
            <p:nvPr/>
          </p:nvSpPr>
          <p:spPr>
            <a:xfrm>
              <a:off x="-13403525" y="2673750"/>
              <a:ext cx="123675" cy="145750"/>
            </a:xfrm>
            <a:custGeom>
              <a:rect b="b" l="l" r="r" t="t"/>
              <a:pathLst>
                <a:path extrusionOk="0" h="5830" w="4947">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3"/>
            <p:cNvSpPr/>
            <p:nvPr/>
          </p:nvSpPr>
          <p:spPr>
            <a:xfrm>
              <a:off x="-13486225" y="2559375"/>
              <a:ext cx="40975" cy="41775"/>
            </a:xfrm>
            <a:custGeom>
              <a:rect b="b" l="l" r="r" t="t"/>
              <a:pathLst>
                <a:path extrusionOk="0" h="1671" w="1639">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1" name="Google Shape;10991;p63"/>
          <p:cNvSpPr/>
          <p:nvPr/>
        </p:nvSpPr>
        <p:spPr>
          <a:xfrm>
            <a:off x="7123388" y="1334505"/>
            <a:ext cx="341579" cy="279189"/>
          </a:xfrm>
          <a:custGeom>
            <a:rect b="b" l="l" r="r" t="t"/>
            <a:pathLst>
              <a:path extrusionOk="0" h="11563" w="14147">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3"/>
          <p:cNvSpPr/>
          <p:nvPr/>
        </p:nvSpPr>
        <p:spPr>
          <a:xfrm>
            <a:off x="7123014" y="1711602"/>
            <a:ext cx="342328" cy="340638"/>
          </a:xfrm>
          <a:custGeom>
            <a:rect b="b" l="l" r="r" t="t"/>
            <a:pathLst>
              <a:path extrusionOk="0" h="14108" w="14178">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3" name="Google Shape;10993;p63"/>
          <p:cNvGrpSpPr/>
          <p:nvPr/>
        </p:nvGrpSpPr>
        <p:grpSpPr>
          <a:xfrm>
            <a:off x="7140133" y="2119708"/>
            <a:ext cx="308090" cy="341579"/>
            <a:chOff x="-11747150" y="2530225"/>
            <a:chExt cx="319000" cy="353675"/>
          </a:xfrm>
        </p:grpSpPr>
        <p:sp>
          <p:nvSpPr>
            <p:cNvPr id="10994" name="Google Shape;10994;p63"/>
            <p:cNvSpPr/>
            <p:nvPr/>
          </p:nvSpPr>
          <p:spPr>
            <a:xfrm>
              <a:off x="-11747150" y="2530225"/>
              <a:ext cx="319000" cy="353675"/>
            </a:xfrm>
            <a:custGeom>
              <a:rect b="b" l="l" r="r" t="t"/>
              <a:pathLst>
                <a:path extrusionOk="0" h="14147" w="1276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3"/>
            <p:cNvSpPr/>
            <p:nvPr/>
          </p:nvSpPr>
          <p:spPr>
            <a:xfrm>
              <a:off x="-11640825" y="2592450"/>
              <a:ext cx="104775" cy="42550"/>
            </a:xfrm>
            <a:custGeom>
              <a:rect b="b" l="l" r="r" t="t"/>
              <a:pathLst>
                <a:path extrusionOk="0" h="1702" w="4191">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6" name="Google Shape;10996;p63"/>
          <p:cNvGrpSpPr/>
          <p:nvPr/>
        </p:nvGrpSpPr>
        <p:grpSpPr>
          <a:xfrm>
            <a:off x="5304627" y="2550919"/>
            <a:ext cx="340807" cy="340807"/>
            <a:chOff x="-10027775" y="1622900"/>
            <a:chExt cx="352875" cy="352875"/>
          </a:xfrm>
        </p:grpSpPr>
        <p:sp>
          <p:nvSpPr>
            <p:cNvPr id="10997" name="Google Shape;10997;p63"/>
            <p:cNvSpPr/>
            <p:nvPr/>
          </p:nvSpPr>
          <p:spPr>
            <a:xfrm>
              <a:off x="-10027775" y="1622900"/>
              <a:ext cx="352875" cy="352875"/>
            </a:xfrm>
            <a:custGeom>
              <a:rect b="b" l="l" r="r" t="t"/>
              <a:pathLst>
                <a:path extrusionOk="0" h="14115" w="14115">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3"/>
            <p:cNvSpPr/>
            <p:nvPr/>
          </p:nvSpPr>
          <p:spPr>
            <a:xfrm>
              <a:off x="-9923800" y="1705600"/>
              <a:ext cx="145725" cy="20500"/>
            </a:xfrm>
            <a:custGeom>
              <a:rect b="b" l="l" r="r" t="t"/>
              <a:pathLst>
                <a:path extrusionOk="0" h="820" w="5829">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3"/>
            <p:cNvSpPr/>
            <p:nvPr/>
          </p:nvSpPr>
          <p:spPr>
            <a:xfrm>
              <a:off x="-9902550" y="1746550"/>
              <a:ext cx="83525" cy="20500"/>
            </a:xfrm>
            <a:custGeom>
              <a:rect b="b" l="l" r="r" t="t"/>
              <a:pathLst>
                <a:path extrusionOk="0" h="820" w="3341">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3"/>
            <p:cNvSpPr/>
            <p:nvPr/>
          </p:nvSpPr>
          <p:spPr>
            <a:xfrm>
              <a:off x="-9923800" y="1788300"/>
              <a:ext cx="145725" cy="20500"/>
            </a:xfrm>
            <a:custGeom>
              <a:rect b="b" l="l" r="r" t="t"/>
              <a:pathLst>
                <a:path extrusionOk="0" h="820" w="5829">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3"/>
            <p:cNvSpPr/>
            <p:nvPr/>
          </p:nvSpPr>
          <p:spPr>
            <a:xfrm>
              <a:off x="-9901750" y="1828450"/>
              <a:ext cx="83500" cy="21300"/>
            </a:xfrm>
            <a:custGeom>
              <a:rect b="b" l="l" r="r" t="t"/>
              <a:pathLst>
                <a:path extrusionOk="0" h="852" w="334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3"/>
            <p:cNvSpPr/>
            <p:nvPr/>
          </p:nvSpPr>
          <p:spPr>
            <a:xfrm>
              <a:off x="-9923025" y="1871000"/>
              <a:ext cx="145725" cy="20500"/>
            </a:xfrm>
            <a:custGeom>
              <a:rect b="b" l="l" r="r" t="t"/>
              <a:pathLst>
                <a:path extrusionOk="0" h="820" w="5829">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3" name="Google Shape;11003;p63"/>
          <p:cNvSpPr/>
          <p:nvPr/>
        </p:nvSpPr>
        <p:spPr>
          <a:xfrm>
            <a:off x="5311472" y="2958272"/>
            <a:ext cx="327116" cy="341748"/>
          </a:xfrm>
          <a:custGeom>
            <a:rect b="b" l="l" r="r" t="t"/>
            <a:pathLst>
              <a:path extrusionOk="0" h="14154" w="13548">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4" name="Google Shape;11004;p63"/>
          <p:cNvGrpSpPr/>
          <p:nvPr/>
        </p:nvGrpSpPr>
        <p:grpSpPr>
          <a:xfrm>
            <a:off x="8031595" y="2576583"/>
            <a:ext cx="322553" cy="342328"/>
            <a:chOff x="-10019125" y="2490075"/>
            <a:chExt cx="333975" cy="354450"/>
          </a:xfrm>
        </p:grpSpPr>
        <p:sp>
          <p:nvSpPr>
            <p:cNvPr id="11005" name="Google Shape;11005;p63"/>
            <p:cNvSpPr/>
            <p:nvPr/>
          </p:nvSpPr>
          <p:spPr>
            <a:xfrm>
              <a:off x="-10019125" y="2490850"/>
              <a:ext cx="333975" cy="353675"/>
            </a:xfrm>
            <a:custGeom>
              <a:rect b="b" l="l" r="r" t="t"/>
              <a:pathLst>
                <a:path extrusionOk="0" h="14147" w="13359">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3"/>
            <p:cNvSpPr/>
            <p:nvPr/>
          </p:nvSpPr>
          <p:spPr>
            <a:xfrm>
              <a:off x="-10016750" y="2491050"/>
              <a:ext cx="63825" cy="61850"/>
            </a:xfrm>
            <a:custGeom>
              <a:rect b="b" l="l" r="r" t="t"/>
              <a:pathLst>
                <a:path extrusionOk="0" h="2474" w="2553">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3"/>
            <p:cNvSpPr/>
            <p:nvPr/>
          </p:nvSpPr>
          <p:spPr>
            <a:xfrm>
              <a:off x="-9933275" y="2490075"/>
              <a:ext cx="20525" cy="63025"/>
            </a:xfrm>
            <a:custGeom>
              <a:rect b="b" l="l" r="r" t="t"/>
              <a:pathLst>
                <a:path extrusionOk="0" h="2521" w="821">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3"/>
            <p:cNvSpPr/>
            <p:nvPr/>
          </p:nvSpPr>
          <p:spPr>
            <a:xfrm>
              <a:off x="-10015975" y="2573550"/>
              <a:ext cx="63050" cy="20500"/>
            </a:xfrm>
            <a:custGeom>
              <a:rect b="b" l="l" r="r" t="t"/>
              <a:pathLst>
                <a:path extrusionOk="0" h="820" w="2522">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9" name="Google Shape;11009;p63"/>
          <p:cNvGrpSpPr/>
          <p:nvPr/>
        </p:nvGrpSpPr>
        <p:grpSpPr>
          <a:xfrm>
            <a:off x="6661180" y="2957593"/>
            <a:ext cx="352227" cy="343100"/>
            <a:chOff x="-8684100" y="2032450"/>
            <a:chExt cx="364700" cy="355250"/>
          </a:xfrm>
        </p:grpSpPr>
        <p:sp>
          <p:nvSpPr>
            <p:cNvPr id="11010" name="Google Shape;11010;p63"/>
            <p:cNvSpPr/>
            <p:nvPr/>
          </p:nvSpPr>
          <p:spPr>
            <a:xfrm>
              <a:off x="-8684100" y="2032450"/>
              <a:ext cx="364700" cy="355250"/>
            </a:xfrm>
            <a:custGeom>
              <a:rect b="b" l="l" r="r" t="t"/>
              <a:pathLst>
                <a:path extrusionOk="0" h="14210" w="14588">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3"/>
            <p:cNvSpPr/>
            <p:nvPr/>
          </p:nvSpPr>
          <p:spPr>
            <a:xfrm>
              <a:off x="-8637625" y="2231725"/>
              <a:ext cx="81950" cy="32525"/>
            </a:xfrm>
            <a:custGeom>
              <a:rect b="b" l="l" r="r" t="t"/>
              <a:pathLst>
                <a:path extrusionOk="0" h="1301" w="3278">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3"/>
            <p:cNvSpPr/>
            <p:nvPr/>
          </p:nvSpPr>
          <p:spPr>
            <a:xfrm>
              <a:off x="-8558075" y="2267375"/>
              <a:ext cx="38625" cy="79950"/>
            </a:xfrm>
            <a:custGeom>
              <a:rect b="b" l="l" r="r" t="t"/>
              <a:pathLst>
                <a:path extrusionOk="0" h="3198" w="1545">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13" name="Google Shape;11013;p63"/>
          <p:cNvSpPr/>
          <p:nvPr/>
        </p:nvSpPr>
        <p:spPr>
          <a:xfrm>
            <a:off x="5773709" y="1303696"/>
            <a:ext cx="300509" cy="340807"/>
          </a:xfrm>
          <a:custGeom>
            <a:rect b="b" l="l" r="r" t="t"/>
            <a:pathLst>
              <a:path extrusionOk="0" h="14115" w="12446">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4" name="Google Shape;11014;p63"/>
          <p:cNvGrpSpPr/>
          <p:nvPr/>
        </p:nvGrpSpPr>
        <p:grpSpPr>
          <a:xfrm>
            <a:off x="5752039" y="1711056"/>
            <a:ext cx="343849" cy="341724"/>
            <a:chOff x="-13095575" y="2073400"/>
            <a:chExt cx="356025" cy="353825"/>
          </a:xfrm>
        </p:grpSpPr>
        <p:sp>
          <p:nvSpPr>
            <p:cNvPr id="11015" name="Google Shape;11015;p63"/>
            <p:cNvSpPr/>
            <p:nvPr/>
          </p:nvSpPr>
          <p:spPr>
            <a:xfrm>
              <a:off x="-13095575" y="2073400"/>
              <a:ext cx="356025" cy="353825"/>
            </a:xfrm>
            <a:custGeom>
              <a:rect b="b" l="l" r="r" t="t"/>
              <a:pathLst>
                <a:path extrusionOk="0" h="14153" w="14241">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3"/>
            <p:cNvSpPr/>
            <p:nvPr/>
          </p:nvSpPr>
          <p:spPr>
            <a:xfrm>
              <a:off x="-13055400" y="2115150"/>
              <a:ext cx="271750" cy="187475"/>
            </a:xfrm>
            <a:custGeom>
              <a:rect b="b" l="l" r="r" t="t"/>
              <a:pathLst>
                <a:path extrusionOk="0" h="7499" w="1087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3"/>
            <p:cNvSpPr/>
            <p:nvPr/>
          </p:nvSpPr>
          <p:spPr>
            <a:xfrm>
              <a:off x="-12887650" y="2156100"/>
              <a:ext cx="63050" cy="22100"/>
            </a:xfrm>
            <a:custGeom>
              <a:rect b="b" l="l" r="r" t="t"/>
              <a:pathLst>
                <a:path extrusionOk="0" h="884" w="2522">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3"/>
            <p:cNvSpPr/>
            <p:nvPr/>
          </p:nvSpPr>
          <p:spPr>
            <a:xfrm>
              <a:off x="-12888425" y="2198650"/>
              <a:ext cx="63025" cy="21275"/>
            </a:xfrm>
            <a:custGeom>
              <a:rect b="b" l="l" r="r" t="t"/>
              <a:pathLst>
                <a:path extrusionOk="0" h="851" w="2521">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3"/>
            <p:cNvSpPr/>
            <p:nvPr/>
          </p:nvSpPr>
          <p:spPr>
            <a:xfrm>
              <a:off x="-12888425" y="2239600"/>
              <a:ext cx="63025" cy="22075"/>
            </a:xfrm>
            <a:custGeom>
              <a:rect b="b" l="l" r="r" t="t"/>
              <a:pathLst>
                <a:path extrusionOk="0" h="883" w="2521">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3"/>
            <p:cNvSpPr/>
            <p:nvPr/>
          </p:nvSpPr>
          <p:spPr>
            <a:xfrm>
              <a:off x="-13012875" y="2156100"/>
              <a:ext cx="63025" cy="22100"/>
            </a:xfrm>
            <a:custGeom>
              <a:rect b="b" l="l" r="r" t="t"/>
              <a:pathLst>
                <a:path extrusionOk="0" h="884" w="2521">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3"/>
            <p:cNvSpPr/>
            <p:nvPr/>
          </p:nvSpPr>
          <p:spPr>
            <a:xfrm>
              <a:off x="-13012875" y="2198650"/>
              <a:ext cx="63025" cy="21275"/>
            </a:xfrm>
            <a:custGeom>
              <a:rect b="b" l="l" r="r" t="t"/>
              <a:pathLst>
                <a:path extrusionOk="0" h="851" w="2521">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3"/>
            <p:cNvSpPr/>
            <p:nvPr/>
          </p:nvSpPr>
          <p:spPr>
            <a:xfrm>
              <a:off x="-13012875" y="2239600"/>
              <a:ext cx="63025" cy="22075"/>
            </a:xfrm>
            <a:custGeom>
              <a:rect b="b" l="l" r="r" t="t"/>
              <a:pathLst>
                <a:path extrusionOk="0" h="883" w="2521">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3" name="Google Shape;11023;p63"/>
          <p:cNvSpPr/>
          <p:nvPr/>
        </p:nvSpPr>
        <p:spPr>
          <a:xfrm>
            <a:off x="5753174" y="2120098"/>
            <a:ext cx="341579" cy="340807"/>
          </a:xfrm>
          <a:custGeom>
            <a:rect b="b" l="l" r="r" t="t"/>
            <a:pathLst>
              <a:path extrusionOk="0" h="14115" w="14147">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24" name="Google Shape;11024;p63"/>
          <p:cNvGrpSpPr/>
          <p:nvPr/>
        </p:nvGrpSpPr>
        <p:grpSpPr>
          <a:xfrm>
            <a:off x="7576787" y="1302885"/>
            <a:ext cx="343100" cy="342424"/>
            <a:chOff x="-11332875" y="1660700"/>
            <a:chExt cx="355250" cy="354550"/>
          </a:xfrm>
        </p:grpSpPr>
        <p:sp>
          <p:nvSpPr>
            <p:cNvPr id="11025" name="Google Shape;11025;p63"/>
            <p:cNvSpPr/>
            <p:nvPr/>
          </p:nvSpPr>
          <p:spPr>
            <a:xfrm>
              <a:off x="-11332875" y="1660700"/>
              <a:ext cx="355250" cy="354550"/>
            </a:xfrm>
            <a:custGeom>
              <a:rect b="b" l="l" r="r" t="t"/>
              <a:pathLst>
                <a:path extrusionOk="0" h="14182" w="1421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3"/>
            <p:cNvSpPr/>
            <p:nvPr/>
          </p:nvSpPr>
          <p:spPr>
            <a:xfrm>
              <a:off x="-11072175" y="1734725"/>
              <a:ext cx="41775" cy="41000"/>
            </a:xfrm>
            <a:custGeom>
              <a:rect b="b" l="l" r="r" t="t"/>
              <a:pathLst>
                <a:path extrusionOk="0" h="1640" w="1671">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3"/>
            <p:cNvSpPr/>
            <p:nvPr/>
          </p:nvSpPr>
          <p:spPr>
            <a:xfrm>
              <a:off x="-11278525" y="1734725"/>
              <a:ext cx="40975" cy="41000"/>
            </a:xfrm>
            <a:custGeom>
              <a:rect b="b" l="l" r="r" t="t"/>
              <a:pathLst>
                <a:path extrusionOk="0" h="1640" w="1639">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3"/>
            <p:cNvSpPr/>
            <p:nvPr/>
          </p:nvSpPr>
          <p:spPr>
            <a:xfrm>
              <a:off x="-11175350" y="1714250"/>
              <a:ext cx="40975" cy="41000"/>
            </a:xfrm>
            <a:custGeom>
              <a:rect b="b" l="l" r="r" t="t"/>
              <a:pathLst>
                <a:path extrusionOk="0" h="1640" w="1639">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29" name="Google Shape;11029;p63"/>
          <p:cNvSpPr/>
          <p:nvPr/>
        </p:nvSpPr>
        <p:spPr>
          <a:xfrm>
            <a:off x="7575652" y="1712279"/>
            <a:ext cx="345370" cy="339286"/>
          </a:xfrm>
          <a:custGeom>
            <a:rect b="b" l="l" r="r" t="t"/>
            <a:pathLst>
              <a:path extrusionOk="0" h="14052" w="14304">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3"/>
          <p:cNvSpPr/>
          <p:nvPr/>
        </p:nvSpPr>
        <p:spPr>
          <a:xfrm>
            <a:off x="7576413" y="2141008"/>
            <a:ext cx="343849" cy="298988"/>
          </a:xfrm>
          <a:custGeom>
            <a:rect b="b" l="l" r="r" t="t"/>
            <a:pathLst>
              <a:path extrusionOk="0" h="12383" w="14241">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1" name="Google Shape;11031;p63"/>
          <p:cNvGrpSpPr/>
          <p:nvPr/>
        </p:nvGrpSpPr>
        <p:grpSpPr>
          <a:xfrm>
            <a:off x="5774096" y="2549397"/>
            <a:ext cx="299736" cy="343849"/>
            <a:chOff x="-9570950" y="1622100"/>
            <a:chExt cx="310350" cy="356025"/>
          </a:xfrm>
        </p:grpSpPr>
        <p:sp>
          <p:nvSpPr>
            <p:cNvPr id="11032" name="Google Shape;11032;p63"/>
            <p:cNvSpPr/>
            <p:nvPr/>
          </p:nvSpPr>
          <p:spPr>
            <a:xfrm>
              <a:off x="-9570950" y="1622100"/>
              <a:ext cx="310350" cy="356025"/>
            </a:xfrm>
            <a:custGeom>
              <a:rect b="b" l="l" r="r" t="t"/>
              <a:pathLst>
                <a:path extrusionOk="0" h="14241" w="12414">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3"/>
            <p:cNvSpPr/>
            <p:nvPr/>
          </p:nvSpPr>
          <p:spPr>
            <a:xfrm>
              <a:off x="-9426025" y="1695350"/>
              <a:ext cx="63025" cy="62250"/>
            </a:xfrm>
            <a:custGeom>
              <a:rect b="b" l="l" r="r" t="t"/>
              <a:pathLst>
                <a:path extrusionOk="0" h="2490" w="2521">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63"/>
          <p:cNvGrpSpPr/>
          <p:nvPr/>
        </p:nvGrpSpPr>
        <p:grpSpPr>
          <a:xfrm>
            <a:off x="5752800" y="2958353"/>
            <a:ext cx="342328" cy="341579"/>
            <a:chOff x="-9594575" y="2056875"/>
            <a:chExt cx="354450" cy="353675"/>
          </a:xfrm>
        </p:grpSpPr>
        <p:sp>
          <p:nvSpPr>
            <p:cNvPr id="11035" name="Google Shape;11035;p63"/>
            <p:cNvSpPr/>
            <p:nvPr/>
          </p:nvSpPr>
          <p:spPr>
            <a:xfrm>
              <a:off x="-9594575" y="2056875"/>
              <a:ext cx="354450" cy="353675"/>
            </a:xfrm>
            <a:custGeom>
              <a:rect b="b" l="l" r="r" t="t"/>
              <a:pathLst>
                <a:path extrusionOk="0" h="14147" w="14178">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3"/>
            <p:cNvSpPr/>
            <p:nvPr/>
          </p:nvSpPr>
          <p:spPr>
            <a:xfrm>
              <a:off x="-9342550" y="2305750"/>
              <a:ext cx="62250" cy="62250"/>
            </a:xfrm>
            <a:custGeom>
              <a:rect b="b" l="l" r="r" t="t"/>
              <a:pathLst>
                <a:path extrusionOk="0" h="2490" w="249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3"/>
            <p:cNvSpPr/>
            <p:nvPr/>
          </p:nvSpPr>
          <p:spPr>
            <a:xfrm>
              <a:off x="-9552050" y="2305750"/>
              <a:ext cx="63025" cy="62250"/>
            </a:xfrm>
            <a:custGeom>
              <a:rect b="b" l="l" r="r" t="t"/>
              <a:pathLst>
                <a:path extrusionOk="0" h="2490" w="2521">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38" name="Google Shape;11038;p63"/>
          <p:cNvSpPr/>
          <p:nvPr/>
        </p:nvSpPr>
        <p:spPr>
          <a:xfrm>
            <a:off x="7123002" y="2988791"/>
            <a:ext cx="342352" cy="280710"/>
          </a:xfrm>
          <a:custGeom>
            <a:rect b="b" l="l" r="r" t="t"/>
            <a:pathLst>
              <a:path extrusionOk="0" h="11626" w="14179">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39" name="Google Shape;11039;p63"/>
          <p:cNvGrpSpPr/>
          <p:nvPr/>
        </p:nvGrpSpPr>
        <p:grpSpPr>
          <a:xfrm>
            <a:off x="6208482" y="1303693"/>
            <a:ext cx="342328" cy="340807"/>
            <a:chOff x="-12661600" y="1640225"/>
            <a:chExt cx="354450" cy="352875"/>
          </a:xfrm>
        </p:grpSpPr>
        <p:sp>
          <p:nvSpPr>
            <p:cNvPr id="11040" name="Google Shape;11040;p63"/>
            <p:cNvSpPr/>
            <p:nvPr/>
          </p:nvSpPr>
          <p:spPr>
            <a:xfrm>
              <a:off x="-12661600" y="1764675"/>
              <a:ext cx="188275" cy="228425"/>
            </a:xfrm>
            <a:custGeom>
              <a:rect b="b" l="l" r="r" t="t"/>
              <a:pathLst>
                <a:path extrusionOk="0" h="9137" w="7531">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3"/>
            <p:cNvSpPr/>
            <p:nvPr/>
          </p:nvSpPr>
          <p:spPr>
            <a:xfrm>
              <a:off x="-12451300" y="1640225"/>
              <a:ext cx="144150" cy="350500"/>
            </a:xfrm>
            <a:custGeom>
              <a:rect b="b" l="l" r="r" t="t"/>
              <a:pathLst>
                <a:path extrusionOk="0" h="14020" w="5766">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3"/>
            <p:cNvSpPr/>
            <p:nvPr/>
          </p:nvSpPr>
          <p:spPr>
            <a:xfrm>
              <a:off x="-12619850" y="1887525"/>
              <a:ext cx="104000" cy="63050"/>
            </a:xfrm>
            <a:custGeom>
              <a:rect b="b" l="l" r="r" t="t"/>
              <a:pathLst>
                <a:path extrusionOk="0" h="2522" w="416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3" name="Google Shape;11043;p63"/>
          <p:cNvGrpSpPr/>
          <p:nvPr/>
        </p:nvGrpSpPr>
        <p:grpSpPr>
          <a:xfrm>
            <a:off x="6208857" y="1732231"/>
            <a:ext cx="341579" cy="299374"/>
            <a:chOff x="-12660025" y="2096250"/>
            <a:chExt cx="353675" cy="309975"/>
          </a:xfrm>
        </p:grpSpPr>
        <p:sp>
          <p:nvSpPr>
            <p:cNvPr id="11044" name="Google Shape;11044;p63"/>
            <p:cNvSpPr/>
            <p:nvPr/>
          </p:nvSpPr>
          <p:spPr>
            <a:xfrm>
              <a:off x="-12619850" y="2136425"/>
              <a:ext cx="63025" cy="62250"/>
            </a:xfrm>
            <a:custGeom>
              <a:rect b="b" l="l" r="r" t="t"/>
              <a:pathLst>
                <a:path extrusionOk="0" h="2490" w="2521">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3"/>
            <p:cNvSpPr/>
            <p:nvPr/>
          </p:nvSpPr>
          <p:spPr>
            <a:xfrm>
              <a:off x="-12496200" y="2136425"/>
              <a:ext cx="63050" cy="62250"/>
            </a:xfrm>
            <a:custGeom>
              <a:rect b="b" l="l" r="r" t="t"/>
              <a:pathLst>
                <a:path extrusionOk="0" h="2490" w="2522">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3"/>
            <p:cNvSpPr/>
            <p:nvPr/>
          </p:nvSpPr>
          <p:spPr>
            <a:xfrm>
              <a:off x="-12453650" y="2261650"/>
              <a:ext cx="19700" cy="19725"/>
            </a:xfrm>
            <a:custGeom>
              <a:rect b="b" l="l" r="r" t="t"/>
              <a:pathLst>
                <a:path extrusionOk="0" h="789" w="788">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3"/>
            <p:cNvSpPr/>
            <p:nvPr/>
          </p:nvSpPr>
          <p:spPr>
            <a:xfrm>
              <a:off x="-12494625" y="2261650"/>
              <a:ext cx="19725" cy="19725"/>
            </a:xfrm>
            <a:custGeom>
              <a:rect b="b" l="l" r="r" t="t"/>
              <a:pathLst>
                <a:path extrusionOk="0" h="789" w="789">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3"/>
            <p:cNvSpPr/>
            <p:nvPr/>
          </p:nvSpPr>
          <p:spPr>
            <a:xfrm>
              <a:off x="-12619850" y="2301825"/>
              <a:ext cx="103200" cy="60675"/>
            </a:xfrm>
            <a:custGeom>
              <a:rect b="b" l="l" r="r" t="t"/>
              <a:pathLst>
                <a:path extrusionOk="0" h="2427" w="4128">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3"/>
            <p:cNvSpPr/>
            <p:nvPr/>
          </p:nvSpPr>
          <p:spPr>
            <a:xfrm>
              <a:off x="-12660025" y="2096250"/>
              <a:ext cx="353675" cy="309975"/>
            </a:xfrm>
            <a:custGeom>
              <a:rect b="b" l="l" r="r" t="t"/>
              <a:pathLst>
                <a:path extrusionOk="0" h="12399" w="14147">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0" name="Google Shape;11050;p63"/>
          <p:cNvGrpSpPr/>
          <p:nvPr/>
        </p:nvGrpSpPr>
        <p:grpSpPr>
          <a:xfrm>
            <a:off x="6207335" y="2119527"/>
            <a:ext cx="344622" cy="341941"/>
            <a:chOff x="-12663175" y="2506800"/>
            <a:chExt cx="356825" cy="354050"/>
          </a:xfrm>
        </p:grpSpPr>
        <p:sp>
          <p:nvSpPr>
            <p:cNvPr id="11051" name="Google Shape;11051;p63"/>
            <p:cNvSpPr/>
            <p:nvPr/>
          </p:nvSpPr>
          <p:spPr>
            <a:xfrm>
              <a:off x="-12663175" y="2506800"/>
              <a:ext cx="356825" cy="354050"/>
            </a:xfrm>
            <a:custGeom>
              <a:rect b="b" l="l" r="r" t="t"/>
              <a:pathLst>
                <a:path extrusionOk="0" h="14162" w="14273">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3"/>
            <p:cNvSpPr/>
            <p:nvPr/>
          </p:nvSpPr>
          <p:spPr>
            <a:xfrm>
              <a:off x="-12466275" y="2586350"/>
              <a:ext cx="37850" cy="35850"/>
            </a:xfrm>
            <a:custGeom>
              <a:rect b="b" l="l" r="r" t="t"/>
              <a:pathLst>
                <a:path extrusionOk="0" h="1434" w="1514">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3"/>
            <p:cNvSpPr/>
            <p:nvPr/>
          </p:nvSpPr>
          <p:spPr>
            <a:xfrm>
              <a:off x="-12422950" y="2630450"/>
              <a:ext cx="37825" cy="35875"/>
            </a:xfrm>
            <a:custGeom>
              <a:rect b="b" l="l" r="r" t="t"/>
              <a:pathLst>
                <a:path extrusionOk="0" h="1435" w="1513">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3"/>
            <p:cNvSpPr/>
            <p:nvPr/>
          </p:nvSpPr>
          <p:spPr>
            <a:xfrm>
              <a:off x="-12591500" y="2644250"/>
              <a:ext cx="192200" cy="142975"/>
            </a:xfrm>
            <a:custGeom>
              <a:rect b="b" l="l" r="r" t="t"/>
              <a:pathLst>
                <a:path extrusionOk="0" h="5719" w="7688">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5" name="Google Shape;11055;p63"/>
          <p:cNvGrpSpPr/>
          <p:nvPr/>
        </p:nvGrpSpPr>
        <p:grpSpPr>
          <a:xfrm>
            <a:off x="8022468" y="1303307"/>
            <a:ext cx="340807" cy="341579"/>
            <a:chOff x="-10896525" y="1663050"/>
            <a:chExt cx="352875" cy="353675"/>
          </a:xfrm>
        </p:grpSpPr>
        <p:sp>
          <p:nvSpPr>
            <p:cNvPr id="11056" name="Google Shape;11056;p63"/>
            <p:cNvSpPr/>
            <p:nvPr/>
          </p:nvSpPr>
          <p:spPr>
            <a:xfrm>
              <a:off x="-10896525" y="1663050"/>
              <a:ext cx="166200" cy="311925"/>
            </a:xfrm>
            <a:custGeom>
              <a:rect b="b" l="l" r="r" t="t"/>
              <a:pathLst>
                <a:path extrusionOk="0" h="12477" w="6648">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3"/>
            <p:cNvSpPr/>
            <p:nvPr/>
          </p:nvSpPr>
          <p:spPr>
            <a:xfrm>
              <a:off x="-10709850" y="1704025"/>
              <a:ext cx="166200" cy="312700"/>
            </a:xfrm>
            <a:custGeom>
              <a:rect b="b" l="l" r="r" t="t"/>
              <a:pathLst>
                <a:path extrusionOk="0" h="12508" w="6648">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8" name="Google Shape;11058;p63"/>
          <p:cNvSpPr/>
          <p:nvPr/>
        </p:nvSpPr>
        <p:spPr>
          <a:xfrm>
            <a:off x="8061643" y="1711059"/>
            <a:ext cx="262456" cy="341724"/>
          </a:xfrm>
          <a:custGeom>
            <a:rect b="b" l="l" r="r" t="t"/>
            <a:pathLst>
              <a:path extrusionOk="0" h="14153" w="1087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59" name="Google Shape;11059;p63"/>
          <p:cNvGrpSpPr/>
          <p:nvPr/>
        </p:nvGrpSpPr>
        <p:grpSpPr>
          <a:xfrm>
            <a:off x="8022082" y="2130742"/>
            <a:ext cx="341579" cy="319511"/>
            <a:chOff x="-10898100" y="2542050"/>
            <a:chExt cx="353675" cy="330825"/>
          </a:xfrm>
        </p:grpSpPr>
        <p:sp>
          <p:nvSpPr>
            <p:cNvPr id="11060" name="Google Shape;11060;p63"/>
            <p:cNvSpPr/>
            <p:nvPr/>
          </p:nvSpPr>
          <p:spPr>
            <a:xfrm>
              <a:off x="-10772875" y="2583800"/>
              <a:ext cx="82725" cy="82725"/>
            </a:xfrm>
            <a:custGeom>
              <a:rect b="b" l="l" r="r" t="t"/>
              <a:pathLst>
                <a:path extrusionOk="0" h="3309" w="3309">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3"/>
            <p:cNvSpPr/>
            <p:nvPr/>
          </p:nvSpPr>
          <p:spPr>
            <a:xfrm>
              <a:off x="-10772875" y="2749200"/>
              <a:ext cx="82725" cy="81950"/>
            </a:xfrm>
            <a:custGeom>
              <a:rect b="b" l="l" r="r" t="t"/>
              <a:pathLst>
                <a:path extrusionOk="0" h="3278" w="3309">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3"/>
            <p:cNvSpPr/>
            <p:nvPr/>
          </p:nvSpPr>
          <p:spPr>
            <a:xfrm>
              <a:off x="-10855575" y="2666500"/>
              <a:ext cx="82725" cy="81925"/>
            </a:xfrm>
            <a:custGeom>
              <a:rect b="b" l="l" r="r" t="t"/>
              <a:pathLst>
                <a:path extrusionOk="0" h="3277" w="3309">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3"/>
            <p:cNvSpPr/>
            <p:nvPr/>
          </p:nvSpPr>
          <p:spPr>
            <a:xfrm>
              <a:off x="-10690175" y="2666500"/>
              <a:ext cx="82725" cy="82725"/>
            </a:xfrm>
            <a:custGeom>
              <a:rect b="b" l="l" r="r" t="t"/>
              <a:pathLst>
                <a:path extrusionOk="0" h="3309" w="3309">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3"/>
            <p:cNvSpPr/>
            <p:nvPr/>
          </p:nvSpPr>
          <p:spPr>
            <a:xfrm>
              <a:off x="-10752400" y="2686975"/>
              <a:ext cx="41775" cy="40975"/>
            </a:xfrm>
            <a:custGeom>
              <a:rect b="b" l="l" r="r" t="t"/>
              <a:pathLst>
                <a:path extrusionOk="0" h="1639" w="1671">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3"/>
            <p:cNvSpPr/>
            <p:nvPr/>
          </p:nvSpPr>
          <p:spPr>
            <a:xfrm>
              <a:off x="-10898100" y="2542050"/>
              <a:ext cx="353675" cy="330825"/>
            </a:xfrm>
            <a:custGeom>
              <a:rect b="b" l="l" r="r" t="t"/>
              <a:pathLst>
                <a:path extrusionOk="0" h="13233" w="14147">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6" name="Google Shape;11066;p63"/>
          <p:cNvGrpSpPr/>
          <p:nvPr/>
        </p:nvGrpSpPr>
        <p:grpSpPr>
          <a:xfrm>
            <a:off x="6209617" y="2551607"/>
            <a:ext cx="340058" cy="339430"/>
            <a:chOff x="-9157450" y="1622750"/>
            <a:chExt cx="352100" cy="351450"/>
          </a:xfrm>
        </p:grpSpPr>
        <p:sp>
          <p:nvSpPr>
            <p:cNvPr id="11067" name="Google Shape;11067;p63"/>
            <p:cNvSpPr/>
            <p:nvPr/>
          </p:nvSpPr>
          <p:spPr>
            <a:xfrm>
              <a:off x="-9034575" y="1706075"/>
              <a:ext cx="229225" cy="268125"/>
            </a:xfrm>
            <a:custGeom>
              <a:rect b="b" l="l" r="r" t="t"/>
              <a:pathLst>
                <a:path extrusionOk="0" h="10725" w="9169">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3"/>
            <p:cNvSpPr/>
            <p:nvPr/>
          </p:nvSpPr>
          <p:spPr>
            <a:xfrm>
              <a:off x="-9157450" y="1622750"/>
              <a:ext cx="164625" cy="249850"/>
            </a:xfrm>
            <a:custGeom>
              <a:rect b="b" l="l" r="r" t="t"/>
              <a:pathLst>
                <a:path extrusionOk="0" h="9994" w="6585">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63"/>
          <p:cNvGrpSpPr/>
          <p:nvPr/>
        </p:nvGrpSpPr>
        <p:grpSpPr>
          <a:xfrm>
            <a:off x="6247658" y="2959874"/>
            <a:ext cx="263977" cy="338537"/>
            <a:chOff x="-9119650" y="2056875"/>
            <a:chExt cx="273325" cy="350525"/>
          </a:xfrm>
        </p:grpSpPr>
        <p:sp>
          <p:nvSpPr>
            <p:cNvPr id="11070" name="Google Shape;11070;p63"/>
            <p:cNvSpPr/>
            <p:nvPr/>
          </p:nvSpPr>
          <p:spPr>
            <a:xfrm>
              <a:off x="-9023550" y="2056875"/>
              <a:ext cx="82725" cy="82725"/>
            </a:xfrm>
            <a:custGeom>
              <a:rect b="b" l="l" r="r" t="t"/>
              <a:pathLst>
                <a:path extrusionOk="0" h="3309" w="3309">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3"/>
            <p:cNvSpPr/>
            <p:nvPr/>
          </p:nvSpPr>
          <p:spPr>
            <a:xfrm>
              <a:off x="-9119650" y="2137200"/>
              <a:ext cx="273325" cy="270200"/>
            </a:xfrm>
            <a:custGeom>
              <a:rect b="b" l="l" r="r" t="t"/>
              <a:pathLst>
                <a:path extrusionOk="0" h="10808" w="10933">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72" name="Google Shape;11072;p63"/>
          <p:cNvSpPr/>
          <p:nvPr/>
        </p:nvSpPr>
        <p:spPr>
          <a:xfrm>
            <a:off x="8022842" y="2988799"/>
            <a:ext cx="340058" cy="341555"/>
          </a:xfrm>
          <a:custGeom>
            <a:rect b="b" l="l" r="r" t="t"/>
            <a:pathLst>
              <a:path extrusionOk="0" h="14146" w="14084">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3"/>
          <p:cNvSpPr/>
          <p:nvPr/>
        </p:nvSpPr>
        <p:spPr>
          <a:xfrm>
            <a:off x="7143562" y="2550547"/>
            <a:ext cx="301233" cy="341555"/>
          </a:xfrm>
          <a:custGeom>
            <a:rect b="b" l="l" r="r" t="t"/>
            <a:pathLst>
              <a:path extrusionOk="0" h="14146" w="12476">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74" name="Google Shape;11074;p63"/>
          <p:cNvGrpSpPr/>
          <p:nvPr/>
        </p:nvGrpSpPr>
        <p:grpSpPr>
          <a:xfrm>
            <a:off x="7576790" y="2989279"/>
            <a:ext cx="343094" cy="341569"/>
            <a:chOff x="6001575" y="3119050"/>
            <a:chExt cx="315025" cy="313625"/>
          </a:xfrm>
        </p:grpSpPr>
        <p:sp>
          <p:nvSpPr>
            <p:cNvPr id="11075" name="Google Shape;11075;p63"/>
            <p:cNvSpPr/>
            <p:nvPr/>
          </p:nvSpPr>
          <p:spPr>
            <a:xfrm>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3"/>
            <p:cNvSpPr/>
            <p:nvPr/>
          </p:nvSpPr>
          <p:spPr>
            <a:xfrm flipH="1">
              <a:off x="6001575" y="3119050"/>
              <a:ext cx="315025" cy="313625"/>
            </a:xfrm>
            <a:custGeom>
              <a:rect b="b" l="l" r="r" t="t"/>
              <a:pathLst>
                <a:path extrusionOk="0" h="12545" w="12601">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080" name="Shape 11080"/>
        <p:cNvGrpSpPr/>
        <p:nvPr/>
      </p:nvGrpSpPr>
      <p:grpSpPr>
        <a:xfrm>
          <a:off x="0" y="0"/>
          <a:ext cx="0" cy="0"/>
          <a:chOff x="0" y="0"/>
          <a:chExt cx="0" cy="0"/>
        </a:xfrm>
      </p:grpSpPr>
      <p:sp>
        <p:nvSpPr>
          <p:cNvPr id="11081" name="Google Shape;11081;p64"/>
          <p:cNvSpPr/>
          <p:nvPr/>
        </p:nvSpPr>
        <p:spPr>
          <a:xfrm>
            <a:off x="885480" y="1688459"/>
            <a:ext cx="361250" cy="473920"/>
          </a:xfrm>
          <a:custGeom>
            <a:rect b="b" l="l" r="r" t="t"/>
            <a:pathLst>
              <a:path extrusionOk="0" h="12194" w="9295">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2" name="Google Shape;11082;p64"/>
          <p:cNvGrpSpPr/>
          <p:nvPr/>
        </p:nvGrpSpPr>
        <p:grpSpPr>
          <a:xfrm>
            <a:off x="829227" y="2273195"/>
            <a:ext cx="476329" cy="476213"/>
            <a:chOff x="-21298675" y="2414425"/>
            <a:chExt cx="306400" cy="306325"/>
          </a:xfrm>
        </p:grpSpPr>
        <p:sp>
          <p:nvSpPr>
            <p:cNvPr id="11083" name="Google Shape;11083;p64"/>
            <p:cNvSpPr/>
            <p:nvPr/>
          </p:nvSpPr>
          <p:spPr>
            <a:xfrm>
              <a:off x="-21083650" y="2444575"/>
              <a:ext cx="20500" cy="18525"/>
            </a:xfrm>
            <a:custGeom>
              <a:rect b="b" l="l" r="r" t="t"/>
              <a:pathLst>
                <a:path extrusionOk="0" h="741" w="82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21298675" y="2414425"/>
              <a:ext cx="306400" cy="306325"/>
            </a:xfrm>
            <a:custGeom>
              <a:rect b="b" l="l" r="r" t="t"/>
              <a:pathLst>
                <a:path extrusionOk="0" h="12253" w="12256">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4"/>
            <p:cNvSpPr/>
            <p:nvPr/>
          </p:nvSpPr>
          <p:spPr>
            <a:xfrm>
              <a:off x="-21171875" y="2521375"/>
              <a:ext cx="73275" cy="66100"/>
            </a:xfrm>
            <a:custGeom>
              <a:rect b="b" l="l" r="r" t="t"/>
              <a:pathLst>
                <a:path extrusionOk="0" h="2644" w="2931">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6" name="Google Shape;11086;p64"/>
          <p:cNvGrpSpPr/>
          <p:nvPr/>
        </p:nvGrpSpPr>
        <p:grpSpPr>
          <a:xfrm>
            <a:off x="828605" y="2865128"/>
            <a:ext cx="477573" cy="445432"/>
            <a:chOff x="-21299475" y="2798025"/>
            <a:chExt cx="307200" cy="286525"/>
          </a:xfrm>
        </p:grpSpPr>
        <p:sp>
          <p:nvSpPr>
            <p:cNvPr id="11087" name="Google Shape;11087;p64"/>
            <p:cNvSpPr/>
            <p:nvPr/>
          </p:nvSpPr>
          <p:spPr>
            <a:xfrm>
              <a:off x="-21153750" y="2798025"/>
              <a:ext cx="17350" cy="53575"/>
            </a:xfrm>
            <a:custGeom>
              <a:rect b="b" l="l" r="r" t="t"/>
              <a:pathLst>
                <a:path extrusionOk="0" h="2143" w="694">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21256925" y="2838400"/>
              <a:ext cx="45700" cy="44525"/>
            </a:xfrm>
            <a:custGeom>
              <a:rect b="b" l="l" r="r" t="t"/>
              <a:pathLst>
                <a:path extrusionOk="0" h="1781" w="1828">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21079725" y="2838400"/>
              <a:ext cx="45700" cy="44525"/>
            </a:xfrm>
            <a:custGeom>
              <a:rect b="b" l="l" r="r" t="t"/>
              <a:pathLst>
                <a:path extrusionOk="0" h="1781" w="1828">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21113575" y="2825000"/>
              <a:ext cx="26800" cy="35050"/>
            </a:xfrm>
            <a:custGeom>
              <a:rect b="b" l="l" r="r" t="t"/>
              <a:pathLst>
                <a:path extrusionOk="0" h="1402" w="1072">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21204175" y="2825000"/>
              <a:ext cx="27600" cy="35050"/>
            </a:xfrm>
            <a:custGeom>
              <a:rect b="b" l="l" r="r" t="t"/>
              <a:pathLst>
                <a:path extrusionOk="0" h="1402" w="1104">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4"/>
            <p:cNvSpPr/>
            <p:nvPr/>
          </p:nvSpPr>
          <p:spPr>
            <a:xfrm>
              <a:off x="-21297900" y="2940575"/>
              <a:ext cx="54375" cy="18150"/>
            </a:xfrm>
            <a:custGeom>
              <a:rect b="b" l="l" r="r" t="t"/>
              <a:pathLst>
                <a:path extrusionOk="0" h="726" w="2175">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4"/>
            <p:cNvSpPr/>
            <p:nvPr/>
          </p:nvSpPr>
          <p:spPr>
            <a:xfrm>
              <a:off x="-21047425" y="2940575"/>
              <a:ext cx="54375" cy="18150"/>
            </a:xfrm>
            <a:custGeom>
              <a:rect b="b" l="l" r="r" t="t"/>
              <a:pathLst>
                <a:path extrusionOk="0" h="726" w="2175">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21056100" y="2892750"/>
              <a:ext cx="37050" cy="25150"/>
            </a:xfrm>
            <a:custGeom>
              <a:rect b="b" l="l" r="r" t="t"/>
              <a:pathLst>
                <a:path extrusionOk="0" h="1006" w="1482">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21271100" y="2893975"/>
              <a:ext cx="37825" cy="25150"/>
            </a:xfrm>
            <a:custGeom>
              <a:rect b="b" l="l" r="r" t="t"/>
              <a:pathLst>
                <a:path extrusionOk="0" h="1006" w="1513">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21298675" y="3049275"/>
              <a:ext cx="306400" cy="35275"/>
            </a:xfrm>
            <a:custGeom>
              <a:rect b="b" l="l" r="r" t="t"/>
              <a:pathLst>
                <a:path extrusionOk="0" h="1411" w="12256">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4"/>
            <p:cNvSpPr/>
            <p:nvPr/>
          </p:nvSpPr>
          <p:spPr>
            <a:xfrm>
              <a:off x="-21298675" y="3013050"/>
              <a:ext cx="306400" cy="34675"/>
            </a:xfrm>
            <a:custGeom>
              <a:rect b="b" l="l" r="r" t="t"/>
              <a:pathLst>
                <a:path extrusionOk="0" h="1387" w="12256">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4"/>
            <p:cNvSpPr/>
            <p:nvPr/>
          </p:nvSpPr>
          <p:spPr>
            <a:xfrm>
              <a:off x="-21299475" y="2868125"/>
              <a:ext cx="307200" cy="143375"/>
            </a:xfrm>
            <a:custGeom>
              <a:rect b="b" l="l" r="r" t="t"/>
              <a:pathLst>
                <a:path extrusionOk="0" h="5735" w="12288">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9" name="Google Shape;11099;p64"/>
          <p:cNvSpPr/>
          <p:nvPr/>
        </p:nvSpPr>
        <p:spPr>
          <a:xfrm>
            <a:off x="3750162" y="1689838"/>
            <a:ext cx="472676" cy="471160"/>
          </a:xfrm>
          <a:custGeom>
            <a:rect b="b" l="l" r="r" t="t"/>
            <a:pathLst>
              <a:path extrusionOk="0" h="12123" w="12162">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3749560" y="2273932"/>
            <a:ext cx="473881" cy="475125"/>
          </a:xfrm>
          <a:custGeom>
            <a:rect b="b" l="l" r="r" t="t"/>
            <a:pathLst>
              <a:path extrusionOk="0" h="12225" w="12193">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3741592" y="2851126"/>
            <a:ext cx="489816" cy="473881"/>
          </a:xfrm>
          <a:custGeom>
            <a:rect b="b" l="l" r="r" t="t"/>
            <a:pathLst>
              <a:path extrusionOk="0" h="12193" w="12603">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2" name="Google Shape;11102;p64"/>
          <p:cNvGrpSpPr/>
          <p:nvPr/>
        </p:nvGrpSpPr>
        <p:grpSpPr>
          <a:xfrm>
            <a:off x="6697960" y="1688917"/>
            <a:ext cx="413912" cy="472676"/>
            <a:chOff x="-17545650" y="2051350"/>
            <a:chExt cx="266250" cy="304050"/>
          </a:xfrm>
        </p:grpSpPr>
        <p:sp>
          <p:nvSpPr>
            <p:cNvPr id="11103" name="Google Shape;11103;p64"/>
            <p:cNvSpPr/>
            <p:nvPr/>
          </p:nvSpPr>
          <p:spPr>
            <a:xfrm>
              <a:off x="-17475550" y="22301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1745822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17493675" y="2212025"/>
              <a:ext cx="18150" cy="18150"/>
            </a:xfrm>
            <a:custGeom>
              <a:rect b="b" l="l" r="r" t="t"/>
              <a:pathLst>
                <a:path extrusionOk="0" h="726" w="726">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17545650" y="2051350"/>
              <a:ext cx="266250" cy="304050"/>
            </a:xfrm>
            <a:custGeom>
              <a:rect b="b" l="l" r="r" t="t"/>
              <a:pathLst>
                <a:path extrusionOk="0" h="12162" w="1065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07" name="Google Shape;11107;p64"/>
          <p:cNvSpPr/>
          <p:nvPr/>
        </p:nvSpPr>
        <p:spPr>
          <a:xfrm>
            <a:off x="6666913" y="2273951"/>
            <a:ext cx="473881" cy="475086"/>
          </a:xfrm>
          <a:custGeom>
            <a:rect b="b" l="l" r="r" t="t"/>
            <a:pathLst>
              <a:path extrusionOk="0" h="12224" w="12193">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08" name="Google Shape;11108;p64"/>
          <p:cNvGrpSpPr/>
          <p:nvPr/>
        </p:nvGrpSpPr>
        <p:grpSpPr>
          <a:xfrm>
            <a:off x="6668578" y="2865574"/>
            <a:ext cx="472676" cy="444538"/>
            <a:chOff x="-17565350" y="2809825"/>
            <a:chExt cx="304050" cy="285950"/>
          </a:xfrm>
        </p:grpSpPr>
        <p:sp>
          <p:nvSpPr>
            <p:cNvPr id="11109" name="Google Shape;11109;p64"/>
            <p:cNvSpPr/>
            <p:nvPr/>
          </p:nvSpPr>
          <p:spPr>
            <a:xfrm>
              <a:off x="-17458225" y="2970500"/>
              <a:ext cx="18150" cy="17375"/>
            </a:xfrm>
            <a:custGeom>
              <a:rect b="b" l="l" r="r" t="t"/>
              <a:pathLst>
                <a:path extrusionOk="0" h="695" w="726">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4"/>
            <p:cNvSpPr/>
            <p:nvPr/>
          </p:nvSpPr>
          <p:spPr>
            <a:xfrm>
              <a:off x="-17385750" y="297050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17565350" y="2809825"/>
              <a:ext cx="304050" cy="285950"/>
            </a:xfrm>
            <a:custGeom>
              <a:rect b="b" l="l" r="r" t="t"/>
              <a:pathLst>
                <a:path extrusionOk="0" h="11438" w="12162">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17368425" y="2846075"/>
              <a:ext cx="54350" cy="53575"/>
            </a:xfrm>
            <a:custGeom>
              <a:rect b="b" l="l" r="r" t="t"/>
              <a:pathLst>
                <a:path extrusionOk="0" h="2143" w="2174">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17511775" y="2846075"/>
              <a:ext cx="52775" cy="53575"/>
            </a:xfrm>
            <a:custGeom>
              <a:rect b="b" l="l" r="r" t="t"/>
              <a:pathLst>
                <a:path extrusionOk="0" h="2143" w="2111">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4" name="Google Shape;11114;p64"/>
          <p:cNvSpPr/>
          <p:nvPr/>
        </p:nvSpPr>
        <p:spPr>
          <a:xfrm>
            <a:off x="2664509" y="3446569"/>
            <a:ext cx="360006" cy="471471"/>
          </a:xfrm>
          <a:custGeom>
            <a:rect b="b" l="l" r="r" t="t"/>
            <a:pathLst>
              <a:path extrusionOk="0" h="12131" w="9263">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4"/>
          <p:cNvSpPr/>
          <p:nvPr/>
        </p:nvSpPr>
        <p:spPr>
          <a:xfrm>
            <a:off x="1412627" y="1688459"/>
            <a:ext cx="471471" cy="473920"/>
          </a:xfrm>
          <a:custGeom>
            <a:rect b="b" l="l" r="r" t="t"/>
            <a:pathLst>
              <a:path extrusionOk="0" h="12194" w="12131">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412627" y="2274689"/>
            <a:ext cx="471471" cy="473609"/>
          </a:xfrm>
          <a:custGeom>
            <a:rect b="b" l="l" r="r" t="t"/>
            <a:pathLst>
              <a:path extrusionOk="0" h="12186" w="12131">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17" name="Google Shape;11117;p64"/>
          <p:cNvGrpSpPr/>
          <p:nvPr/>
        </p:nvGrpSpPr>
        <p:grpSpPr>
          <a:xfrm>
            <a:off x="1441487" y="2850904"/>
            <a:ext cx="416283" cy="473881"/>
            <a:chOff x="-20904875" y="2788575"/>
            <a:chExt cx="267775" cy="304825"/>
          </a:xfrm>
        </p:grpSpPr>
        <p:sp>
          <p:nvSpPr>
            <p:cNvPr id="11118" name="Google Shape;11118;p64"/>
            <p:cNvSpPr/>
            <p:nvPr/>
          </p:nvSpPr>
          <p:spPr>
            <a:xfrm>
              <a:off x="-20904875" y="2788575"/>
              <a:ext cx="267775" cy="304825"/>
            </a:xfrm>
            <a:custGeom>
              <a:rect b="b" l="l" r="r" t="t"/>
              <a:pathLst>
                <a:path extrusionOk="0" h="12193" w="10711">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20788300" y="2842125"/>
              <a:ext cx="35475" cy="35475"/>
            </a:xfrm>
            <a:custGeom>
              <a:rect b="b" l="l" r="r" t="t"/>
              <a:pathLst>
                <a:path extrusionOk="0" h="1419" w="1419">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0" name="Google Shape;11120;p64"/>
          <p:cNvGrpSpPr/>
          <p:nvPr/>
        </p:nvGrpSpPr>
        <p:grpSpPr>
          <a:xfrm>
            <a:off x="4381902" y="2275564"/>
            <a:ext cx="360045" cy="471471"/>
            <a:chOff x="-19006700" y="2434925"/>
            <a:chExt cx="231600" cy="303275"/>
          </a:xfrm>
        </p:grpSpPr>
        <p:sp>
          <p:nvSpPr>
            <p:cNvPr id="11121" name="Google Shape;11121;p64"/>
            <p:cNvSpPr/>
            <p:nvPr/>
          </p:nvSpPr>
          <p:spPr>
            <a:xfrm>
              <a:off x="-18906675" y="2552275"/>
              <a:ext cx="36275" cy="44150"/>
            </a:xfrm>
            <a:custGeom>
              <a:rect b="b" l="l" r="r" t="t"/>
              <a:pathLst>
                <a:path extrusionOk="0" h="1766" w="1451">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18935800" y="2525500"/>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4"/>
            <p:cNvSpPr/>
            <p:nvPr/>
          </p:nvSpPr>
          <p:spPr>
            <a:xfrm>
              <a:off x="-18864125" y="2525500"/>
              <a:ext cx="18125" cy="17350"/>
            </a:xfrm>
            <a:custGeom>
              <a:rect b="b" l="l" r="r" t="t"/>
              <a:pathLst>
                <a:path extrusionOk="0" h="694" w="725">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4"/>
            <p:cNvSpPr/>
            <p:nvPr/>
          </p:nvSpPr>
          <p:spPr>
            <a:xfrm>
              <a:off x="-19006700" y="2434925"/>
              <a:ext cx="231600" cy="303275"/>
            </a:xfrm>
            <a:custGeom>
              <a:rect b="b" l="l" r="r" t="t"/>
              <a:pathLst>
                <a:path extrusionOk="0" h="12131" w="9264">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5" name="Google Shape;11125;p64"/>
          <p:cNvSpPr/>
          <p:nvPr/>
        </p:nvSpPr>
        <p:spPr>
          <a:xfrm>
            <a:off x="4324435" y="2851728"/>
            <a:ext cx="472676" cy="472676"/>
          </a:xfrm>
          <a:custGeom>
            <a:rect b="b" l="l" r="r" t="t"/>
            <a:pathLst>
              <a:path extrusionOk="0" h="12162" w="12162">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7288844" y="1688478"/>
            <a:ext cx="415117" cy="473881"/>
          </a:xfrm>
          <a:custGeom>
            <a:rect b="b" l="l" r="r" t="t"/>
            <a:pathLst>
              <a:path extrusionOk="0" h="12193" w="10681">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7" name="Google Shape;11127;p64"/>
          <p:cNvGrpSpPr/>
          <p:nvPr/>
        </p:nvGrpSpPr>
        <p:grpSpPr>
          <a:xfrm>
            <a:off x="7260501" y="2289051"/>
            <a:ext cx="473881" cy="444499"/>
            <a:chOff x="-17190425" y="2435725"/>
            <a:chExt cx="304825" cy="285925"/>
          </a:xfrm>
        </p:grpSpPr>
        <p:sp>
          <p:nvSpPr>
            <p:cNvPr id="11128" name="Google Shape;11128;p64"/>
            <p:cNvSpPr/>
            <p:nvPr/>
          </p:nvSpPr>
          <p:spPr>
            <a:xfrm>
              <a:off x="-16994325" y="2596400"/>
              <a:ext cx="18150" cy="17350"/>
            </a:xfrm>
            <a:custGeom>
              <a:rect b="b" l="l" r="r" t="t"/>
              <a:pathLst>
                <a:path extrusionOk="0" h="694" w="726">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4"/>
            <p:cNvSpPr/>
            <p:nvPr/>
          </p:nvSpPr>
          <p:spPr>
            <a:xfrm>
              <a:off x="-17100650" y="2596400"/>
              <a:ext cx="18150" cy="17350"/>
            </a:xfrm>
            <a:custGeom>
              <a:rect b="b" l="l" r="r" t="t"/>
              <a:pathLst>
                <a:path extrusionOk="0" h="694" w="726">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17190425" y="2435725"/>
              <a:ext cx="304825" cy="285925"/>
            </a:xfrm>
            <a:custGeom>
              <a:rect b="b" l="l" r="r" t="t"/>
              <a:pathLst>
                <a:path extrusionOk="0" h="11437" w="12193">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1" name="Google Shape;11131;p64"/>
          <p:cNvSpPr/>
          <p:nvPr/>
        </p:nvSpPr>
        <p:spPr>
          <a:xfrm>
            <a:off x="7261910" y="2853555"/>
            <a:ext cx="468984" cy="469023"/>
          </a:xfrm>
          <a:custGeom>
            <a:rect b="b" l="l" r="r" t="t"/>
            <a:pathLst>
              <a:path extrusionOk="0" h="12068" w="12067">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2" name="Google Shape;11132;p64"/>
          <p:cNvGrpSpPr/>
          <p:nvPr/>
        </p:nvGrpSpPr>
        <p:grpSpPr>
          <a:xfrm>
            <a:off x="4915227" y="3444650"/>
            <a:ext cx="476329" cy="475086"/>
            <a:chOff x="-15719925" y="2416825"/>
            <a:chExt cx="306400" cy="305600"/>
          </a:xfrm>
        </p:grpSpPr>
        <p:sp>
          <p:nvSpPr>
            <p:cNvPr id="11133" name="Google Shape;11133;p64"/>
            <p:cNvSpPr/>
            <p:nvPr/>
          </p:nvSpPr>
          <p:spPr>
            <a:xfrm>
              <a:off x="-15719925" y="2416825"/>
              <a:ext cx="306400" cy="305600"/>
            </a:xfrm>
            <a:custGeom>
              <a:rect b="b" l="l" r="r" t="t"/>
              <a:pathLst>
                <a:path extrusionOk="0" h="12224" w="12256">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15467900" y="2686175"/>
              <a:ext cx="53575" cy="17350"/>
            </a:xfrm>
            <a:custGeom>
              <a:rect b="b" l="l" r="r" t="t"/>
              <a:pathLst>
                <a:path extrusionOk="0" h="694" w="2143">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15718350" y="2703500"/>
              <a:ext cx="54350" cy="18150"/>
            </a:xfrm>
            <a:custGeom>
              <a:rect b="b" l="l" r="r" t="t"/>
              <a:pathLst>
                <a:path extrusionOk="0" h="726" w="2174">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36" name="Google Shape;11136;p64"/>
          <p:cNvSpPr/>
          <p:nvPr/>
        </p:nvSpPr>
        <p:spPr>
          <a:xfrm>
            <a:off x="2001502" y="1687545"/>
            <a:ext cx="477534" cy="475746"/>
          </a:xfrm>
          <a:custGeom>
            <a:rect b="b" l="l" r="r" t="t"/>
            <a:pathLst>
              <a:path extrusionOk="0" h="12241" w="12287">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4"/>
          <p:cNvSpPr/>
          <p:nvPr/>
        </p:nvSpPr>
        <p:spPr>
          <a:xfrm>
            <a:off x="2003329" y="2331824"/>
            <a:ext cx="473881" cy="359346"/>
          </a:xfrm>
          <a:custGeom>
            <a:rect b="b" l="l" r="r" t="t"/>
            <a:pathLst>
              <a:path extrusionOk="0" h="9246" w="12193">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38" name="Google Shape;11138;p64"/>
          <p:cNvGrpSpPr/>
          <p:nvPr/>
        </p:nvGrpSpPr>
        <p:grpSpPr>
          <a:xfrm>
            <a:off x="2001521" y="2851506"/>
            <a:ext cx="479983" cy="472676"/>
            <a:chOff x="-20550425" y="2789350"/>
            <a:chExt cx="308750" cy="304050"/>
          </a:xfrm>
        </p:grpSpPr>
        <p:sp>
          <p:nvSpPr>
            <p:cNvPr id="11139" name="Google Shape;11139;p64"/>
            <p:cNvSpPr/>
            <p:nvPr/>
          </p:nvSpPr>
          <p:spPr>
            <a:xfrm>
              <a:off x="-20550425" y="2824800"/>
              <a:ext cx="308750" cy="268600"/>
            </a:xfrm>
            <a:custGeom>
              <a:rect b="b" l="l" r="r" t="t"/>
              <a:pathLst>
                <a:path extrusionOk="0" h="10744" w="1235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20388175" y="2789350"/>
              <a:ext cx="144150" cy="106350"/>
            </a:xfrm>
            <a:custGeom>
              <a:rect b="b" l="l" r="r" t="t"/>
              <a:pathLst>
                <a:path extrusionOk="0" h="4254" w="5766">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1" name="Google Shape;11141;p64"/>
          <p:cNvGrpSpPr/>
          <p:nvPr/>
        </p:nvGrpSpPr>
        <p:grpSpPr>
          <a:xfrm>
            <a:off x="4916888" y="1688158"/>
            <a:ext cx="473920" cy="474192"/>
            <a:chOff x="-18666450" y="2059825"/>
            <a:chExt cx="304850" cy="305025"/>
          </a:xfrm>
        </p:grpSpPr>
        <p:sp>
          <p:nvSpPr>
            <p:cNvPr id="11142" name="Google Shape;11142;p64"/>
            <p:cNvSpPr/>
            <p:nvPr/>
          </p:nvSpPr>
          <p:spPr>
            <a:xfrm>
              <a:off x="-18471100" y="2202575"/>
              <a:ext cx="18125" cy="70925"/>
            </a:xfrm>
            <a:custGeom>
              <a:rect b="b" l="l" r="r" t="t"/>
              <a:pathLst>
                <a:path extrusionOk="0" h="2837" w="725">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18666450" y="2059825"/>
              <a:ext cx="304850" cy="305025"/>
            </a:xfrm>
            <a:custGeom>
              <a:rect b="b" l="l" r="r" t="t"/>
              <a:pathLst>
                <a:path extrusionOk="0" h="12201" w="12194">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4" name="Google Shape;11144;p64"/>
          <p:cNvGrpSpPr/>
          <p:nvPr/>
        </p:nvGrpSpPr>
        <p:grpSpPr>
          <a:xfrm>
            <a:off x="4916286" y="2275584"/>
            <a:ext cx="475125" cy="471432"/>
            <a:chOff x="-18668025" y="2435725"/>
            <a:chExt cx="305625" cy="303250"/>
          </a:xfrm>
        </p:grpSpPr>
        <p:sp>
          <p:nvSpPr>
            <p:cNvPr id="11145" name="Google Shape;11145;p64"/>
            <p:cNvSpPr/>
            <p:nvPr/>
          </p:nvSpPr>
          <p:spPr>
            <a:xfrm>
              <a:off x="-18668025" y="2435725"/>
              <a:ext cx="305625" cy="303250"/>
            </a:xfrm>
            <a:custGeom>
              <a:rect b="b" l="l" r="r" t="t"/>
              <a:pathLst>
                <a:path extrusionOk="0" h="12130" w="12225">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18596350" y="2524725"/>
              <a:ext cx="160700" cy="178800"/>
            </a:xfrm>
            <a:custGeom>
              <a:rect b="b" l="l" r="r" t="t"/>
              <a:pathLst>
                <a:path extrusionOk="0" h="7152" w="6428">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7" name="Google Shape;11147;p64"/>
          <p:cNvGrpSpPr/>
          <p:nvPr/>
        </p:nvGrpSpPr>
        <p:grpSpPr>
          <a:xfrm>
            <a:off x="4915683" y="2850902"/>
            <a:ext cx="476329" cy="473881"/>
            <a:chOff x="-18668800" y="2807475"/>
            <a:chExt cx="306400" cy="304825"/>
          </a:xfrm>
        </p:grpSpPr>
        <p:sp>
          <p:nvSpPr>
            <p:cNvPr id="11148" name="Google Shape;11148;p64"/>
            <p:cNvSpPr/>
            <p:nvPr/>
          </p:nvSpPr>
          <p:spPr>
            <a:xfrm>
              <a:off x="-18632575" y="2951600"/>
              <a:ext cx="18150" cy="35475"/>
            </a:xfrm>
            <a:custGeom>
              <a:rect b="b" l="l" r="r" t="t"/>
              <a:pathLst>
                <a:path extrusionOk="0" h="1419" w="726">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4"/>
            <p:cNvSpPr/>
            <p:nvPr/>
          </p:nvSpPr>
          <p:spPr>
            <a:xfrm>
              <a:off x="-18597125" y="2916175"/>
              <a:ext cx="18125" cy="35450"/>
            </a:xfrm>
            <a:custGeom>
              <a:rect b="b" l="l" r="r" t="t"/>
              <a:pathLst>
                <a:path extrusionOk="0" h="1418" w="725">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18668800" y="2807475"/>
              <a:ext cx="306400" cy="304825"/>
            </a:xfrm>
            <a:custGeom>
              <a:rect b="b" l="l" r="r" t="t"/>
              <a:pathLst>
                <a:path extrusionOk="0" h="12193" w="12256">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18496300" y="2977800"/>
              <a:ext cx="33100" cy="31925"/>
            </a:xfrm>
            <a:custGeom>
              <a:rect b="b" l="l" r="r" t="t"/>
              <a:pathLst>
                <a:path extrusionOk="0" h="1277" w="1324">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18559325" y="3042375"/>
              <a:ext cx="33100" cy="31150"/>
            </a:xfrm>
            <a:custGeom>
              <a:rect b="b" l="l" r="r" t="t"/>
              <a:pathLst>
                <a:path extrusionOk="0" h="1246" w="1324">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4"/>
            <p:cNvSpPr/>
            <p:nvPr/>
          </p:nvSpPr>
          <p:spPr>
            <a:xfrm>
              <a:off x="-18559325" y="2991175"/>
              <a:ext cx="33100" cy="31150"/>
            </a:xfrm>
            <a:custGeom>
              <a:rect b="b" l="l" r="r" t="t"/>
              <a:pathLst>
                <a:path extrusionOk="0" h="1246" w="1324">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4"/>
            <p:cNvSpPr/>
            <p:nvPr/>
          </p:nvSpPr>
          <p:spPr>
            <a:xfrm>
              <a:off x="-18491575" y="3024275"/>
              <a:ext cx="33100" cy="31925"/>
            </a:xfrm>
            <a:custGeom>
              <a:rect b="b" l="l" r="r" t="t"/>
              <a:pathLst>
                <a:path extrusionOk="0" h="1277" w="1324">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18522300" y="2928175"/>
              <a:ext cx="32300" cy="31125"/>
            </a:xfrm>
            <a:custGeom>
              <a:rect b="b" l="l" r="r" t="t"/>
              <a:pathLst>
                <a:path extrusionOk="0" h="1245" w="1292">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18446700" y="3004375"/>
              <a:ext cx="33900" cy="31325"/>
            </a:xfrm>
            <a:custGeom>
              <a:rect b="b" l="l" r="r" t="t"/>
              <a:pathLst>
                <a:path extrusionOk="0" h="1253" w="1356">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7" name="Google Shape;11157;p64"/>
          <p:cNvGrpSpPr/>
          <p:nvPr/>
        </p:nvGrpSpPr>
        <p:grpSpPr>
          <a:xfrm>
            <a:off x="7869652" y="1687693"/>
            <a:ext cx="416361" cy="475125"/>
            <a:chOff x="-16798200" y="2050575"/>
            <a:chExt cx="267825" cy="305625"/>
          </a:xfrm>
        </p:grpSpPr>
        <p:sp>
          <p:nvSpPr>
            <p:cNvPr id="11158" name="Google Shape;11158;p64"/>
            <p:cNvSpPr/>
            <p:nvPr/>
          </p:nvSpPr>
          <p:spPr>
            <a:xfrm>
              <a:off x="-16798200" y="2050575"/>
              <a:ext cx="267825" cy="305625"/>
            </a:xfrm>
            <a:custGeom>
              <a:rect b="b" l="l" r="r" t="t"/>
              <a:pathLst>
                <a:path extrusionOk="0" h="12225" w="10713">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16743850" y="2123025"/>
              <a:ext cx="52800" cy="52800"/>
            </a:xfrm>
            <a:custGeom>
              <a:rect b="b" l="l" r="r" t="t"/>
              <a:pathLst>
                <a:path extrusionOk="0" h="2112" w="2112">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16691075" y="2087600"/>
              <a:ext cx="35475" cy="35450"/>
            </a:xfrm>
            <a:custGeom>
              <a:rect b="b" l="l" r="r" t="t"/>
              <a:pathLst>
                <a:path extrusionOk="0" h="1418" w="1419">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1" name="Google Shape;11161;p64"/>
          <p:cNvGrpSpPr/>
          <p:nvPr/>
        </p:nvGrpSpPr>
        <p:grpSpPr>
          <a:xfrm>
            <a:off x="7840270" y="2852127"/>
            <a:ext cx="475125" cy="471432"/>
            <a:chOff x="-16817100" y="2801175"/>
            <a:chExt cx="305625" cy="303250"/>
          </a:xfrm>
        </p:grpSpPr>
        <p:sp>
          <p:nvSpPr>
            <p:cNvPr id="11162" name="Google Shape;11162;p64"/>
            <p:cNvSpPr/>
            <p:nvPr/>
          </p:nvSpPr>
          <p:spPr>
            <a:xfrm>
              <a:off x="-16817100" y="2801175"/>
              <a:ext cx="305625" cy="232375"/>
            </a:xfrm>
            <a:custGeom>
              <a:rect b="b" l="l" r="r" t="t"/>
              <a:pathLst>
                <a:path extrusionOk="0" h="9295" w="12225">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4"/>
            <p:cNvSpPr/>
            <p:nvPr/>
          </p:nvSpPr>
          <p:spPr>
            <a:xfrm>
              <a:off x="-16636725" y="2889375"/>
              <a:ext cx="18125" cy="72500"/>
            </a:xfrm>
            <a:custGeom>
              <a:rect b="b" l="l" r="r" t="t"/>
              <a:pathLst>
                <a:path extrusionOk="0" h="2900" w="725">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4"/>
            <p:cNvSpPr/>
            <p:nvPr/>
          </p:nvSpPr>
          <p:spPr>
            <a:xfrm>
              <a:off x="-16708400" y="2889375"/>
              <a:ext cx="17350" cy="72500"/>
            </a:xfrm>
            <a:custGeom>
              <a:rect b="b" l="l" r="r" t="t"/>
              <a:pathLst>
                <a:path extrusionOk="0" h="2900" w="694">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1681630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16779300" y="3086300"/>
              <a:ext cx="88250" cy="18125"/>
            </a:xfrm>
            <a:custGeom>
              <a:rect b="b" l="l" r="r" t="t"/>
              <a:pathLst>
                <a:path extrusionOk="0" h="725" w="353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16636725" y="3086300"/>
              <a:ext cx="88225" cy="18125"/>
            </a:xfrm>
            <a:custGeom>
              <a:rect b="b" l="l" r="r" t="t"/>
              <a:pathLst>
                <a:path extrusionOk="0" h="725" w="3529">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16583950" y="3050850"/>
              <a:ext cx="72475" cy="18150"/>
            </a:xfrm>
            <a:custGeom>
              <a:rect b="b" l="l" r="r" t="t"/>
              <a:pathLst>
                <a:path extrusionOk="0" h="726" w="2899">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16726525" y="3050850"/>
              <a:ext cx="125250" cy="18150"/>
            </a:xfrm>
            <a:custGeom>
              <a:rect b="b" l="l" r="r" t="t"/>
              <a:pathLst>
                <a:path extrusionOk="0" h="726" w="501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0" name="Google Shape;11170;p64"/>
          <p:cNvGrpSpPr/>
          <p:nvPr/>
        </p:nvGrpSpPr>
        <p:grpSpPr>
          <a:xfrm>
            <a:off x="7247390" y="3444614"/>
            <a:ext cx="476329" cy="475125"/>
            <a:chOff x="-15717575" y="2786200"/>
            <a:chExt cx="306400" cy="305625"/>
          </a:xfrm>
        </p:grpSpPr>
        <p:sp>
          <p:nvSpPr>
            <p:cNvPr id="11171" name="Google Shape;11171;p64"/>
            <p:cNvSpPr/>
            <p:nvPr/>
          </p:nvSpPr>
          <p:spPr>
            <a:xfrm>
              <a:off x="-15717575" y="2786200"/>
              <a:ext cx="306400" cy="305625"/>
            </a:xfrm>
            <a:custGeom>
              <a:rect b="b" l="l" r="r" t="t"/>
              <a:pathLst>
                <a:path extrusionOk="0" h="12225" w="12256">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4"/>
            <p:cNvSpPr/>
            <p:nvPr/>
          </p:nvSpPr>
          <p:spPr>
            <a:xfrm>
              <a:off x="-15593125" y="2859450"/>
              <a:ext cx="18125" cy="35475"/>
            </a:xfrm>
            <a:custGeom>
              <a:rect b="b" l="l" r="r" t="t"/>
              <a:pathLst>
                <a:path extrusionOk="0" h="1419" w="725">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4"/>
            <p:cNvSpPr/>
            <p:nvPr/>
          </p:nvSpPr>
          <p:spPr>
            <a:xfrm>
              <a:off x="-1559312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15557675" y="2859450"/>
              <a:ext cx="17350" cy="35475"/>
            </a:xfrm>
            <a:custGeom>
              <a:rect b="b" l="l" r="r" t="t"/>
              <a:pathLst>
                <a:path extrusionOk="0" h="1419" w="694">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4"/>
            <p:cNvSpPr/>
            <p:nvPr/>
          </p:nvSpPr>
          <p:spPr>
            <a:xfrm>
              <a:off x="-15557675" y="2966575"/>
              <a:ext cx="17350" cy="35475"/>
            </a:xfrm>
            <a:custGeom>
              <a:rect b="b" l="l" r="r" t="t"/>
              <a:pathLst>
                <a:path extrusionOk="0" h="1419" w="694">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4"/>
            <p:cNvSpPr/>
            <p:nvPr/>
          </p:nvSpPr>
          <p:spPr>
            <a:xfrm>
              <a:off x="-15575800" y="2913025"/>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15575800" y="3019350"/>
              <a:ext cx="18125" cy="35450"/>
            </a:xfrm>
            <a:custGeom>
              <a:rect b="b" l="l" r="r" t="t"/>
              <a:pathLst>
                <a:path extrusionOk="0" h="1418" w="725">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8" name="Google Shape;11178;p64"/>
          <p:cNvGrpSpPr/>
          <p:nvPr/>
        </p:nvGrpSpPr>
        <p:grpSpPr>
          <a:xfrm>
            <a:off x="2584963" y="1688296"/>
            <a:ext cx="475125" cy="473920"/>
            <a:chOff x="-20173175" y="2038750"/>
            <a:chExt cx="305625" cy="304850"/>
          </a:xfrm>
        </p:grpSpPr>
        <p:sp>
          <p:nvSpPr>
            <p:cNvPr id="11179" name="Google Shape;11179;p64"/>
            <p:cNvSpPr/>
            <p:nvPr/>
          </p:nvSpPr>
          <p:spPr>
            <a:xfrm>
              <a:off x="-20173175" y="2038750"/>
              <a:ext cx="197725" cy="303275"/>
            </a:xfrm>
            <a:custGeom>
              <a:rect b="b" l="l" r="r" t="t"/>
              <a:pathLst>
                <a:path extrusionOk="0" h="12131" w="7909">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4"/>
            <p:cNvSpPr/>
            <p:nvPr/>
          </p:nvSpPr>
          <p:spPr>
            <a:xfrm>
              <a:off x="-19962875" y="2110425"/>
              <a:ext cx="95325" cy="233175"/>
            </a:xfrm>
            <a:custGeom>
              <a:rect b="b" l="l" r="r" t="t"/>
              <a:pathLst>
                <a:path extrusionOk="0" h="9327" w="3813">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81" name="Google Shape;11181;p64"/>
          <p:cNvSpPr/>
          <p:nvPr/>
        </p:nvSpPr>
        <p:spPr>
          <a:xfrm>
            <a:off x="2584966" y="2275467"/>
            <a:ext cx="472676" cy="472054"/>
          </a:xfrm>
          <a:custGeom>
            <a:rect b="b" l="l" r="r" t="t"/>
            <a:pathLst>
              <a:path extrusionOk="0" h="12146" w="12162">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82" name="Google Shape;11182;p64"/>
          <p:cNvGrpSpPr/>
          <p:nvPr/>
        </p:nvGrpSpPr>
        <p:grpSpPr>
          <a:xfrm>
            <a:off x="2586187" y="2850282"/>
            <a:ext cx="472676" cy="475125"/>
            <a:chOff x="-20173175" y="2787775"/>
            <a:chExt cx="304050" cy="305625"/>
          </a:xfrm>
        </p:grpSpPr>
        <p:sp>
          <p:nvSpPr>
            <p:cNvPr id="11183" name="Google Shape;11183;p64"/>
            <p:cNvSpPr/>
            <p:nvPr/>
          </p:nvSpPr>
          <p:spPr>
            <a:xfrm>
              <a:off x="-19959725" y="2896475"/>
              <a:ext cx="18150" cy="18150"/>
            </a:xfrm>
            <a:custGeom>
              <a:rect b="b" l="l" r="r" t="t"/>
              <a:pathLst>
                <a:path extrusionOk="0" h="726" w="726">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19941600" y="28602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20102275" y="2895675"/>
              <a:ext cx="18125" cy="17375"/>
            </a:xfrm>
            <a:custGeom>
              <a:rect b="b" l="l" r="r" t="t"/>
              <a:pathLst>
                <a:path extrusionOk="0" h="695" w="725">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20120400" y="286025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20173175" y="2787775"/>
              <a:ext cx="304050" cy="305625"/>
            </a:xfrm>
            <a:custGeom>
              <a:rect b="b" l="l" r="r" t="t"/>
              <a:pathLst>
                <a:path extrusionOk="0" h="12225" w="12162">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19977050" y="2967350"/>
              <a:ext cx="52800" cy="53600"/>
            </a:xfrm>
            <a:custGeom>
              <a:rect b="b" l="l" r="r" t="t"/>
              <a:pathLst>
                <a:path extrusionOk="0" h="2144" w="2112">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20119600" y="2967350"/>
              <a:ext cx="52800" cy="52800"/>
            </a:xfrm>
            <a:custGeom>
              <a:rect b="b" l="l" r="r" t="t"/>
              <a:pathLst>
                <a:path extrusionOk="0" h="2112" w="2112">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0" name="Google Shape;11190;p64"/>
          <p:cNvGrpSpPr/>
          <p:nvPr/>
        </p:nvGrpSpPr>
        <p:grpSpPr>
          <a:xfrm>
            <a:off x="5511171" y="2275564"/>
            <a:ext cx="473881" cy="471471"/>
            <a:chOff x="-18294675" y="2434925"/>
            <a:chExt cx="304825" cy="303275"/>
          </a:xfrm>
        </p:grpSpPr>
        <p:sp>
          <p:nvSpPr>
            <p:cNvPr id="11191" name="Google Shape;11191;p64"/>
            <p:cNvSpPr/>
            <p:nvPr/>
          </p:nvSpPr>
          <p:spPr>
            <a:xfrm>
              <a:off x="-18294675" y="2434925"/>
              <a:ext cx="304825" cy="303275"/>
            </a:xfrm>
            <a:custGeom>
              <a:rect b="b" l="l" r="r" t="t"/>
              <a:pathLst>
                <a:path extrusionOk="0" h="12131" w="12193">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4"/>
            <p:cNvSpPr/>
            <p:nvPr/>
          </p:nvSpPr>
          <p:spPr>
            <a:xfrm>
              <a:off x="-18223800" y="2559575"/>
              <a:ext cx="37050" cy="36850"/>
            </a:xfrm>
            <a:custGeom>
              <a:rect b="b" l="l" r="r" t="t"/>
              <a:pathLst>
                <a:path extrusionOk="0" h="1474" w="1482">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18098550" y="2559575"/>
              <a:ext cx="37825" cy="36850"/>
            </a:xfrm>
            <a:custGeom>
              <a:rect b="b" l="l" r="r" t="t"/>
              <a:pathLst>
                <a:path extrusionOk="0" h="1474" w="1513">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4" name="Google Shape;11194;p64"/>
          <p:cNvGrpSpPr/>
          <p:nvPr/>
        </p:nvGrpSpPr>
        <p:grpSpPr>
          <a:xfrm>
            <a:off x="5567487" y="2852107"/>
            <a:ext cx="361250" cy="471471"/>
            <a:chOff x="-18258450" y="2809825"/>
            <a:chExt cx="232375" cy="303275"/>
          </a:xfrm>
        </p:grpSpPr>
        <p:sp>
          <p:nvSpPr>
            <p:cNvPr id="11195" name="Google Shape;11195;p64"/>
            <p:cNvSpPr/>
            <p:nvPr/>
          </p:nvSpPr>
          <p:spPr>
            <a:xfrm>
              <a:off x="-18177325" y="29083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18123775" y="290830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4"/>
            <p:cNvSpPr/>
            <p:nvPr/>
          </p:nvSpPr>
          <p:spPr>
            <a:xfrm>
              <a:off x="-18258450" y="2809825"/>
              <a:ext cx="232375" cy="303275"/>
            </a:xfrm>
            <a:custGeom>
              <a:rect b="b" l="l" r="r" t="t"/>
              <a:pathLst>
                <a:path extrusionOk="0" h="12131" w="9295">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98" name="Google Shape;11198;p64"/>
          <p:cNvSpPr/>
          <p:nvPr/>
        </p:nvSpPr>
        <p:spPr>
          <a:xfrm>
            <a:off x="1440583" y="3444743"/>
            <a:ext cx="471471" cy="475125"/>
          </a:xfrm>
          <a:custGeom>
            <a:rect b="b" l="l" r="r" t="t"/>
            <a:pathLst>
              <a:path extrusionOk="0" h="12225" w="12131">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99" name="Google Shape;11199;p64"/>
          <p:cNvGrpSpPr/>
          <p:nvPr/>
        </p:nvGrpSpPr>
        <p:grpSpPr>
          <a:xfrm>
            <a:off x="3777686" y="3445233"/>
            <a:ext cx="415117" cy="473920"/>
            <a:chOff x="-16422500" y="2425450"/>
            <a:chExt cx="267025" cy="304850"/>
          </a:xfrm>
        </p:grpSpPr>
        <p:sp>
          <p:nvSpPr>
            <p:cNvPr id="11200" name="Google Shape;11200;p64"/>
            <p:cNvSpPr/>
            <p:nvPr/>
          </p:nvSpPr>
          <p:spPr>
            <a:xfrm>
              <a:off x="-16350825" y="25152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4"/>
            <p:cNvSpPr/>
            <p:nvPr/>
          </p:nvSpPr>
          <p:spPr>
            <a:xfrm>
              <a:off x="-16245275" y="2515275"/>
              <a:ext cx="18125" cy="18125"/>
            </a:xfrm>
            <a:custGeom>
              <a:rect b="b" l="l" r="r" t="t"/>
              <a:pathLst>
                <a:path extrusionOk="0" h="725" w="725">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16422500" y="2425450"/>
              <a:ext cx="267025" cy="304850"/>
            </a:xfrm>
            <a:custGeom>
              <a:rect b="b" l="l" r="r" t="t"/>
              <a:pathLst>
                <a:path extrusionOk="0" h="12194" w="10681">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3" name="Google Shape;11203;p64"/>
          <p:cNvGrpSpPr/>
          <p:nvPr/>
        </p:nvGrpSpPr>
        <p:grpSpPr>
          <a:xfrm>
            <a:off x="6080447" y="3445838"/>
            <a:ext cx="473920" cy="472676"/>
            <a:chOff x="-16442200" y="2801175"/>
            <a:chExt cx="304850" cy="304050"/>
          </a:xfrm>
        </p:grpSpPr>
        <p:sp>
          <p:nvSpPr>
            <p:cNvPr id="11204" name="Google Shape;11204;p64"/>
            <p:cNvSpPr/>
            <p:nvPr/>
          </p:nvSpPr>
          <p:spPr>
            <a:xfrm>
              <a:off x="-16369725" y="294295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16442200" y="2801175"/>
              <a:ext cx="304850" cy="304050"/>
            </a:xfrm>
            <a:custGeom>
              <a:rect b="b" l="l" r="r" t="t"/>
              <a:pathLst>
                <a:path extrusionOk="0" h="12162" w="12194">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16423275" y="2907500"/>
              <a:ext cx="35450" cy="35475"/>
            </a:xfrm>
            <a:custGeom>
              <a:rect b="b" l="l" r="r" t="t"/>
              <a:pathLst>
                <a:path extrusionOk="0" h="1419" w="1418">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07" name="Google Shape;11207;p64"/>
          <p:cNvSpPr/>
          <p:nvPr/>
        </p:nvSpPr>
        <p:spPr>
          <a:xfrm>
            <a:off x="3191655" y="3447191"/>
            <a:ext cx="471432" cy="470228"/>
          </a:xfrm>
          <a:custGeom>
            <a:rect b="b" l="l" r="r" t="t"/>
            <a:pathLst>
              <a:path extrusionOk="0" h="12099" w="1213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4"/>
          <p:cNvSpPr/>
          <p:nvPr/>
        </p:nvSpPr>
        <p:spPr>
          <a:xfrm>
            <a:off x="3158033" y="1706376"/>
            <a:ext cx="475125" cy="438086"/>
          </a:xfrm>
          <a:custGeom>
            <a:rect b="b" l="l" r="r" t="t"/>
            <a:pathLst>
              <a:path extrusionOk="0" h="11272" w="12225">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09" name="Google Shape;11209;p64"/>
          <p:cNvGrpSpPr/>
          <p:nvPr/>
        </p:nvGrpSpPr>
        <p:grpSpPr>
          <a:xfrm>
            <a:off x="3156161" y="2276343"/>
            <a:ext cx="481265" cy="469917"/>
            <a:chOff x="-19802200" y="2416025"/>
            <a:chExt cx="309575" cy="302275"/>
          </a:xfrm>
        </p:grpSpPr>
        <p:sp>
          <p:nvSpPr>
            <p:cNvPr id="11210" name="Google Shape;11210;p64"/>
            <p:cNvSpPr/>
            <p:nvPr/>
          </p:nvSpPr>
          <p:spPr>
            <a:xfrm>
              <a:off x="-19602925" y="2575125"/>
              <a:ext cx="17350" cy="18150"/>
            </a:xfrm>
            <a:custGeom>
              <a:rect b="b" l="l" r="r" t="t"/>
              <a:pathLst>
                <a:path extrusionOk="0" h="726" w="694">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19710825" y="2575925"/>
              <a:ext cx="18925" cy="17350"/>
            </a:xfrm>
            <a:custGeom>
              <a:rect b="b" l="l" r="r" t="t"/>
              <a:pathLst>
                <a:path extrusionOk="0" h="694" w="757">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19602925" y="261135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19728150" y="2611350"/>
              <a:ext cx="35450" cy="35475"/>
            </a:xfrm>
            <a:custGeom>
              <a:rect b="b" l="l" r="r" t="t"/>
              <a:pathLst>
                <a:path extrusionOk="0" h="1419" w="1418">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19802200" y="2416025"/>
              <a:ext cx="309575" cy="302275"/>
            </a:xfrm>
            <a:custGeom>
              <a:rect b="b" l="l" r="r" t="t"/>
              <a:pathLst>
                <a:path extrusionOk="0" h="12091" w="12383">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5" name="Google Shape;11215;p64"/>
          <p:cNvGrpSpPr/>
          <p:nvPr/>
        </p:nvGrpSpPr>
        <p:grpSpPr>
          <a:xfrm>
            <a:off x="3159232" y="2851506"/>
            <a:ext cx="475125" cy="472676"/>
            <a:chOff x="-19801400" y="2788575"/>
            <a:chExt cx="305625" cy="304050"/>
          </a:xfrm>
        </p:grpSpPr>
        <p:sp>
          <p:nvSpPr>
            <p:cNvPr id="11216" name="Google Shape;11216;p64"/>
            <p:cNvSpPr/>
            <p:nvPr/>
          </p:nvSpPr>
          <p:spPr>
            <a:xfrm>
              <a:off x="-19744700"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19709250" y="2967350"/>
              <a:ext cx="52800" cy="18150"/>
            </a:xfrm>
            <a:custGeom>
              <a:rect b="b" l="l" r="r" t="t"/>
              <a:pathLst>
                <a:path extrusionOk="0" h="726" w="2112">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19638375" y="2968150"/>
              <a:ext cx="52800" cy="18150"/>
            </a:xfrm>
            <a:custGeom>
              <a:rect b="b" l="l" r="r" t="t"/>
              <a:pathLst>
                <a:path extrusionOk="0" h="726" w="2112">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19673800" y="2931925"/>
              <a:ext cx="52775" cy="18125"/>
            </a:xfrm>
            <a:custGeom>
              <a:rect b="b" l="l" r="r" t="t"/>
              <a:pathLst>
                <a:path extrusionOk="0" h="725" w="2111">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19602925" y="2931925"/>
              <a:ext cx="52800" cy="18125"/>
            </a:xfrm>
            <a:custGeom>
              <a:rect b="b" l="l" r="r" t="t"/>
              <a:pathLst>
                <a:path extrusionOk="0" h="725" w="2112">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19801400" y="2788575"/>
              <a:ext cx="305625" cy="304050"/>
            </a:xfrm>
            <a:custGeom>
              <a:rect b="b" l="l" r="r" t="t"/>
              <a:pathLst>
                <a:path extrusionOk="0" h="12162" w="12225">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2" name="Google Shape;11222;p64"/>
          <p:cNvGrpSpPr/>
          <p:nvPr/>
        </p:nvGrpSpPr>
        <p:grpSpPr>
          <a:xfrm>
            <a:off x="6114308" y="1688916"/>
            <a:ext cx="422463" cy="472676"/>
            <a:chOff x="-17903225" y="2060800"/>
            <a:chExt cx="271750" cy="304050"/>
          </a:xfrm>
        </p:grpSpPr>
        <p:sp>
          <p:nvSpPr>
            <p:cNvPr id="11223" name="Google Shape;11223;p64"/>
            <p:cNvSpPr/>
            <p:nvPr/>
          </p:nvSpPr>
          <p:spPr>
            <a:xfrm>
              <a:off x="-17722875"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17829200" y="2204150"/>
              <a:ext cx="18150" cy="18150"/>
            </a:xfrm>
            <a:custGeom>
              <a:rect b="b" l="l" r="r" t="t"/>
              <a:pathLst>
                <a:path extrusionOk="0" h="726" w="726">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17903225" y="2060800"/>
              <a:ext cx="271750" cy="304050"/>
            </a:xfrm>
            <a:custGeom>
              <a:rect b="b" l="l" r="r" t="t"/>
              <a:pathLst>
                <a:path extrusionOk="0" h="12162" w="1087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64"/>
          <p:cNvGrpSpPr/>
          <p:nvPr/>
        </p:nvGrpSpPr>
        <p:grpSpPr>
          <a:xfrm>
            <a:off x="6088599" y="2274962"/>
            <a:ext cx="473881" cy="472676"/>
            <a:chOff x="-17918975" y="2435725"/>
            <a:chExt cx="304825" cy="304050"/>
          </a:xfrm>
        </p:grpSpPr>
        <p:sp>
          <p:nvSpPr>
            <p:cNvPr id="11227" name="Google Shape;11227;p64"/>
            <p:cNvSpPr/>
            <p:nvPr/>
          </p:nvSpPr>
          <p:spPr>
            <a:xfrm>
              <a:off x="-17918975" y="2435725"/>
              <a:ext cx="304825" cy="304050"/>
            </a:xfrm>
            <a:custGeom>
              <a:rect b="b" l="l" r="r" t="t"/>
              <a:pathLst>
                <a:path extrusionOk="0" h="12162" w="12193">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4"/>
            <p:cNvSpPr/>
            <p:nvPr/>
          </p:nvSpPr>
          <p:spPr>
            <a:xfrm>
              <a:off x="-17865425" y="2560150"/>
              <a:ext cx="17350" cy="17375"/>
            </a:xfrm>
            <a:custGeom>
              <a:rect b="b" l="l" r="r" t="t"/>
              <a:pathLst>
                <a:path extrusionOk="0" h="695" w="694">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9" name="Google Shape;11229;p64"/>
          <p:cNvGrpSpPr/>
          <p:nvPr/>
        </p:nvGrpSpPr>
        <p:grpSpPr>
          <a:xfrm>
            <a:off x="6117359" y="2852729"/>
            <a:ext cx="416361" cy="470228"/>
            <a:chOff x="-17899300" y="2810625"/>
            <a:chExt cx="267825" cy="302475"/>
          </a:xfrm>
        </p:grpSpPr>
        <p:sp>
          <p:nvSpPr>
            <p:cNvPr id="11230" name="Google Shape;11230;p64"/>
            <p:cNvSpPr/>
            <p:nvPr/>
          </p:nvSpPr>
          <p:spPr>
            <a:xfrm>
              <a:off x="-17899300" y="2810625"/>
              <a:ext cx="267825" cy="302475"/>
            </a:xfrm>
            <a:custGeom>
              <a:rect b="b" l="l" r="r" t="t"/>
              <a:pathLst>
                <a:path extrusionOk="0" h="12099" w="10713">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17740200" y="2952400"/>
              <a:ext cx="17350" cy="18125"/>
            </a:xfrm>
            <a:custGeom>
              <a:rect b="b" l="l" r="r" t="t"/>
              <a:pathLst>
                <a:path extrusionOk="0" h="725" w="694">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17811075" y="2952400"/>
              <a:ext cx="17350" cy="18125"/>
            </a:xfrm>
            <a:custGeom>
              <a:rect b="b" l="l" r="r" t="t"/>
              <a:pathLst>
                <a:path extrusionOk="0" h="725" w="694">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64"/>
          <p:cNvGrpSpPr/>
          <p:nvPr/>
        </p:nvGrpSpPr>
        <p:grpSpPr>
          <a:xfrm>
            <a:off x="2023212" y="3461166"/>
            <a:ext cx="472676" cy="442089"/>
            <a:chOff x="-16066500" y="2060800"/>
            <a:chExt cx="304050" cy="284375"/>
          </a:xfrm>
        </p:grpSpPr>
        <p:sp>
          <p:nvSpPr>
            <p:cNvPr id="11234" name="Google Shape;11234;p64"/>
            <p:cNvSpPr/>
            <p:nvPr/>
          </p:nvSpPr>
          <p:spPr>
            <a:xfrm>
              <a:off x="-15978275" y="2203375"/>
              <a:ext cx="18125" cy="18125"/>
            </a:xfrm>
            <a:custGeom>
              <a:rect b="b" l="l" r="r" t="t"/>
              <a:pathLst>
                <a:path extrusionOk="0" h="725" w="725">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15869575" y="2203375"/>
              <a:ext cx="17350" cy="18125"/>
            </a:xfrm>
            <a:custGeom>
              <a:rect b="b" l="l" r="r" t="t"/>
              <a:pathLst>
                <a:path extrusionOk="0" h="725" w="694">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15954650" y="2186825"/>
              <a:ext cx="78775" cy="88250"/>
            </a:xfrm>
            <a:custGeom>
              <a:rect b="b" l="l" r="r" t="t"/>
              <a:pathLst>
                <a:path extrusionOk="0" h="3530" w="3151">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16066500" y="2060800"/>
              <a:ext cx="304050" cy="284375"/>
            </a:xfrm>
            <a:custGeom>
              <a:rect b="b" l="l" r="r" t="t"/>
              <a:pathLst>
                <a:path extrusionOk="0" h="11375" w="12162">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15960175" y="2287225"/>
              <a:ext cx="91400" cy="24075"/>
            </a:xfrm>
            <a:custGeom>
              <a:rect b="b" l="l" r="r" t="t"/>
              <a:pathLst>
                <a:path extrusionOk="0" h="963" w="3656">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39" name="Google Shape;11239;p64"/>
          <p:cNvSpPr/>
          <p:nvPr/>
        </p:nvSpPr>
        <p:spPr>
          <a:xfrm>
            <a:off x="4328946" y="3444762"/>
            <a:ext cx="475125" cy="475086"/>
          </a:xfrm>
          <a:custGeom>
            <a:rect b="b" l="l" r="r" t="t"/>
            <a:pathLst>
              <a:path extrusionOk="0" h="12224" w="12225">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6702735" y="3444898"/>
            <a:ext cx="391876" cy="474814"/>
          </a:xfrm>
          <a:custGeom>
            <a:rect b="b" l="l" r="r" t="t"/>
            <a:pathLst>
              <a:path extrusionOk="0" h="12217" w="10083">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5497759" y="3446880"/>
            <a:ext cx="475086" cy="470849"/>
          </a:xfrm>
          <a:custGeom>
            <a:rect b="b" l="l" r="r" t="t"/>
            <a:pathLst>
              <a:path extrusionOk="0" h="12115" w="12224">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2" name="Google Shape;11242;p64"/>
          <p:cNvGrpSpPr/>
          <p:nvPr/>
        </p:nvGrpSpPr>
        <p:grpSpPr>
          <a:xfrm>
            <a:off x="7907919" y="2297751"/>
            <a:ext cx="368362" cy="419314"/>
            <a:chOff x="4995050" y="3245650"/>
            <a:chExt cx="236950" cy="269725"/>
          </a:xfrm>
        </p:grpSpPr>
        <p:sp>
          <p:nvSpPr>
            <p:cNvPr id="11243" name="Google Shape;11243;p64"/>
            <p:cNvSpPr/>
            <p:nvPr/>
          </p:nvSpPr>
          <p:spPr>
            <a:xfrm>
              <a:off x="5074475" y="3356450"/>
              <a:ext cx="16050" cy="16050"/>
            </a:xfrm>
            <a:custGeom>
              <a:rect b="b" l="l" r="r" t="t"/>
              <a:pathLst>
                <a:path extrusionOk="0" h="642" w="642">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4"/>
            <p:cNvSpPr/>
            <p:nvPr/>
          </p:nvSpPr>
          <p:spPr>
            <a:xfrm>
              <a:off x="5137200" y="3356450"/>
              <a:ext cx="16050" cy="16050"/>
            </a:xfrm>
            <a:custGeom>
              <a:rect b="b" l="l" r="r" t="t"/>
              <a:pathLst>
                <a:path extrusionOk="0" h="642" w="642">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4"/>
            <p:cNvSpPr/>
            <p:nvPr/>
          </p:nvSpPr>
          <p:spPr>
            <a:xfrm>
              <a:off x="5089125" y="3371950"/>
              <a:ext cx="48100" cy="63100"/>
            </a:xfrm>
            <a:custGeom>
              <a:rect b="b" l="l" r="r" t="t"/>
              <a:pathLst>
                <a:path extrusionOk="0" h="2524" w="1924">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6" name="Google Shape;11246;p64"/>
            <p:cNvGrpSpPr/>
            <p:nvPr/>
          </p:nvGrpSpPr>
          <p:grpSpPr>
            <a:xfrm>
              <a:off x="4995050" y="3245650"/>
              <a:ext cx="236950" cy="269725"/>
              <a:chOff x="4995050" y="3245650"/>
              <a:chExt cx="236950" cy="269725"/>
            </a:xfrm>
          </p:grpSpPr>
          <p:sp>
            <p:nvSpPr>
              <p:cNvPr id="11247" name="Google Shape;11247;p64"/>
              <p:cNvSpPr/>
              <p:nvPr/>
            </p:nvSpPr>
            <p:spPr>
              <a:xfrm>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4"/>
              <p:cNvSpPr/>
              <p:nvPr/>
            </p:nvSpPr>
            <p:spPr>
              <a:xfrm flipH="1">
                <a:off x="4995050" y="3245650"/>
                <a:ext cx="236950" cy="269725"/>
              </a:xfrm>
              <a:custGeom>
                <a:rect b="b" l="l" r="r" t="t"/>
                <a:pathLst>
                  <a:path extrusionOk="0" h="10789" w="9478">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249" name="Google Shape;11249;p64"/>
          <p:cNvGrpSpPr/>
          <p:nvPr/>
        </p:nvGrpSpPr>
        <p:grpSpPr>
          <a:xfrm>
            <a:off x="5507712" y="1689744"/>
            <a:ext cx="483749" cy="481292"/>
            <a:chOff x="4724650" y="2885700"/>
            <a:chExt cx="270750" cy="269375"/>
          </a:xfrm>
        </p:grpSpPr>
        <p:sp>
          <p:nvSpPr>
            <p:cNvPr id="11250" name="Google Shape;11250;p64"/>
            <p:cNvSpPr/>
            <p:nvPr/>
          </p:nvSpPr>
          <p:spPr>
            <a:xfrm flipH="1">
              <a:off x="472500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4724650" y="2885700"/>
              <a:ext cx="270400" cy="269375"/>
            </a:xfrm>
            <a:custGeom>
              <a:rect b="b" l="l" r="r" t="t"/>
              <a:pathLst>
                <a:path extrusionOk="0" h="10775" w="10816">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4900250" y="3027525"/>
              <a:ext cx="16075" cy="15350"/>
            </a:xfrm>
            <a:custGeom>
              <a:rect b="b" l="l" r="r" t="t"/>
              <a:pathLst>
                <a:path extrusionOk="0" h="614" w="643">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4805475" y="3027525"/>
              <a:ext cx="15375" cy="15350"/>
            </a:xfrm>
            <a:custGeom>
              <a:rect b="b" l="l" r="r" t="t"/>
              <a:pathLst>
                <a:path extrusionOk="0" h="614" w="615">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4820825" y="2932750"/>
              <a:ext cx="16050" cy="32075"/>
            </a:xfrm>
            <a:custGeom>
              <a:rect b="b" l="l" r="r" t="t"/>
              <a:pathLst>
                <a:path extrusionOk="0" h="1283" w="642">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4"/>
            <p:cNvSpPr/>
            <p:nvPr/>
          </p:nvSpPr>
          <p:spPr>
            <a:xfrm>
              <a:off x="4884925" y="2932750"/>
              <a:ext cx="15350" cy="32075"/>
            </a:xfrm>
            <a:custGeom>
              <a:rect b="b" l="l" r="r" t="t"/>
              <a:pathLst>
                <a:path extrusionOk="0" h="1283" w="614">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4"/>
            <p:cNvSpPr/>
            <p:nvPr/>
          </p:nvSpPr>
          <p:spPr>
            <a:xfrm>
              <a:off x="4852175" y="2948775"/>
              <a:ext cx="16050" cy="31400"/>
            </a:xfrm>
            <a:custGeom>
              <a:rect b="b" l="l" r="r" t="t"/>
              <a:pathLst>
                <a:path extrusionOk="0" h="1256" w="642">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7" name="Google Shape;11257;p64"/>
          <p:cNvGrpSpPr/>
          <p:nvPr/>
        </p:nvGrpSpPr>
        <p:grpSpPr>
          <a:xfrm>
            <a:off x="4374817" y="1683870"/>
            <a:ext cx="389425" cy="467822"/>
            <a:chOff x="4459350" y="2882125"/>
            <a:chExt cx="228375" cy="274350"/>
          </a:xfrm>
        </p:grpSpPr>
        <p:sp>
          <p:nvSpPr>
            <p:cNvPr id="11258" name="Google Shape;11258;p64"/>
            <p:cNvSpPr/>
            <p:nvPr/>
          </p:nvSpPr>
          <p:spPr>
            <a:xfrm>
              <a:off x="4537175" y="3045650"/>
              <a:ext cx="15375" cy="15350"/>
            </a:xfrm>
            <a:custGeom>
              <a:rect b="b" l="l" r="r" t="t"/>
              <a:pathLst>
                <a:path extrusionOk="0" h="614" w="615">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4"/>
            <p:cNvSpPr/>
            <p:nvPr/>
          </p:nvSpPr>
          <p:spPr>
            <a:xfrm>
              <a:off x="4599900" y="3045650"/>
              <a:ext cx="15350" cy="15350"/>
            </a:xfrm>
            <a:custGeom>
              <a:rect b="b" l="l" r="r" t="t"/>
              <a:pathLst>
                <a:path extrusionOk="0" h="614" w="614">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4"/>
            <p:cNvSpPr/>
            <p:nvPr/>
          </p:nvSpPr>
          <p:spPr>
            <a:xfrm>
              <a:off x="446470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flipH="1">
              <a:off x="4459350" y="2886250"/>
              <a:ext cx="223025" cy="270225"/>
            </a:xfrm>
            <a:custGeom>
              <a:rect b="b" l="l" r="r" t="t"/>
              <a:pathLst>
                <a:path extrusionOk="0" h="10809" w="8921">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rot="-537108">
              <a:off x="4468759"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sp>
          <p:nvSpPr>
            <p:cNvPr id="11263" name="Google Shape;11263;p64"/>
            <p:cNvSpPr/>
            <p:nvPr/>
          </p:nvSpPr>
          <p:spPr>
            <a:xfrm flipH="1" rot="537108">
              <a:off x="4653897" y="2883937"/>
              <a:ext cx="24732" cy="18476"/>
            </a:xfrm>
            <a:custGeom>
              <a:rect b="b" l="l" r="r" t="t"/>
              <a:pathLst>
                <a:path extrusionOk="0" h="721" w="1081">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chemeClr val="dk2"/>
            </a:solidFill>
            <a:ln>
              <a:noFill/>
            </a:ln>
          </p:spPr>
        </p:sp>
      </p:grpSp>
      <p:sp>
        <p:nvSpPr>
          <p:cNvPr id="11264" name="Google Shape;11264;p64"/>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Nature Icons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7" name="Shape 1177"/>
        <p:cNvGrpSpPr/>
        <p:nvPr/>
      </p:nvGrpSpPr>
      <p:grpSpPr>
        <a:xfrm>
          <a:off x="0" y="0"/>
          <a:ext cx="0" cy="0"/>
          <a:chOff x="0" y="0"/>
          <a:chExt cx="0" cy="0"/>
        </a:xfrm>
      </p:grpSpPr>
      <p:sp>
        <p:nvSpPr>
          <p:cNvPr id="1178" name="Google Shape;1178;p29"/>
          <p:cNvSpPr txBox="1"/>
          <p:nvPr>
            <p:ph idx="1" type="subTitle"/>
          </p:nvPr>
        </p:nvSpPr>
        <p:spPr>
          <a:xfrm>
            <a:off x="1040925" y="1531025"/>
            <a:ext cx="3360300" cy="24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entire Solar System. This planet’s name has nothing to do with the liquid metal, since Mercury was named after the Roman messenger god. Despite being closer to the Sun than Venus, its temperatures aren’t as terribly hot as that planet’s. Its surface is quite si</a:t>
            </a:r>
            <a:r>
              <a:rPr lang="en"/>
              <a:t>milar to that of Earth's Moon, which means there are a lot of craters and plains</a:t>
            </a:r>
            <a:endParaRPr/>
          </a:p>
        </p:txBody>
      </p:sp>
      <p:sp>
        <p:nvSpPr>
          <p:cNvPr id="1179" name="Google Shape;1179;p29"/>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Introduction</a:t>
            </a:r>
            <a:endParaRPr/>
          </a:p>
        </p:txBody>
      </p:sp>
      <p:sp>
        <p:nvSpPr>
          <p:cNvPr id="1180" name="Google Shape;1180;p29"/>
          <p:cNvSpPr txBox="1"/>
          <p:nvPr>
            <p:ph idx="2" type="subTitle"/>
          </p:nvPr>
        </p:nvSpPr>
        <p:spPr>
          <a:xfrm>
            <a:off x="4742728" y="1531025"/>
            <a:ext cx="3360300" cy="2481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Speaking of craters, many of them were named after artists or authors who made significant contributions to their respective fields. Mercury takes a little more than 58 days to complete its rotation, so try to imagine how long days must be there! Since the temperatures are so extreme, albeit not as extreme as on Venus, and the solar radiation is so high, Mercury has been deemed to be non-habitable for humans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268" name="Shape 11268"/>
        <p:cNvGrpSpPr/>
        <p:nvPr/>
      </p:nvGrpSpPr>
      <p:grpSpPr>
        <a:xfrm>
          <a:off x="0" y="0"/>
          <a:ext cx="0" cy="0"/>
          <a:chOff x="0" y="0"/>
          <a:chExt cx="0" cy="0"/>
        </a:xfrm>
      </p:grpSpPr>
      <p:sp>
        <p:nvSpPr>
          <p:cNvPr id="11269" name="Google Shape;11269;p65"/>
          <p:cNvSpPr txBox="1"/>
          <p:nvPr>
            <p:ph type="title"/>
          </p:nvPr>
        </p:nvSpPr>
        <p:spPr>
          <a:xfrm>
            <a:off x="716700" y="511025"/>
            <a:ext cx="77106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1270" name="Google Shape;11270;p65"/>
          <p:cNvSpPr/>
          <p:nvPr/>
        </p:nvSpPr>
        <p:spPr>
          <a:xfrm>
            <a:off x="832597" y="1630139"/>
            <a:ext cx="433284" cy="422781"/>
          </a:xfrm>
          <a:custGeom>
            <a:rect b="b" l="l" r="r" t="t"/>
            <a:pathLst>
              <a:path extrusionOk="0" h="11713" w="12004">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1" name="Google Shape;11271;p65"/>
          <p:cNvGrpSpPr/>
          <p:nvPr/>
        </p:nvGrpSpPr>
        <p:grpSpPr>
          <a:xfrm>
            <a:off x="835580" y="2140412"/>
            <a:ext cx="426462" cy="420796"/>
            <a:chOff x="-6713450" y="2397900"/>
            <a:chExt cx="295375" cy="291450"/>
          </a:xfrm>
        </p:grpSpPr>
        <p:sp>
          <p:nvSpPr>
            <p:cNvPr id="11272" name="Google Shape;11272;p65"/>
            <p:cNvSpPr/>
            <p:nvPr/>
          </p:nvSpPr>
          <p:spPr>
            <a:xfrm>
              <a:off x="-6628400" y="2465650"/>
              <a:ext cx="69350" cy="17350"/>
            </a:xfrm>
            <a:custGeom>
              <a:rect b="b" l="l" r="r" t="t"/>
              <a:pathLst>
                <a:path extrusionOk="0" h="694" w="2774">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5"/>
            <p:cNvSpPr/>
            <p:nvPr/>
          </p:nvSpPr>
          <p:spPr>
            <a:xfrm>
              <a:off x="-6713450" y="2397900"/>
              <a:ext cx="295375" cy="291450"/>
            </a:xfrm>
            <a:custGeom>
              <a:rect b="b" l="l" r="r" t="t"/>
              <a:pathLst>
                <a:path extrusionOk="0" h="11658" w="11815">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4" name="Google Shape;11274;p65"/>
          <p:cNvSpPr/>
          <p:nvPr/>
        </p:nvSpPr>
        <p:spPr>
          <a:xfrm>
            <a:off x="847921" y="2660229"/>
            <a:ext cx="426499" cy="421914"/>
          </a:xfrm>
          <a:custGeom>
            <a:rect b="b" l="l" r="r" t="t"/>
            <a:pathLst>
              <a:path extrusionOk="0" h="11689" w="11816">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5" name="Google Shape;11275;p65"/>
          <p:cNvGrpSpPr/>
          <p:nvPr/>
        </p:nvGrpSpPr>
        <p:grpSpPr>
          <a:xfrm>
            <a:off x="3540341" y="1631401"/>
            <a:ext cx="423069" cy="420507"/>
            <a:chOff x="-4932650" y="2046625"/>
            <a:chExt cx="293025" cy="291250"/>
          </a:xfrm>
        </p:grpSpPr>
        <p:sp>
          <p:nvSpPr>
            <p:cNvPr id="11276" name="Google Shape;11276;p65"/>
            <p:cNvSpPr/>
            <p:nvPr/>
          </p:nvSpPr>
          <p:spPr>
            <a:xfrm>
              <a:off x="-4932650" y="2046625"/>
              <a:ext cx="293025" cy="291250"/>
            </a:xfrm>
            <a:custGeom>
              <a:rect b="b" l="l" r="r" t="t"/>
              <a:pathLst>
                <a:path extrusionOk="0" h="11650" w="11721">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5"/>
            <p:cNvSpPr/>
            <p:nvPr/>
          </p:nvSpPr>
          <p:spPr>
            <a:xfrm>
              <a:off x="-4802675" y="2115050"/>
              <a:ext cx="122100" cy="86075"/>
            </a:xfrm>
            <a:custGeom>
              <a:rect b="b" l="l" r="r" t="t"/>
              <a:pathLst>
                <a:path extrusionOk="0" h="3443" w="4884">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8" name="Google Shape;11278;p65"/>
          <p:cNvSpPr/>
          <p:nvPr/>
        </p:nvSpPr>
        <p:spPr>
          <a:xfrm>
            <a:off x="3541793" y="2140826"/>
            <a:ext cx="420796" cy="419677"/>
          </a:xfrm>
          <a:custGeom>
            <a:rect b="b" l="l" r="r" t="t"/>
            <a:pathLst>
              <a:path extrusionOk="0" h="11627" w="11658">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9" name="Google Shape;11279;p65"/>
          <p:cNvGrpSpPr/>
          <p:nvPr/>
        </p:nvGrpSpPr>
        <p:grpSpPr>
          <a:xfrm>
            <a:off x="3552272" y="2660957"/>
            <a:ext cx="423069" cy="420796"/>
            <a:chOff x="-4931075" y="2765725"/>
            <a:chExt cx="293025" cy="291450"/>
          </a:xfrm>
        </p:grpSpPr>
        <p:sp>
          <p:nvSpPr>
            <p:cNvPr id="11280" name="Google Shape;11280;p65"/>
            <p:cNvSpPr/>
            <p:nvPr/>
          </p:nvSpPr>
          <p:spPr>
            <a:xfrm>
              <a:off x="-4810550" y="2884650"/>
              <a:ext cx="51225" cy="51225"/>
            </a:xfrm>
            <a:custGeom>
              <a:rect b="b" l="l" r="r" t="t"/>
              <a:pathLst>
                <a:path extrusionOk="0" h="2049" w="2049">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5"/>
            <p:cNvSpPr/>
            <p:nvPr/>
          </p:nvSpPr>
          <p:spPr>
            <a:xfrm>
              <a:off x="-4931075" y="2765725"/>
              <a:ext cx="293025" cy="291450"/>
            </a:xfrm>
            <a:custGeom>
              <a:rect b="b" l="l" r="r" t="t"/>
              <a:pathLst>
                <a:path extrusionOk="0" h="11658" w="11721">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2" name="Google Shape;11282;p65"/>
          <p:cNvGrpSpPr/>
          <p:nvPr/>
        </p:nvGrpSpPr>
        <p:grpSpPr>
          <a:xfrm>
            <a:off x="6257840" y="1656289"/>
            <a:ext cx="420796" cy="370732"/>
            <a:chOff x="-3137650" y="2067900"/>
            <a:chExt cx="291450" cy="256775"/>
          </a:xfrm>
        </p:grpSpPr>
        <p:sp>
          <p:nvSpPr>
            <p:cNvPr id="11283" name="Google Shape;11283;p65"/>
            <p:cNvSpPr/>
            <p:nvPr/>
          </p:nvSpPr>
          <p:spPr>
            <a:xfrm>
              <a:off x="-3137650" y="2067900"/>
              <a:ext cx="291450" cy="187475"/>
            </a:xfrm>
            <a:custGeom>
              <a:rect b="b" l="l" r="r" t="t"/>
              <a:pathLst>
                <a:path extrusionOk="0" h="7499" w="11658">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5"/>
            <p:cNvSpPr/>
            <p:nvPr/>
          </p:nvSpPr>
          <p:spPr>
            <a:xfrm>
              <a:off x="-3137650" y="2273475"/>
              <a:ext cx="291450" cy="51200"/>
            </a:xfrm>
            <a:custGeom>
              <a:rect b="b" l="l" r="r" t="t"/>
              <a:pathLst>
                <a:path extrusionOk="0" h="2048" w="11658">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5"/>
            <p:cNvSpPr/>
            <p:nvPr/>
          </p:nvSpPr>
          <p:spPr>
            <a:xfrm>
              <a:off x="-3035250" y="2103000"/>
              <a:ext cx="104000" cy="118500"/>
            </a:xfrm>
            <a:custGeom>
              <a:rect b="b" l="l" r="r" t="t"/>
              <a:pathLst>
                <a:path extrusionOk="0" h="4740" w="416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65"/>
          <p:cNvGrpSpPr/>
          <p:nvPr/>
        </p:nvGrpSpPr>
        <p:grpSpPr>
          <a:xfrm>
            <a:off x="6257840" y="2139926"/>
            <a:ext cx="420796" cy="421770"/>
            <a:chOff x="-3137650" y="2408950"/>
            <a:chExt cx="291450" cy="292125"/>
          </a:xfrm>
        </p:grpSpPr>
        <p:sp>
          <p:nvSpPr>
            <p:cNvPr id="11287" name="Google Shape;11287;p65"/>
            <p:cNvSpPr/>
            <p:nvPr/>
          </p:nvSpPr>
          <p:spPr>
            <a:xfrm>
              <a:off x="-3137650" y="2408950"/>
              <a:ext cx="291450" cy="292125"/>
            </a:xfrm>
            <a:custGeom>
              <a:rect b="b" l="l" r="r" t="t"/>
              <a:pathLst>
                <a:path extrusionOk="0" h="11685" w="11658">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5"/>
            <p:cNvSpPr/>
            <p:nvPr/>
          </p:nvSpPr>
          <p:spPr>
            <a:xfrm>
              <a:off x="-3104575" y="24428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5"/>
            <p:cNvSpPr/>
            <p:nvPr/>
          </p:nvSpPr>
          <p:spPr>
            <a:xfrm>
              <a:off x="-306990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5"/>
            <p:cNvSpPr/>
            <p:nvPr/>
          </p:nvSpPr>
          <p:spPr>
            <a:xfrm>
              <a:off x="-3035250" y="24428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5"/>
            <p:cNvSpPr/>
            <p:nvPr/>
          </p:nvSpPr>
          <p:spPr>
            <a:xfrm>
              <a:off x="-3002175" y="2442800"/>
              <a:ext cx="120525" cy="17350"/>
            </a:xfrm>
            <a:custGeom>
              <a:rect b="b" l="l" r="r" t="t"/>
              <a:pathLst>
                <a:path extrusionOk="0" h="694" w="4821">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65"/>
          <p:cNvGrpSpPr/>
          <p:nvPr/>
        </p:nvGrpSpPr>
        <p:grpSpPr>
          <a:xfrm>
            <a:off x="6269771" y="2685412"/>
            <a:ext cx="420796" cy="371887"/>
            <a:chOff x="-3137650" y="2787000"/>
            <a:chExt cx="291450" cy="257575"/>
          </a:xfrm>
        </p:grpSpPr>
        <p:sp>
          <p:nvSpPr>
            <p:cNvPr id="11293" name="Google Shape;11293;p65"/>
            <p:cNvSpPr/>
            <p:nvPr/>
          </p:nvSpPr>
          <p:spPr>
            <a:xfrm>
              <a:off x="-3137650" y="2787000"/>
              <a:ext cx="291450" cy="257575"/>
            </a:xfrm>
            <a:custGeom>
              <a:rect b="b" l="l" r="r" t="t"/>
              <a:pathLst>
                <a:path extrusionOk="0" h="10303" w="11658">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5"/>
            <p:cNvSpPr/>
            <p:nvPr/>
          </p:nvSpPr>
          <p:spPr>
            <a:xfrm>
              <a:off x="-3104575" y="2820875"/>
              <a:ext cx="18150" cy="17350"/>
            </a:xfrm>
            <a:custGeom>
              <a:rect b="b" l="l" r="r" t="t"/>
              <a:pathLst>
                <a:path extrusionOk="0" h="694" w="726">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5"/>
            <p:cNvSpPr/>
            <p:nvPr/>
          </p:nvSpPr>
          <p:spPr>
            <a:xfrm>
              <a:off x="-306990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5"/>
            <p:cNvSpPr/>
            <p:nvPr/>
          </p:nvSpPr>
          <p:spPr>
            <a:xfrm>
              <a:off x="-3035250" y="2820875"/>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5"/>
            <p:cNvSpPr/>
            <p:nvPr/>
          </p:nvSpPr>
          <p:spPr>
            <a:xfrm>
              <a:off x="-3002175" y="2820875"/>
              <a:ext cx="121325" cy="17350"/>
            </a:xfrm>
            <a:custGeom>
              <a:rect b="b" l="l" r="r" t="t"/>
              <a:pathLst>
                <a:path extrusionOk="0" h="694" w="4853">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5"/>
            <p:cNvSpPr/>
            <p:nvPr/>
          </p:nvSpPr>
          <p:spPr>
            <a:xfrm>
              <a:off x="-2948625" y="2907300"/>
              <a:ext cx="52025" cy="85300"/>
            </a:xfrm>
            <a:custGeom>
              <a:rect b="b" l="l" r="r" t="t"/>
              <a:pathLst>
                <a:path extrusionOk="0" h="3412" w="2081">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5"/>
            <p:cNvSpPr/>
            <p:nvPr/>
          </p:nvSpPr>
          <p:spPr>
            <a:xfrm>
              <a:off x="-3088025" y="2907300"/>
              <a:ext cx="53575" cy="85300"/>
            </a:xfrm>
            <a:custGeom>
              <a:rect b="b" l="l" r="r" t="t"/>
              <a:pathLst>
                <a:path extrusionOk="0" h="3412" w="2143">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5"/>
            <p:cNvSpPr/>
            <p:nvPr/>
          </p:nvSpPr>
          <p:spPr>
            <a:xfrm>
              <a:off x="-3019500" y="2888975"/>
              <a:ext cx="54375" cy="119400"/>
            </a:xfrm>
            <a:custGeom>
              <a:rect b="b" l="l" r="r" t="t"/>
              <a:pathLst>
                <a:path extrusionOk="0" h="4776" w="2175">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01" name="Google Shape;11301;p65"/>
          <p:cNvSpPr/>
          <p:nvPr/>
        </p:nvSpPr>
        <p:spPr>
          <a:xfrm>
            <a:off x="1347632" y="3294616"/>
            <a:ext cx="420796" cy="295690"/>
          </a:xfrm>
          <a:custGeom>
            <a:rect b="b" l="l" r="r" t="t"/>
            <a:pathLst>
              <a:path extrusionOk="0" h="8192" w="11658">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5"/>
          <p:cNvSpPr/>
          <p:nvPr/>
        </p:nvSpPr>
        <p:spPr>
          <a:xfrm>
            <a:off x="1376423" y="1630482"/>
            <a:ext cx="421914" cy="422095"/>
          </a:xfrm>
          <a:custGeom>
            <a:rect b="b" l="l" r="r" t="t"/>
            <a:pathLst>
              <a:path extrusionOk="0" h="11694" w="11689">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5"/>
          <p:cNvSpPr/>
          <p:nvPr/>
        </p:nvSpPr>
        <p:spPr>
          <a:xfrm>
            <a:off x="1374708" y="2139274"/>
            <a:ext cx="425343" cy="422781"/>
          </a:xfrm>
          <a:custGeom>
            <a:rect b="b" l="l" r="r" t="t"/>
            <a:pathLst>
              <a:path extrusionOk="0" h="11713" w="11784">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04" name="Google Shape;11304;p65"/>
          <p:cNvGrpSpPr/>
          <p:nvPr/>
        </p:nvGrpSpPr>
        <p:grpSpPr>
          <a:xfrm>
            <a:off x="1387948" y="2660397"/>
            <a:ext cx="421914" cy="421914"/>
            <a:chOff x="-6354300" y="2757075"/>
            <a:chExt cx="292225" cy="292225"/>
          </a:xfrm>
        </p:grpSpPr>
        <p:sp>
          <p:nvSpPr>
            <p:cNvPr id="11305" name="Google Shape;11305;p65"/>
            <p:cNvSpPr/>
            <p:nvPr/>
          </p:nvSpPr>
          <p:spPr>
            <a:xfrm>
              <a:off x="-6354300" y="2757075"/>
              <a:ext cx="292225" cy="292225"/>
            </a:xfrm>
            <a:custGeom>
              <a:rect b="b" l="l" r="r" t="t"/>
              <a:pathLst>
                <a:path extrusionOk="0" h="11689" w="11689">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5"/>
            <p:cNvSpPr/>
            <p:nvPr/>
          </p:nvSpPr>
          <p:spPr>
            <a:xfrm>
              <a:off x="-6268450" y="279015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5"/>
            <p:cNvSpPr/>
            <p:nvPr/>
          </p:nvSpPr>
          <p:spPr>
            <a:xfrm>
              <a:off x="-6268450" y="2825600"/>
              <a:ext cx="119750" cy="18125"/>
            </a:xfrm>
            <a:custGeom>
              <a:rect b="b" l="l" r="r" t="t"/>
              <a:pathLst>
                <a:path extrusionOk="0" h="725" w="479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5"/>
            <p:cNvSpPr/>
            <p:nvPr/>
          </p:nvSpPr>
          <p:spPr>
            <a:xfrm>
              <a:off x="-6268450" y="2860250"/>
              <a:ext cx="119750" cy="17350"/>
            </a:xfrm>
            <a:custGeom>
              <a:rect b="b" l="l" r="r" t="t"/>
              <a:pathLst>
                <a:path extrusionOk="0" h="694" w="479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9" name="Google Shape;11309;p65"/>
          <p:cNvGrpSpPr/>
          <p:nvPr/>
        </p:nvGrpSpPr>
        <p:grpSpPr>
          <a:xfrm>
            <a:off x="4081951" y="1629560"/>
            <a:ext cx="424188" cy="424188"/>
            <a:chOff x="-4573475" y="2045850"/>
            <a:chExt cx="293800" cy="293800"/>
          </a:xfrm>
        </p:grpSpPr>
        <p:sp>
          <p:nvSpPr>
            <p:cNvPr id="11310" name="Google Shape;11310;p65"/>
            <p:cNvSpPr/>
            <p:nvPr/>
          </p:nvSpPr>
          <p:spPr>
            <a:xfrm>
              <a:off x="-4573475" y="2045850"/>
              <a:ext cx="293800" cy="293800"/>
            </a:xfrm>
            <a:custGeom>
              <a:rect b="b" l="l" r="r" t="t"/>
              <a:pathLst>
                <a:path extrusionOk="0" h="11752" w="11752">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5"/>
            <p:cNvSpPr/>
            <p:nvPr/>
          </p:nvSpPr>
          <p:spPr>
            <a:xfrm>
              <a:off x="-4521500" y="2099400"/>
              <a:ext cx="189050" cy="188275"/>
            </a:xfrm>
            <a:custGeom>
              <a:rect b="b" l="l" r="r" t="t"/>
              <a:pathLst>
                <a:path extrusionOk="0" h="7531" w="7562">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65"/>
          <p:cNvGrpSpPr/>
          <p:nvPr/>
        </p:nvGrpSpPr>
        <p:grpSpPr>
          <a:xfrm>
            <a:off x="4081374" y="2138699"/>
            <a:ext cx="425343" cy="424225"/>
            <a:chOff x="-4570325" y="2405775"/>
            <a:chExt cx="294600" cy="293825"/>
          </a:xfrm>
        </p:grpSpPr>
        <p:sp>
          <p:nvSpPr>
            <p:cNvPr id="11313" name="Google Shape;11313;p65"/>
            <p:cNvSpPr/>
            <p:nvPr/>
          </p:nvSpPr>
          <p:spPr>
            <a:xfrm>
              <a:off x="-4570325" y="2405775"/>
              <a:ext cx="294600" cy="293825"/>
            </a:xfrm>
            <a:custGeom>
              <a:rect b="b" l="l" r="r" t="t"/>
              <a:pathLst>
                <a:path extrusionOk="0" h="11753" w="11784">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5"/>
            <p:cNvSpPr/>
            <p:nvPr/>
          </p:nvSpPr>
          <p:spPr>
            <a:xfrm>
              <a:off x="-4478175" y="2439650"/>
              <a:ext cx="103975" cy="120525"/>
            </a:xfrm>
            <a:custGeom>
              <a:rect b="b" l="l" r="r" t="t"/>
              <a:pathLst>
                <a:path extrusionOk="0" h="4821" w="4159">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65"/>
          <p:cNvGrpSpPr/>
          <p:nvPr/>
        </p:nvGrpSpPr>
        <p:grpSpPr>
          <a:xfrm>
            <a:off x="4094442" y="2659838"/>
            <a:ext cx="423069" cy="423033"/>
            <a:chOff x="-4572700" y="2764950"/>
            <a:chExt cx="293025" cy="293000"/>
          </a:xfrm>
        </p:grpSpPr>
        <p:sp>
          <p:nvSpPr>
            <p:cNvPr id="11316" name="Google Shape;11316;p65"/>
            <p:cNvSpPr/>
            <p:nvPr/>
          </p:nvSpPr>
          <p:spPr>
            <a:xfrm>
              <a:off x="-4572700" y="2764950"/>
              <a:ext cx="293025" cy="293000"/>
            </a:xfrm>
            <a:custGeom>
              <a:rect b="b" l="l" r="r" t="t"/>
              <a:pathLst>
                <a:path extrusionOk="0" h="11720" w="11721">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5"/>
            <p:cNvSpPr/>
            <p:nvPr/>
          </p:nvSpPr>
          <p:spPr>
            <a:xfrm>
              <a:off x="-4538825" y="2833475"/>
              <a:ext cx="86650" cy="104775"/>
            </a:xfrm>
            <a:custGeom>
              <a:rect b="b" l="l" r="r" t="t"/>
              <a:pathLst>
                <a:path extrusionOk="0" h="4191" w="3466">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5"/>
            <p:cNvSpPr/>
            <p:nvPr/>
          </p:nvSpPr>
          <p:spPr>
            <a:xfrm>
              <a:off x="-4435650" y="2902775"/>
              <a:ext cx="121325" cy="17350"/>
            </a:xfrm>
            <a:custGeom>
              <a:rect b="b" l="l" r="r" t="t"/>
              <a:pathLst>
                <a:path extrusionOk="0" h="694" w="4853">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5"/>
            <p:cNvSpPr/>
            <p:nvPr/>
          </p:nvSpPr>
          <p:spPr>
            <a:xfrm>
              <a:off x="-4435650" y="2867325"/>
              <a:ext cx="121325" cy="17350"/>
            </a:xfrm>
            <a:custGeom>
              <a:rect b="b" l="l" r="r" t="t"/>
              <a:pathLst>
                <a:path extrusionOk="0" h="694" w="4853">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5"/>
            <p:cNvSpPr/>
            <p:nvPr/>
          </p:nvSpPr>
          <p:spPr>
            <a:xfrm>
              <a:off x="-4435650" y="2833475"/>
              <a:ext cx="121325" cy="18125"/>
            </a:xfrm>
            <a:custGeom>
              <a:rect b="b" l="l" r="r" t="t"/>
              <a:pathLst>
                <a:path extrusionOk="0" h="725" w="4853">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1" name="Google Shape;11321;p65"/>
          <p:cNvGrpSpPr/>
          <p:nvPr/>
        </p:nvGrpSpPr>
        <p:grpSpPr>
          <a:xfrm>
            <a:off x="6813205" y="1631239"/>
            <a:ext cx="414840" cy="420832"/>
            <a:chOff x="-2777700" y="2049775"/>
            <a:chExt cx="287325" cy="291475"/>
          </a:xfrm>
        </p:grpSpPr>
        <p:sp>
          <p:nvSpPr>
            <p:cNvPr id="11322" name="Google Shape;11322;p65"/>
            <p:cNvSpPr/>
            <p:nvPr/>
          </p:nvSpPr>
          <p:spPr>
            <a:xfrm>
              <a:off x="-2777700" y="2049775"/>
              <a:ext cx="287325" cy="291475"/>
            </a:xfrm>
            <a:custGeom>
              <a:rect b="b" l="l" r="r" t="t"/>
              <a:pathLst>
                <a:path extrusionOk="0" h="11659" w="11493">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5"/>
            <p:cNvSpPr/>
            <p:nvPr/>
          </p:nvSpPr>
          <p:spPr>
            <a:xfrm>
              <a:off x="-2694200" y="2221475"/>
              <a:ext cx="69325" cy="68550"/>
            </a:xfrm>
            <a:custGeom>
              <a:rect b="b" l="l" r="r" t="t"/>
              <a:pathLst>
                <a:path extrusionOk="0" h="2742" w="2773">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5"/>
            <p:cNvSpPr/>
            <p:nvPr/>
          </p:nvSpPr>
          <p:spPr>
            <a:xfrm>
              <a:off x="-2608350" y="2255350"/>
              <a:ext cx="51200" cy="51225"/>
            </a:xfrm>
            <a:custGeom>
              <a:rect b="b" l="l" r="r" t="t"/>
              <a:pathLst>
                <a:path extrusionOk="0" h="2049" w="2048">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5" name="Google Shape;11325;p65"/>
          <p:cNvGrpSpPr/>
          <p:nvPr/>
        </p:nvGrpSpPr>
        <p:grpSpPr>
          <a:xfrm>
            <a:off x="6809667" y="2140431"/>
            <a:ext cx="421914" cy="420759"/>
            <a:chOff x="-2571737" y="2403625"/>
            <a:chExt cx="292225" cy="291425"/>
          </a:xfrm>
        </p:grpSpPr>
        <p:sp>
          <p:nvSpPr>
            <p:cNvPr id="11326" name="Google Shape;11326;p65"/>
            <p:cNvSpPr/>
            <p:nvPr/>
          </p:nvSpPr>
          <p:spPr>
            <a:xfrm>
              <a:off x="-2571737" y="2403625"/>
              <a:ext cx="292225" cy="291425"/>
            </a:xfrm>
            <a:custGeom>
              <a:rect b="b" l="l" r="r" t="t"/>
              <a:pathLst>
                <a:path extrusionOk="0" h="11657" w="11689">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5"/>
            <p:cNvSpPr/>
            <p:nvPr/>
          </p:nvSpPr>
          <p:spPr>
            <a:xfrm>
              <a:off x="-2485967" y="2649150"/>
              <a:ext cx="173300" cy="18150"/>
            </a:xfrm>
            <a:custGeom>
              <a:rect b="b" l="l" r="r" t="t"/>
              <a:pathLst>
                <a:path extrusionOk="0" h="726" w="6932">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5"/>
            <p:cNvSpPr/>
            <p:nvPr/>
          </p:nvSpPr>
          <p:spPr>
            <a:xfrm>
              <a:off x="-2485967" y="2511325"/>
              <a:ext cx="173300" cy="18150"/>
            </a:xfrm>
            <a:custGeom>
              <a:rect b="b" l="l" r="r" t="t"/>
              <a:pathLst>
                <a:path extrusionOk="0" h="726" w="6932">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5"/>
            <p:cNvSpPr/>
            <p:nvPr/>
          </p:nvSpPr>
          <p:spPr>
            <a:xfrm>
              <a:off x="-2540185" y="2511325"/>
              <a:ext cx="18125" cy="18925"/>
            </a:xfrm>
            <a:custGeom>
              <a:rect b="b" l="l" r="r" t="t"/>
              <a:pathLst>
                <a:path extrusionOk="0" h="757" w="725">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5"/>
            <p:cNvSpPr/>
            <p:nvPr/>
          </p:nvSpPr>
          <p:spPr>
            <a:xfrm>
              <a:off x="-2485579" y="2580625"/>
              <a:ext cx="172525" cy="17350"/>
            </a:xfrm>
            <a:custGeom>
              <a:rect b="b" l="l" r="r" t="t"/>
              <a:pathLst>
                <a:path extrusionOk="0" h="694" w="6901">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5"/>
            <p:cNvSpPr/>
            <p:nvPr/>
          </p:nvSpPr>
          <p:spPr>
            <a:xfrm>
              <a:off x="-2540185" y="2580625"/>
              <a:ext cx="18125" cy="17350"/>
            </a:xfrm>
            <a:custGeom>
              <a:rect b="b" l="l" r="r" t="t"/>
              <a:pathLst>
                <a:path extrusionOk="0" h="694" w="725">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5"/>
            <p:cNvSpPr/>
            <p:nvPr/>
          </p:nvSpPr>
          <p:spPr>
            <a:xfrm>
              <a:off x="-2540185" y="2649150"/>
              <a:ext cx="18125" cy="18150"/>
            </a:xfrm>
            <a:custGeom>
              <a:rect b="b" l="l" r="r" t="t"/>
              <a:pathLst>
                <a:path extrusionOk="0" h="726" w="725">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3" name="Google Shape;11333;p65"/>
          <p:cNvGrpSpPr/>
          <p:nvPr/>
        </p:nvGrpSpPr>
        <p:grpSpPr>
          <a:xfrm>
            <a:off x="6809667" y="2661534"/>
            <a:ext cx="421914" cy="419640"/>
            <a:chOff x="-2571737" y="2764550"/>
            <a:chExt cx="292225" cy="290650"/>
          </a:xfrm>
        </p:grpSpPr>
        <p:sp>
          <p:nvSpPr>
            <p:cNvPr id="11334" name="Google Shape;11334;p65"/>
            <p:cNvSpPr/>
            <p:nvPr/>
          </p:nvSpPr>
          <p:spPr>
            <a:xfrm>
              <a:off x="-2496085" y="3009100"/>
              <a:ext cx="17350" cy="17350"/>
            </a:xfrm>
            <a:custGeom>
              <a:rect b="b" l="l" r="r" t="t"/>
              <a:pathLst>
                <a:path extrusionOk="0" h="694" w="694">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2398548" y="2800375"/>
              <a:ext cx="52000" cy="120525"/>
            </a:xfrm>
            <a:custGeom>
              <a:rect b="b" l="l" r="r" t="t"/>
              <a:pathLst>
                <a:path extrusionOk="0" h="4821" w="208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2571737" y="2764550"/>
              <a:ext cx="292225" cy="290650"/>
            </a:xfrm>
            <a:custGeom>
              <a:rect b="b" l="l" r="r" t="t"/>
              <a:pathLst>
                <a:path extrusionOk="0" h="11626" w="11689">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7" name="Google Shape;11337;p65"/>
          <p:cNvGrpSpPr/>
          <p:nvPr/>
        </p:nvGrpSpPr>
        <p:grpSpPr>
          <a:xfrm>
            <a:off x="3009168" y="3230538"/>
            <a:ext cx="421914" cy="423864"/>
            <a:chOff x="-1333975" y="2365850"/>
            <a:chExt cx="292225" cy="293575"/>
          </a:xfrm>
        </p:grpSpPr>
        <p:sp>
          <p:nvSpPr>
            <p:cNvPr id="11338" name="Google Shape;11338;p65"/>
            <p:cNvSpPr/>
            <p:nvPr/>
          </p:nvSpPr>
          <p:spPr>
            <a:xfrm>
              <a:off x="-1285150" y="2365850"/>
              <a:ext cx="191225" cy="293575"/>
            </a:xfrm>
            <a:custGeom>
              <a:rect b="b" l="l" r="r" t="t"/>
              <a:pathLst>
                <a:path extrusionOk="0" h="11743" w="7649">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1076425" y="2452250"/>
              <a:ext cx="34675" cy="18150"/>
            </a:xfrm>
            <a:custGeom>
              <a:rect b="b" l="l" r="r" t="t"/>
              <a:pathLst>
                <a:path extrusionOk="0" h="726" w="1387">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5"/>
            <p:cNvSpPr/>
            <p:nvPr/>
          </p:nvSpPr>
          <p:spPr>
            <a:xfrm>
              <a:off x="-1333975" y="2452250"/>
              <a:ext cx="34675" cy="18150"/>
            </a:xfrm>
            <a:custGeom>
              <a:rect b="b" l="l" r="r" t="t"/>
              <a:pathLst>
                <a:path extrusionOk="0" h="726" w="1387">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5"/>
            <p:cNvSpPr/>
            <p:nvPr/>
          </p:nvSpPr>
          <p:spPr>
            <a:xfrm>
              <a:off x="-1093750" y="2383050"/>
              <a:ext cx="35450" cy="26575"/>
            </a:xfrm>
            <a:custGeom>
              <a:rect b="b" l="l" r="r" t="t"/>
              <a:pathLst>
                <a:path extrusionOk="0" h="1063" w="1418">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1317450" y="2512575"/>
              <a:ext cx="35475" cy="26225"/>
            </a:xfrm>
            <a:custGeom>
              <a:rect b="b" l="l" r="r" t="t"/>
              <a:pathLst>
                <a:path extrusionOk="0" h="1049" w="1419">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1092975" y="2512575"/>
              <a:ext cx="34675" cy="25525"/>
            </a:xfrm>
            <a:custGeom>
              <a:rect b="b" l="l" r="r" t="t"/>
              <a:pathLst>
                <a:path extrusionOk="0" h="1021" w="1387">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5"/>
            <p:cNvSpPr/>
            <p:nvPr/>
          </p:nvSpPr>
          <p:spPr>
            <a:xfrm>
              <a:off x="-1316650" y="2383750"/>
              <a:ext cx="34675" cy="25525"/>
            </a:xfrm>
            <a:custGeom>
              <a:rect b="b" l="l" r="r" t="t"/>
              <a:pathLst>
                <a:path extrusionOk="0" h="1021" w="1387">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5"/>
            <p:cNvSpPr/>
            <p:nvPr/>
          </p:nvSpPr>
          <p:spPr>
            <a:xfrm>
              <a:off x="-1239475" y="2401575"/>
              <a:ext cx="102425" cy="153100"/>
            </a:xfrm>
            <a:custGeom>
              <a:rect b="b" l="l" r="r" t="t"/>
              <a:pathLst>
                <a:path extrusionOk="0" h="6124" w="4097">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6" name="Google Shape;11346;p65"/>
          <p:cNvGrpSpPr/>
          <p:nvPr/>
        </p:nvGrpSpPr>
        <p:grpSpPr>
          <a:xfrm>
            <a:off x="1942643" y="2660397"/>
            <a:ext cx="398020" cy="421914"/>
            <a:chOff x="-5995925" y="2757850"/>
            <a:chExt cx="275675" cy="292225"/>
          </a:xfrm>
        </p:grpSpPr>
        <p:sp>
          <p:nvSpPr>
            <p:cNvPr id="11347" name="Google Shape;11347;p65"/>
            <p:cNvSpPr/>
            <p:nvPr/>
          </p:nvSpPr>
          <p:spPr>
            <a:xfrm>
              <a:off x="-5995925" y="2757850"/>
              <a:ext cx="275675" cy="292225"/>
            </a:xfrm>
            <a:custGeom>
              <a:rect b="b" l="l" r="r" t="t"/>
              <a:pathLst>
                <a:path extrusionOk="0" h="11689" w="11027">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5892750" y="2808250"/>
              <a:ext cx="137850" cy="69350"/>
            </a:xfrm>
            <a:custGeom>
              <a:rect b="b" l="l" r="r" t="t"/>
              <a:pathLst>
                <a:path extrusionOk="0" h="2774" w="5514">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5891975" y="2895675"/>
              <a:ext cx="34700" cy="17375"/>
            </a:xfrm>
            <a:custGeom>
              <a:rect b="b" l="l" r="r" t="t"/>
              <a:pathLst>
                <a:path extrusionOk="0" h="695" w="1388">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5"/>
            <p:cNvSpPr/>
            <p:nvPr/>
          </p:nvSpPr>
          <p:spPr>
            <a:xfrm>
              <a:off x="-5891975" y="2928775"/>
              <a:ext cx="34700" cy="18125"/>
            </a:xfrm>
            <a:custGeom>
              <a:rect b="b" l="l" r="r" t="t"/>
              <a:pathLst>
                <a:path extrusionOk="0" h="725" w="1388">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5"/>
            <p:cNvSpPr/>
            <p:nvPr/>
          </p:nvSpPr>
          <p:spPr>
            <a:xfrm>
              <a:off x="-58407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58407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5"/>
            <p:cNvSpPr/>
            <p:nvPr/>
          </p:nvSpPr>
          <p:spPr>
            <a:xfrm>
              <a:off x="-5789575" y="2895675"/>
              <a:ext cx="34675" cy="17375"/>
            </a:xfrm>
            <a:custGeom>
              <a:rect b="b" l="l" r="r" t="t"/>
              <a:pathLst>
                <a:path extrusionOk="0" h="695" w="1387">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5"/>
            <p:cNvSpPr/>
            <p:nvPr/>
          </p:nvSpPr>
          <p:spPr>
            <a:xfrm>
              <a:off x="-5789575" y="2928775"/>
              <a:ext cx="34675" cy="18125"/>
            </a:xfrm>
            <a:custGeom>
              <a:rect b="b" l="l" r="r" t="t"/>
              <a:pathLst>
                <a:path extrusionOk="0" h="725" w="1387">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5858100" y="2998075"/>
              <a:ext cx="68550" cy="17350"/>
            </a:xfrm>
            <a:custGeom>
              <a:rect b="b" l="l" r="r" t="t"/>
              <a:pathLst>
                <a:path extrusionOk="0" h="694" w="2742">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6" name="Google Shape;11356;p65"/>
          <p:cNvGrpSpPr/>
          <p:nvPr/>
        </p:nvGrpSpPr>
        <p:grpSpPr>
          <a:xfrm>
            <a:off x="4622930" y="1631816"/>
            <a:ext cx="421951" cy="419677"/>
            <a:chOff x="-4211975" y="2046625"/>
            <a:chExt cx="292250" cy="290675"/>
          </a:xfrm>
        </p:grpSpPr>
        <p:sp>
          <p:nvSpPr>
            <p:cNvPr id="11357" name="Google Shape;11357;p65"/>
            <p:cNvSpPr/>
            <p:nvPr/>
          </p:nvSpPr>
          <p:spPr>
            <a:xfrm>
              <a:off x="-4211975" y="2081300"/>
              <a:ext cx="256025" cy="256000"/>
            </a:xfrm>
            <a:custGeom>
              <a:rect b="b" l="l" r="r" t="t"/>
              <a:pathLst>
                <a:path extrusionOk="0" h="10240" w="10241">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4057600" y="2046625"/>
              <a:ext cx="137875" cy="137875"/>
            </a:xfrm>
            <a:custGeom>
              <a:rect b="b" l="l" r="r" t="t"/>
              <a:pathLst>
                <a:path extrusionOk="0" h="5515" w="5515">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65"/>
          <p:cNvGrpSpPr/>
          <p:nvPr/>
        </p:nvGrpSpPr>
        <p:grpSpPr>
          <a:xfrm>
            <a:off x="4672976" y="2138699"/>
            <a:ext cx="321859" cy="424225"/>
            <a:chOff x="-4178875" y="2405775"/>
            <a:chExt cx="222925" cy="293825"/>
          </a:xfrm>
        </p:grpSpPr>
        <p:sp>
          <p:nvSpPr>
            <p:cNvPr id="11360" name="Google Shape;11360;p65"/>
            <p:cNvSpPr/>
            <p:nvPr/>
          </p:nvSpPr>
          <p:spPr>
            <a:xfrm>
              <a:off x="-4178875" y="2405775"/>
              <a:ext cx="222925" cy="293825"/>
            </a:xfrm>
            <a:custGeom>
              <a:rect b="b" l="l" r="r" t="t"/>
              <a:pathLst>
                <a:path extrusionOk="0" h="11753" w="8917">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5"/>
            <p:cNvSpPr/>
            <p:nvPr/>
          </p:nvSpPr>
          <p:spPr>
            <a:xfrm>
              <a:off x="-4093025" y="2491650"/>
              <a:ext cx="51225" cy="51200"/>
            </a:xfrm>
            <a:custGeom>
              <a:rect b="b" l="l" r="r" t="t"/>
              <a:pathLst>
                <a:path extrusionOk="0" h="2048" w="2049">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4145800" y="2439650"/>
              <a:ext cx="155975" cy="155200"/>
            </a:xfrm>
            <a:custGeom>
              <a:rect b="b" l="l" r="r" t="t"/>
              <a:pathLst>
                <a:path extrusionOk="0" h="6208" w="6239">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65"/>
          <p:cNvGrpSpPr/>
          <p:nvPr/>
        </p:nvGrpSpPr>
        <p:grpSpPr>
          <a:xfrm>
            <a:off x="4635439" y="2673483"/>
            <a:ext cx="420796" cy="395746"/>
            <a:chOff x="-4211975" y="2783850"/>
            <a:chExt cx="291450" cy="274100"/>
          </a:xfrm>
        </p:grpSpPr>
        <p:sp>
          <p:nvSpPr>
            <p:cNvPr id="11364" name="Google Shape;11364;p65"/>
            <p:cNvSpPr/>
            <p:nvPr/>
          </p:nvSpPr>
          <p:spPr>
            <a:xfrm>
              <a:off x="-4211975" y="2937125"/>
              <a:ext cx="291450" cy="120825"/>
            </a:xfrm>
            <a:custGeom>
              <a:rect b="b" l="l" r="r" t="t"/>
              <a:pathLst>
                <a:path extrusionOk="0" h="4833" w="11658">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4109575" y="2783850"/>
              <a:ext cx="153625" cy="154400"/>
            </a:xfrm>
            <a:custGeom>
              <a:rect b="b" l="l" r="r" t="t"/>
              <a:pathLst>
                <a:path extrusionOk="0" h="6176" w="6145">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4074925" y="2818500"/>
              <a:ext cx="84300" cy="85100"/>
            </a:xfrm>
            <a:custGeom>
              <a:rect b="b" l="l" r="r" t="t"/>
              <a:pathLst>
                <a:path extrusionOk="0" h="3404" w="3372">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7" name="Google Shape;11367;p65"/>
          <p:cNvSpPr/>
          <p:nvPr/>
        </p:nvSpPr>
        <p:spPr>
          <a:xfrm>
            <a:off x="7351333" y="1629995"/>
            <a:ext cx="399175" cy="423069"/>
          </a:xfrm>
          <a:custGeom>
            <a:rect b="b" l="l" r="r" t="t"/>
            <a:pathLst>
              <a:path extrusionOk="0" h="11721" w="11059">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68" name="Google Shape;11368;p65"/>
          <p:cNvGrpSpPr/>
          <p:nvPr/>
        </p:nvGrpSpPr>
        <p:grpSpPr>
          <a:xfrm>
            <a:off x="7340368" y="2140413"/>
            <a:ext cx="420796" cy="420796"/>
            <a:chOff x="-2419325" y="2408150"/>
            <a:chExt cx="291450" cy="291450"/>
          </a:xfrm>
        </p:grpSpPr>
        <p:sp>
          <p:nvSpPr>
            <p:cNvPr id="11369" name="Google Shape;11369;p65"/>
            <p:cNvSpPr/>
            <p:nvPr/>
          </p:nvSpPr>
          <p:spPr>
            <a:xfrm>
              <a:off x="-2419325" y="2408150"/>
              <a:ext cx="291450" cy="291450"/>
            </a:xfrm>
            <a:custGeom>
              <a:rect b="b" l="l" r="r" t="t"/>
              <a:pathLst>
                <a:path extrusionOk="0" h="11658" w="11658">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2385475" y="2444375"/>
              <a:ext cx="173325" cy="86675"/>
            </a:xfrm>
            <a:custGeom>
              <a:rect b="b" l="l" r="r" t="t"/>
              <a:pathLst>
                <a:path extrusionOk="0" h="3467" w="6933">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2385475" y="2545975"/>
              <a:ext cx="86675" cy="86675"/>
            </a:xfrm>
            <a:custGeom>
              <a:rect b="b" l="l" r="r" t="t"/>
              <a:pathLst>
                <a:path extrusionOk="0" h="3467" w="3467">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2281500" y="2546775"/>
              <a:ext cx="69350" cy="18125"/>
            </a:xfrm>
            <a:custGeom>
              <a:rect b="b" l="l" r="r" t="t"/>
              <a:pathLst>
                <a:path extrusionOk="0" h="725" w="2774">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2281500" y="2581425"/>
              <a:ext cx="69350" cy="18150"/>
            </a:xfrm>
            <a:custGeom>
              <a:rect b="b" l="l" r="r" t="t"/>
              <a:pathLst>
                <a:path extrusionOk="0" h="726" w="2774">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5"/>
            <p:cNvSpPr/>
            <p:nvPr/>
          </p:nvSpPr>
          <p:spPr>
            <a:xfrm>
              <a:off x="-2281500" y="2616075"/>
              <a:ext cx="69350" cy="17350"/>
            </a:xfrm>
            <a:custGeom>
              <a:rect b="b" l="l" r="r" t="t"/>
              <a:pathLst>
                <a:path extrusionOk="0" h="694" w="2774">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5"/>
            <p:cNvSpPr/>
            <p:nvPr/>
          </p:nvSpPr>
          <p:spPr>
            <a:xfrm>
              <a:off x="-2385475" y="2649150"/>
              <a:ext cx="173325" cy="18150"/>
            </a:xfrm>
            <a:custGeom>
              <a:rect b="b" l="l" r="r" t="t"/>
              <a:pathLst>
                <a:path extrusionOk="0" h="726" w="6933">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76" name="Google Shape;11376;p65"/>
          <p:cNvSpPr/>
          <p:nvPr/>
        </p:nvSpPr>
        <p:spPr>
          <a:xfrm>
            <a:off x="7350758" y="2659651"/>
            <a:ext cx="424188" cy="423069"/>
          </a:xfrm>
          <a:custGeom>
            <a:rect b="b" l="l" r="r" t="t"/>
            <a:pathLst>
              <a:path extrusionOk="0" h="11721" w="11752">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77" name="Google Shape;11377;p65"/>
          <p:cNvGrpSpPr/>
          <p:nvPr/>
        </p:nvGrpSpPr>
        <p:grpSpPr>
          <a:xfrm>
            <a:off x="4661893" y="3231514"/>
            <a:ext cx="420796" cy="421914"/>
            <a:chOff x="-1333200" y="2770450"/>
            <a:chExt cx="291450" cy="292225"/>
          </a:xfrm>
        </p:grpSpPr>
        <p:sp>
          <p:nvSpPr>
            <p:cNvPr id="11378" name="Google Shape;11378;p65"/>
            <p:cNvSpPr/>
            <p:nvPr/>
          </p:nvSpPr>
          <p:spPr>
            <a:xfrm>
              <a:off x="-1299325" y="2808250"/>
              <a:ext cx="222925" cy="134725"/>
            </a:xfrm>
            <a:custGeom>
              <a:rect b="b" l="l" r="r" t="t"/>
              <a:pathLst>
                <a:path extrusionOk="0" h="5389" w="8917">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1333200" y="2770450"/>
              <a:ext cx="291450" cy="292225"/>
            </a:xfrm>
            <a:custGeom>
              <a:rect b="b" l="l" r="r" t="t"/>
              <a:pathLst>
                <a:path extrusionOk="0" h="11689" w="11658">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5"/>
          <p:cNvGrpSpPr/>
          <p:nvPr/>
        </p:nvGrpSpPr>
        <p:grpSpPr>
          <a:xfrm>
            <a:off x="2458506" y="1631256"/>
            <a:ext cx="423069" cy="420796"/>
            <a:chOff x="-5635200" y="2037975"/>
            <a:chExt cx="293025" cy="291450"/>
          </a:xfrm>
        </p:grpSpPr>
        <p:sp>
          <p:nvSpPr>
            <p:cNvPr id="11381" name="Google Shape;11381;p65"/>
            <p:cNvSpPr/>
            <p:nvPr/>
          </p:nvSpPr>
          <p:spPr>
            <a:xfrm>
              <a:off x="-5635200" y="2037975"/>
              <a:ext cx="293025" cy="291450"/>
            </a:xfrm>
            <a:custGeom>
              <a:rect b="b" l="l" r="r" t="t"/>
              <a:pathLst>
                <a:path extrusionOk="0" h="11658" w="11721">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5496575" y="2072625"/>
              <a:ext cx="102425" cy="102425"/>
            </a:xfrm>
            <a:custGeom>
              <a:rect b="b" l="l" r="r" t="t"/>
              <a:pathLst>
                <a:path extrusionOk="0" h="4097" w="4097">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65"/>
          <p:cNvGrpSpPr/>
          <p:nvPr/>
        </p:nvGrpSpPr>
        <p:grpSpPr>
          <a:xfrm>
            <a:off x="2456792" y="2140412"/>
            <a:ext cx="426499" cy="420796"/>
            <a:chOff x="-5637575" y="2397900"/>
            <a:chExt cx="295400" cy="291450"/>
          </a:xfrm>
        </p:grpSpPr>
        <p:sp>
          <p:nvSpPr>
            <p:cNvPr id="11384" name="Google Shape;11384;p65"/>
            <p:cNvSpPr/>
            <p:nvPr/>
          </p:nvSpPr>
          <p:spPr>
            <a:xfrm>
              <a:off x="-5575350" y="2547550"/>
              <a:ext cx="79575" cy="88250"/>
            </a:xfrm>
            <a:custGeom>
              <a:rect b="b" l="l" r="r" t="t"/>
              <a:pathLst>
                <a:path extrusionOk="0" h="3530" w="3183">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5526500" y="2499525"/>
              <a:ext cx="85075" cy="81725"/>
            </a:xfrm>
            <a:custGeom>
              <a:rect b="b" l="l" r="r" t="t"/>
              <a:pathLst>
                <a:path extrusionOk="0" h="3269" w="3403">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5480050" y="2456975"/>
              <a:ext cx="80375" cy="75650"/>
            </a:xfrm>
            <a:custGeom>
              <a:rect b="b" l="l" r="r" t="t"/>
              <a:pathLst>
                <a:path extrusionOk="0" h="3026" w="3215">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5637575" y="2397900"/>
              <a:ext cx="295400" cy="291450"/>
            </a:xfrm>
            <a:custGeom>
              <a:rect b="b" l="l" r="r" t="t"/>
              <a:pathLst>
                <a:path extrusionOk="0" h="11658" w="11816">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5"/>
          <p:cNvGrpSpPr/>
          <p:nvPr/>
        </p:nvGrpSpPr>
        <p:grpSpPr>
          <a:xfrm>
            <a:off x="2470455" y="2660397"/>
            <a:ext cx="423033" cy="421914"/>
            <a:chOff x="-5635975" y="2757075"/>
            <a:chExt cx="293000" cy="292225"/>
          </a:xfrm>
        </p:grpSpPr>
        <p:sp>
          <p:nvSpPr>
            <p:cNvPr id="11389" name="Google Shape;11389;p65"/>
            <p:cNvSpPr/>
            <p:nvPr/>
          </p:nvSpPr>
          <p:spPr>
            <a:xfrm>
              <a:off x="-5635975" y="2757075"/>
              <a:ext cx="293000" cy="292225"/>
            </a:xfrm>
            <a:custGeom>
              <a:rect b="b" l="l" r="r" t="t"/>
              <a:pathLst>
                <a:path extrusionOk="0" h="11689" w="1172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5584800" y="2790150"/>
              <a:ext cx="189850" cy="138050"/>
            </a:xfrm>
            <a:custGeom>
              <a:rect b="b" l="l" r="r" t="t"/>
              <a:pathLst>
                <a:path extrusionOk="0" h="5522" w="7594">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1" name="Google Shape;11391;p65"/>
          <p:cNvGrpSpPr/>
          <p:nvPr/>
        </p:nvGrpSpPr>
        <p:grpSpPr>
          <a:xfrm>
            <a:off x="5154391" y="1631256"/>
            <a:ext cx="423069" cy="420796"/>
            <a:chOff x="-3854375" y="2046625"/>
            <a:chExt cx="293025" cy="291450"/>
          </a:xfrm>
        </p:grpSpPr>
        <p:sp>
          <p:nvSpPr>
            <p:cNvPr id="11392" name="Google Shape;11392;p65"/>
            <p:cNvSpPr/>
            <p:nvPr/>
          </p:nvSpPr>
          <p:spPr>
            <a:xfrm>
              <a:off x="-3854375" y="2046625"/>
              <a:ext cx="293025" cy="291450"/>
            </a:xfrm>
            <a:custGeom>
              <a:rect b="b" l="l" r="r" t="t"/>
              <a:pathLst>
                <a:path extrusionOk="0" h="11658" w="11721">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3714975" y="2080500"/>
              <a:ext cx="103200" cy="119750"/>
            </a:xfrm>
            <a:custGeom>
              <a:rect b="b" l="l" r="r" t="t"/>
              <a:pathLst>
                <a:path extrusionOk="0" h="4790" w="4128">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4" name="Google Shape;11394;p65"/>
          <p:cNvGrpSpPr/>
          <p:nvPr/>
        </p:nvGrpSpPr>
        <p:grpSpPr>
          <a:xfrm>
            <a:off x="5153254" y="2138717"/>
            <a:ext cx="425343" cy="424188"/>
            <a:chOff x="-3854375" y="2405000"/>
            <a:chExt cx="294600" cy="293800"/>
          </a:xfrm>
        </p:grpSpPr>
        <p:sp>
          <p:nvSpPr>
            <p:cNvPr id="11395" name="Google Shape;11395;p65"/>
            <p:cNvSpPr/>
            <p:nvPr/>
          </p:nvSpPr>
          <p:spPr>
            <a:xfrm>
              <a:off x="-3854375" y="2405000"/>
              <a:ext cx="294600" cy="293800"/>
            </a:xfrm>
            <a:custGeom>
              <a:rect b="b" l="l" r="r" t="t"/>
              <a:pathLst>
                <a:path extrusionOk="0" h="11752" w="11784">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5"/>
            <p:cNvSpPr/>
            <p:nvPr/>
          </p:nvSpPr>
          <p:spPr>
            <a:xfrm>
              <a:off x="-3731500" y="2458550"/>
              <a:ext cx="84300" cy="84300"/>
            </a:xfrm>
            <a:custGeom>
              <a:rect b="b" l="l" r="r" t="t"/>
              <a:pathLst>
                <a:path extrusionOk="0" h="3372" w="3372">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7" name="Google Shape;11397;p65"/>
          <p:cNvGrpSpPr/>
          <p:nvPr/>
        </p:nvGrpSpPr>
        <p:grpSpPr>
          <a:xfrm>
            <a:off x="5167459" y="2659838"/>
            <a:ext cx="420796" cy="423033"/>
            <a:chOff x="-3852025" y="2764950"/>
            <a:chExt cx="291450" cy="293000"/>
          </a:xfrm>
        </p:grpSpPr>
        <p:sp>
          <p:nvSpPr>
            <p:cNvPr id="11398" name="Google Shape;11398;p65"/>
            <p:cNvSpPr/>
            <p:nvPr/>
          </p:nvSpPr>
          <p:spPr>
            <a:xfrm>
              <a:off x="-3852025" y="2764950"/>
              <a:ext cx="291450" cy="293000"/>
            </a:xfrm>
            <a:custGeom>
              <a:rect b="b" l="l" r="r" t="t"/>
              <a:pathLst>
                <a:path extrusionOk="0" h="11720" w="11658">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3707100" y="2937425"/>
              <a:ext cx="103200" cy="67775"/>
            </a:xfrm>
            <a:custGeom>
              <a:rect b="b" l="l" r="r" t="t"/>
              <a:pathLst>
                <a:path extrusionOk="0" h="2711" w="4128">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00" name="Google Shape;11400;p65"/>
          <p:cNvSpPr/>
          <p:nvPr/>
        </p:nvSpPr>
        <p:spPr>
          <a:xfrm>
            <a:off x="7889488" y="1681753"/>
            <a:ext cx="421914" cy="319549"/>
          </a:xfrm>
          <a:custGeom>
            <a:rect b="b" l="l" r="r" t="t"/>
            <a:pathLst>
              <a:path extrusionOk="0" h="8853" w="11689">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5"/>
          <p:cNvSpPr/>
          <p:nvPr/>
        </p:nvSpPr>
        <p:spPr>
          <a:xfrm>
            <a:off x="7889488" y="2140284"/>
            <a:ext cx="421914" cy="420759"/>
          </a:xfrm>
          <a:custGeom>
            <a:rect b="b" l="l" r="r" t="t"/>
            <a:pathLst>
              <a:path extrusionOk="0" h="11657" w="11689">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02" name="Google Shape;11402;p65"/>
          <p:cNvGrpSpPr/>
          <p:nvPr/>
        </p:nvGrpSpPr>
        <p:grpSpPr>
          <a:xfrm>
            <a:off x="7890048" y="2660398"/>
            <a:ext cx="420796" cy="421914"/>
            <a:chOff x="-2060175" y="2768875"/>
            <a:chExt cx="291450" cy="292225"/>
          </a:xfrm>
        </p:grpSpPr>
        <p:sp>
          <p:nvSpPr>
            <p:cNvPr id="11403" name="Google Shape;11403;p65"/>
            <p:cNvSpPr/>
            <p:nvPr/>
          </p:nvSpPr>
          <p:spPr>
            <a:xfrm>
              <a:off x="-2060175" y="2768875"/>
              <a:ext cx="291450" cy="292225"/>
            </a:xfrm>
            <a:custGeom>
              <a:rect b="b" l="l" r="r" t="t"/>
              <a:pathLst>
                <a:path extrusionOk="0" h="11689" w="11658">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2008975" y="2855525"/>
              <a:ext cx="189050" cy="84500"/>
            </a:xfrm>
            <a:custGeom>
              <a:rect b="b" l="l" r="r" t="t"/>
              <a:pathLst>
                <a:path extrusionOk="0" h="3380" w="7562">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5" name="Google Shape;11405;p65"/>
          <p:cNvGrpSpPr/>
          <p:nvPr/>
        </p:nvGrpSpPr>
        <p:grpSpPr>
          <a:xfrm>
            <a:off x="1903657" y="3232071"/>
            <a:ext cx="421914" cy="420796"/>
            <a:chOff x="-937025" y="2064750"/>
            <a:chExt cx="292225" cy="291450"/>
          </a:xfrm>
        </p:grpSpPr>
        <p:sp>
          <p:nvSpPr>
            <p:cNvPr id="11406" name="Google Shape;11406;p65"/>
            <p:cNvSpPr/>
            <p:nvPr/>
          </p:nvSpPr>
          <p:spPr>
            <a:xfrm>
              <a:off x="-834625" y="2134850"/>
              <a:ext cx="86650" cy="85075"/>
            </a:xfrm>
            <a:custGeom>
              <a:rect b="b" l="l" r="r" t="t"/>
              <a:pathLst>
                <a:path extrusionOk="0" h="3403" w="3466">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5"/>
            <p:cNvSpPr/>
            <p:nvPr/>
          </p:nvSpPr>
          <p:spPr>
            <a:xfrm>
              <a:off x="-936225" y="2304975"/>
              <a:ext cx="289850" cy="51225"/>
            </a:xfrm>
            <a:custGeom>
              <a:rect b="b" l="l" r="r" t="t"/>
              <a:pathLst>
                <a:path extrusionOk="0" h="2049" w="11594">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5"/>
            <p:cNvSpPr/>
            <p:nvPr/>
          </p:nvSpPr>
          <p:spPr>
            <a:xfrm>
              <a:off x="-937025" y="2064750"/>
              <a:ext cx="292225" cy="223125"/>
            </a:xfrm>
            <a:custGeom>
              <a:rect b="b" l="l" r="r" t="t"/>
              <a:pathLst>
                <a:path extrusionOk="0" h="8925" w="11689">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9" name="Google Shape;11409;p65"/>
          <p:cNvGrpSpPr/>
          <p:nvPr/>
        </p:nvGrpSpPr>
        <p:grpSpPr>
          <a:xfrm>
            <a:off x="3006820" y="1630697"/>
            <a:ext cx="421951" cy="421914"/>
            <a:chOff x="-5276050" y="2037975"/>
            <a:chExt cx="292250" cy="292225"/>
          </a:xfrm>
        </p:grpSpPr>
        <p:sp>
          <p:nvSpPr>
            <p:cNvPr id="11410" name="Google Shape;11410;p65"/>
            <p:cNvSpPr/>
            <p:nvPr/>
          </p:nvSpPr>
          <p:spPr>
            <a:xfrm>
              <a:off x="-5102775" y="2211250"/>
              <a:ext cx="51225" cy="49650"/>
            </a:xfrm>
            <a:custGeom>
              <a:rect b="b" l="l" r="r" t="t"/>
              <a:pathLst>
                <a:path extrusionOk="0" h="1986" w="2049">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5224050" y="2107875"/>
              <a:ext cx="51200" cy="49825"/>
            </a:xfrm>
            <a:custGeom>
              <a:rect b="b" l="l" r="r" t="t"/>
              <a:pathLst>
                <a:path extrusionOk="0" h="1993" w="2048">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5276050" y="2037975"/>
              <a:ext cx="292250" cy="292225"/>
            </a:xfrm>
            <a:custGeom>
              <a:rect b="b" l="l" r="r" t="t"/>
              <a:pathLst>
                <a:path extrusionOk="0" h="11689" w="1169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13" name="Google Shape;11413;p65"/>
          <p:cNvSpPr/>
          <p:nvPr/>
        </p:nvSpPr>
        <p:spPr>
          <a:xfrm>
            <a:off x="3003187" y="2152917"/>
            <a:ext cx="429891" cy="395493"/>
          </a:xfrm>
          <a:custGeom>
            <a:rect b="b" l="l" r="r" t="t"/>
            <a:pathLst>
              <a:path extrusionOk="0" h="10957" w="1191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5"/>
          <p:cNvSpPr/>
          <p:nvPr/>
        </p:nvSpPr>
        <p:spPr>
          <a:xfrm>
            <a:off x="3019106" y="2660806"/>
            <a:ext cx="421914" cy="420759"/>
          </a:xfrm>
          <a:custGeom>
            <a:rect b="b" l="l" r="r" t="t"/>
            <a:pathLst>
              <a:path extrusionOk="0" h="11657" w="11689">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15" name="Google Shape;11415;p65"/>
          <p:cNvGrpSpPr/>
          <p:nvPr/>
        </p:nvGrpSpPr>
        <p:grpSpPr>
          <a:xfrm>
            <a:off x="5765634" y="1631256"/>
            <a:ext cx="324133" cy="420796"/>
            <a:chOff x="-3462150" y="2046625"/>
            <a:chExt cx="224500" cy="291450"/>
          </a:xfrm>
        </p:grpSpPr>
        <p:sp>
          <p:nvSpPr>
            <p:cNvPr id="11416" name="Google Shape;11416;p65"/>
            <p:cNvSpPr/>
            <p:nvPr/>
          </p:nvSpPr>
          <p:spPr>
            <a:xfrm>
              <a:off x="-3425125" y="2253000"/>
              <a:ext cx="51225" cy="50425"/>
            </a:xfrm>
            <a:custGeom>
              <a:rect b="b" l="l" r="r" t="t"/>
              <a:pathLst>
                <a:path extrusionOk="0" h="2017" w="2049">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3425125" y="2116725"/>
              <a:ext cx="51225" cy="49650"/>
            </a:xfrm>
            <a:custGeom>
              <a:rect b="b" l="l" r="r" t="t"/>
              <a:pathLst>
                <a:path extrusionOk="0" h="1986" w="2049">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3425125" y="2185250"/>
              <a:ext cx="51225" cy="49650"/>
            </a:xfrm>
            <a:custGeom>
              <a:rect b="b" l="l" r="r" t="t"/>
              <a:pathLst>
                <a:path extrusionOk="0" h="1986" w="2049">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3462150" y="2046625"/>
              <a:ext cx="224500" cy="291450"/>
            </a:xfrm>
            <a:custGeom>
              <a:rect b="b" l="l" r="r" t="t"/>
              <a:pathLst>
                <a:path extrusionOk="0" h="11658" w="898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3358175" y="2133275"/>
              <a:ext cx="86650" cy="18125"/>
            </a:xfrm>
            <a:custGeom>
              <a:rect b="b" l="l" r="r" t="t"/>
              <a:pathLst>
                <a:path extrusionOk="0" h="725" w="3466">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3358175" y="2201800"/>
              <a:ext cx="86650" cy="17350"/>
            </a:xfrm>
            <a:custGeom>
              <a:rect b="b" l="l" r="r" t="t"/>
              <a:pathLst>
                <a:path extrusionOk="0" h="694" w="3466">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5"/>
            <p:cNvSpPr/>
            <p:nvPr/>
          </p:nvSpPr>
          <p:spPr>
            <a:xfrm>
              <a:off x="-3358175" y="2270325"/>
              <a:ext cx="86650" cy="18125"/>
            </a:xfrm>
            <a:custGeom>
              <a:rect b="b" l="l" r="r" t="t"/>
              <a:pathLst>
                <a:path extrusionOk="0" h="725" w="3466">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65"/>
          <p:cNvGrpSpPr/>
          <p:nvPr/>
        </p:nvGrpSpPr>
        <p:grpSpPr>
          <a:xfrm>
            <a:off x="5741197" y="2139276"/>
            <a:ext cx="373006" cy="423069"/>
            <a:chOff x="-3478675" y="2405775"/>
            <a:chExt cx="258350" cy="293025"/>
          </a:xfrm>
        </p:grpSpPr>
        <p:sp>
          <p:nvSpPr>
            <p:cNvPr id="11424" name="Google Shape;11424;p65"/>
            <p:cNvSpPr/>
            <p:nvPr/>
          </p:nvSpPr>
          <p:spPr>
            <a:xfrm>
              <a:off x="-3478675" y="2405775"/>
              <a:ext cx="258350" cy="293025"/>
            </a:xfrm>
            <a:custGeom>
              <a:rect b="b" l="l" r="r" t="t"/>
              <a:pathLst>
                <a:path extrusionOk="0" h="11721" w="10334">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5"/>
            <p:cNvSpPr/>
            <p:nvPr/>
          </p:nvSpPr>
          <p:spPr>
            <a:xfrm>
              <a:off x="-3408575" y="2509750"/>
              <a:ext cx="17350" cy="154400"/>
            </a:xfrm>
            <a:custGeom>
              <a:rect b="b" l="l" r="r" t="t"/>
              <a:pathLst>
                <a:path extrusionOk="0" h="6176" w="694">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33574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3306200" y="2509750"/>
              <a:ext cx="17350" cy="154400"/>
            </a:xfrm>
            <a:custGeom>
              <a:rect b="b" l="l" r="r" t="t"/>
              <a:pathLst>
                <a:path extrusionOk="0" h="6176" w="694">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8" name="Google Shape;11428;p65"/>
          <p:cNvGrpSpPr/>
          <p:nvPr/>
        </p:nvGrpSpPr>
        <p:grpSpPr>
          <a:xfrm>
            <a:off x="5803715" y="2660398"/>
            <a:ext cx="271831" cy="421914"/>
            <a:chOff x="-3443250" y="2765725"/>
            <a:chExt cx="188275" cy="292225"/>
          </a:xfrm>
        </p:grpSpPr>
        <p:sp>
          <p:nvSpPr>
            <p:cNvPr id="11429" name="Google Shape;11429;p65"/>
            <p:cNvSpPr/>
            <p:nvPr/>
          </p:nvSpPr>
          <p:spPr>
            <a:xfrm>
              <a:off x="-3443250" y="2765725"/>
              <a:ext cx="188275" cy="292225"/>
            </a:xfrm>
            <a:custGeom>
              <a:rect b="b" l="l" r="r" t="t"/>
              <a:pathLst>
                <a:path extrusionOk="0" h="11689" w="7531">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5"/>
            <p:cNvSpPr/>
            <p:nvPr/>
          </p:nvSpPr>
          <p:spPr>
            <a:xfrm>
              <a:off x="-3411725" y="2799375"/>
              <a:ext cx="124450" cy="86100"/>
            </a:xfrm>
            <a:custGeom>
              <a:rect b="b" l="l" r="r" t="t"/>
              <a:pathLst>
                <a:path extrusionOk="0" h="3444" w="4978">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5"/>
            <p:cNvSpPr/>
            <p:nvPr/>
          </p:nvSpPr>
          <p:spPr>
            <a:xfrm>
              <a:off x="-3392825" y="290357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3392825" y="2938225"/>
              <a:ext cx="86650" cy="17350"/>
            </a:xfrm>
            <a:custGeom>
              <a:rect b="b" l="l" r="r" t="t"/>
              <a:pathLst>
                <a:path extrusionOk="0" h="694" w="3466">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3" name="Google Shape;11433;p65"/>
          <p:cNvGrpSpPr/>
          <p:nvPr/>
        </p:nvGrpSpPr>
        <p:grpSpPr>
          <a:xfrm>
            <a:off x="832612" y="3230934"/>
            <a:ext cx="371887" cy="423069"/>
            <a:chOff x="-1684475" y="2049000"/>
            <a:chExt cx="257575" cy="293025"/>
          </a:xfrm>
        </p:grpSpPr>
        <p:sp>
          <p:nvSpPr>
            <p:cNvPr id="11434" name="Google Shape;11434;p65"/>
            <p:cNvSpPr/>
            <p:nvPr/>
          </p:nvSpPr>
          <p:spPr>
            <a:xfrm>
              <a:off x="-1684475" y="2049000"/>
              <a:ext cx="257575" cy="293025"/>
            </a:xfrm>
            <a:custGeom>
              <a:rect b="b" l="l" r="r" t="t"/>
              <a:pathLst>
                <a:path extrusionOk="0" h="11721" w="10303">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5"/>
            <p:cNvSpPr/>
            <p:nvPr/>
          </p:nvSpPr>
          <p:spPr>
            <a:xfrm>
              <a:off x="-1615950" y="2238800"/>
              <a:ext cx="120525" cy="18150"/>
            </a:xfrm>
            <a:custGeom>
              <a:rect b="b" l="l" r="r" t="t"/>
              <a:pathLst>
                <a:path extrusionOk="0" h="726" w="4821">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1615950" y="2273475"/>
              <a:ext cx="120525" cy="17350"/>
            </a:xfrm>
            <a:custGeom>
              <a:rect b="b" l="l" r="r" t="t"/>
              <a:pathLst>
                <a:path extrusionOk="0" h="694" w="4821">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5"/>
            <p:cNvSpPr/>
            <p:nvPr/>
          </p:nvSpPr>
          <p:spPr>
            <a:xfrm>
              <a:off x="-1630925" y="2100975"/>
              <a:ext cx="153625" cy="116600"/>
            </a:xfrm>
            <a:custGeom>
              <a:rect b="b" l="l" r="r" t="t"/>
              <a:pathLst>
                <a:path extrusionOk="0" h="4664" w="6145">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8" name="Google Shape;11438;p65"/>
          <p:cNvSpPr/>
          <p:nvPr/>
        </p:nvSpPr>
        <p:spPr>
          <a:xfrm>
            <a:off x="2460792" y="3231775"/>
            <a:ext cx="440106" cy="421373"/>
          </a:xfrm>
          <a:custGeom>
            <a:rect b="b" l="l" r="r" t="t"/>
            <a:pathLst>
              <a:path extrusionOk="0" h="11674" w="12193">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39" name="Google Shape;11439;p65"/>
          <p:cNvGrpSpPr/>
          <p:nvPr/>
        </p:nvGrpSpPr>
        <p:grpSpPr>
          <a:xfrm>
            <a:off x="4122504" y="3231514"/>
            <a:ext cx="420796" cy="421914"/>
            <a:chOff x="-1700225" y="2768875"/>
            <a:chExt cx="291450" cy="292225"/>
          </a:xfrm>
        </p:grpSpPr>
        <p:sp>
          <p:nvSpPr>
            <p:cNvPr id="11440" name="Google Shape;11440;p65"/>
            <p:cNvSpPr/>
            <p:nvPr/>
          </p:nvSpPr>
          <p:spPr>
            <a:xfrm>
              <a:off x="-1700225" y="2768875"/>
              <a:ext cx="291450" cy="292225"/>
            </a:xfrm>
            <a:custGeom>
              <a:rect b="b" l="l" r="r" t="t"/>
              <a:pathLst>
                <a:path extrusionOk="0" h="11689" w="11658">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1667150" y="2801950"/>
              <a:ext cx="18150" cy="18150"/>
            </a:xfrm>
            <a:custGeom>
              <a:rect b="b" l="l" r="r" t="t"/>
              <a:pathLst>
                <a:path extrusionOk="0" h="726" w="726">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5"/>
            <p:cNvSpPr/>
            <p:nvPr/>
          </p:nvSpPr>
          <p:spPr>
            <a:xfrm>
              <a:off x="-1632500" y="2801950"/>
              <a:ext cx="17350" cy="18150"/>
            </a:xfrm>
            <a:custGeom>
              <a:rect b="b" l="l" r="r" t="t"/>
              <a:pathLst>
                <a:path extrusionOk="0" h="726" w="694">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5"/>
            <p:cNvSpPr/>
            <p:nvPr/>
          </p:nvSpPr>
          <p:spPr>
            <a:xfrm>
              <a:off x="-1597850" y="2801950"/>
              <a:ext cx="17375" cy="18150"/>
            </a:xfrm>
            <a:custGeom>
              <a:rect b="b" l="l" r="r" t="t"/>
              <a:pathLst>
                <a:path extrusionOk="0" h="726" w="695">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1564750" y="2801950"/>
              <a:ext cx="120525" cy="18150"/>
            </a:xfrm>
            <a:custGeom>
              <a:rect b="b" l="l" r="r" t="t"/>
              <a:pathLst>
                <a:path extrusionOk="0" h="726" w="4821">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1597850" y="2924050"/>
              <a:ext cx="85100" cy="85075"/>
            </a:xfrm>
            <a:custGeom>
              <a:rect b="b" l="l" r="r" t="t"/>
              <a:pathLst>
                <a:path extrusionOk="0" h="3403" w="3404">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5"/>
          <p:cNvGrpSpPr/>
          <p:nvPr/>
        </p:nvGrpSpPr>
        <p:grpSpPr>
          <a:xfrm>
            <a:off x="3590852" y="3230935"/>
            <a:ext cx="371887" cy="423069"/>
            <a:chOff x="-919700" y="2420750"/>
            <a:chExt cx="257575" cy="293025"/>
          </a:xfrm>
        </p:grpSpPr>
        <p:sp>
          <p:nvSpPr>
            <p:cNvPr id="11447" name="Google Shape;11447;p65"/>
            <p:cNvSpPr/>
            <p:nvPr/>
          </p:nvSpPr>
          <p:spPr>
            <a:xfrm>
              <a:off x="-884250" y="2490850"/>
              <a:ext cx="84300" cy="51225"/>
            </a:xfrm>
            <a:custGeom>
              <a:rect b="b" l="l" r="r" t="t"/>
              <a:pathLst>
                <a:path extrusionOk="0" h="2049" w="3372">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5"/>
            <p:cNvSpPr/>
            <p:nvPr/>
          </p:nvSpPr>
          <p:spPr>
            <a:xfrm>
              <a:off x="-919700" y="2420750"/>
              <a:ext cx="257575" cy="293025"/>
            </a:xfrm>
            <a:custGeom>
              <a:rect b="b" l="l" r="r" t="t"/>
              <a:pathLst>
                <a:path extrusionOk="0" h="11721" w="10303">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766100" y="2660975"/>
              <a:ext cx="18125" cy="18150"/>
            </a:xfrm>
            <a:custGeom>
              <a:rect b="b" l="l" r="r" t="t"/>
              <a:pathLst>
                <a:path extrusionOk="0" h="726" w="725">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0" name="Google Shape;11450;p65"/>
          <p:cNvGrpSpPr/>
          <p:nvPr/>
        </p:nvGrpSpPr>
        <p:grpSpPr>
          <a:xfrm>
            <a:off x="1926044" y="1645950"/>
            <a:ext cx="409531" cy="410617"/>
            <a:chOff x="6679825" y="2693700"/>
            <a:chExt cx="257875" cy="258575"/>
          </a:xfrm>
        </p:grpSpPr>
        <p:sp>
          <p:nvSpPr>
            <p:cNvPr id="11451" name="Google Shape;11451;p65"/>
            <p:cNvSpPr/>
            <p:nvPr/>
          </p:nvSpPr>
          <p:spPr>
            <a:xfrm>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flipH="1">
              <a:off x="6679825" y="2693700"/>
              <a:ext cx="257875" cy="258575"/>
            </a:xfrm>
            <a:custGeom>
              <a:rect b="b" l="l" r="r" t="t"/>
              <a:pathLst>
                <a:path extrusionOk="0" h="10343" w="10315">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65"/>
          <p:cNvGrpSpPr/>
          <p:nvPr/>
        </p:nvGrpSpPr>
        <p:grpSpPr>
          <a:xfrm>
            <a:off x="1915618" y="2142110"/>
            <a:ext cx="420531" cy="417262"/>
            <a:chOff x="6790450" y="3119050"/>
            <a:chExt cx="262750" cy="260675"/>
          </a:xfrm>
        </p:grpSpPr>
        <p:sp>
          <p:nvSpPr>
            <p:cNvPr id="11454" name="Google Shape;11454;p65"/>
            <p:cNvSpPr/>
            <p:nvPr/>
          </p:nvSpPr>
          <p:spPr>
            <a:xfrm>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flipH="1">
              <a:off x="6790450" y="3119050"/>
              <a:ext cx="262750" cy="260675"/>
            </a:xfrm>
            <a:custGeom>
              <a:rect b="b" l="l" r="r" t="t"/>
              <a:pathLst>
                <a:path extrusionOk="0" h="10427" w="1051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6" name="Google Shape;11456;p65"/>
          <p:cNvGrpSpPr/>
          <p:nvPr/>
        </p:nvGrpSpPr>
        <p:grpSpPr>
          <a:xfrm>
            <a:off x="6542730" y="3755436"/>
            <a:ext cx="358093" cy="407391"/>
            <a:chOff x="7660859" y="2571753"/>
            <a:chExt cx="366561" cy="417024"/>
          </a:xfrm>
        </p:grpSpPr>
        <p:sp>
          <p:nvSpPr>
            <p:cNvPr id="11457" name="Google Shape;11457;p65"/>
            <p:cNvSpPr/>
            <p:nvPr/>
          </p:nvSpPr>
          <p:spPr>
            <a:xfrm>
              <a:off x="7770506" y="2633631"/>
              <a:ext cx="147259" cy="146633"/>
            </a:xfrm>
            <a:custGeom>
              <a:rect b="b" l="l" r="r" t="t"/>
              <a:pathLst>
                <a:path extrusionOk="0" h="7026" w="7056">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7730834" y="2792447"/>
              <a:ext cx="226648" cy="76781"/>
            </a:xfrm>
            <a:custGeom>
              <a:rect b="b" l="l" r="r" t="t"/>
              <a:pathLst>
                <a:path extrusionOk="0" h="3679" w="1086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7660859" y="2571753"/>
              <a:ext cx="366561" cy="417024"/>
            </a:xfrm>
            <a:custGeom>
              <a:rect b="b" l="l" r="r" t="t"/>
              <a:pathLst>
                <a:path extrusionOk="0" h="19982" w="17564">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0" name="Google Shape;11460;p65"/>
          <p:cNvGrpSpPr/>
          <p:nvPr/>
        </p:nvGrpSpPr>
        <p:grpSpPr>
          <a:xfrm>
            <a:off x="4077412" y="3755436"/>
            <a:ext cx="407391" cy="407391"/>
            <a:chOff x="5566722" y="2571753"/>
            <a:chExt cx="417024" cy="417024"/>
          </a:xfrm>
        </p:grpSpPr>
        <p:sp>
          <p:nvSpPr>
            <p:cNvPr id="11461" name="Google Shape;11461;p65"/>
            <p:cNvSpPr/>
            <p:nvPr/>
          </p:nvSpPr>
          <p:spPr>
            <a:xfrm>
              <a:off x="5566722" y="2571753"/>
              <a:ext cx="417024" cy="417024"/>
            </a:xfrm>
            <a:custGeom>
              <a:rect b="b" l="l" r="r" t="t"/>
              <a:pathLst>
                <a:path extrusionOk="0" h="19982" w="19982">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5"/>
            <p:cNvSpPr/>
            <p:nvPr/>
          </p:nvSpPr>
          <p:spPr>
            <a:xfrm>
              <a:off x="5653037" y="2658069"/>
              <a:ext cx="207719" cy="243052"/>
            </a:xfrm>
            <a:custGeom>
              <a:rect b="b" l="l" r="r" t="t"/>
              <a:pathLst>
                <a:path extrusionOk="0" h="11646" w="9953">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3" name="Google Shape;11463;p65"/>
          <p:cNvGrpSpPr/>
          <p:nvPr/>
        </p:nvGrpSpPr>
        <p:grpSpPr>
          <a:xfrm>
            <a:off x="4693744" y="3857692"/>
            <a:ext cx="407381" cy="202880"/>
            <a:chOff x="6090251" y="2676413"/>
            <a:chExt cx="417014" cy="207677"/>
          </a:xfrm>
        </p:grpSpPr>
        <p:sp>
          <p:nvSpPr>
            <p:cNvPr id="11464" name="Google Shape;11464;p65"/>
            <p:cNvSpPr/>
            <p:nvPr/>
          </p:nvSpPr>
          <p:spPr>
            <a:xfrm>
              <a:off x="6237672" y="2725248"/>
              <a:ext cx="61086" cy="158842"/>
            </a:xfrm>
            <a:custGeom>
              <a:rect b="b" l="l" r="r" t="t"/>
              <a:pathLst>
                <a:path extrusionOk="0" h="7611" w="2927">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6446178" y="2761915"/>
              <a:ext cx="61086" cy="61086"/>
            </a:xfrm>
            <a:custGeom>
              <a:rect b="b" l="l" r="r" t="t"/>
              <a:pathLst>
                <a:path extrusionOk="0" h="2927" w="2927">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6311758" y="2676413"/>
              <a:ext cx="135446" cy="207677"/>
            </a:xfrm>
            <a:custGeom>
              <a:rect b="b" l="l" r="r" t="t"/>
              <a:pathLst>
                <a:path extrusionOk="0" h="9951" w="649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5"/>
            <p:cNvSpPr/>
            <p:nvPr/>
          </p:nvSpPr>
          <p:spPr>
            <a:xfrm>
              <a:off x="6090251" y="2676413"/>
              <a:ext cx="135405" cy="207677"/>
            </a:xfrm>
            <a:custGeom>
              <a:rect b="b" l="l" r="r" t="t"/>
              <a:pathLst>
                <a:path extrusionOk="0" h="9951" w="6488">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8" name="Google Shape;11468;p65"/>
          <p:cNvGrpSpPr/>
          <p:nvPr/>
        </p:nvGrpSpPr>
        <p:grpSpPr>
          <a:xfrm>
            <a:off x="5926398" y="3755436"/>
            <a:ext cx="407391" cy="407391"/>
            <a:chOff x="7137330" y="2571753"/>
            <a:chExt cx="417024" cy="417024"/>
          </a:xfrm>
        </p:grpSpPr>
        <p:sp>
          <p:nvSpPr>
            <p:cNvPr id="11469" name="Google Shape;11469;p65"/>
            <p:cNvSpPr/>
            <p:nvPr/>
          </p:nvSpPr>
          <p:spPr>
            <a:xfrm>
              <a:off x="7235854" y="2645840"/>
              <a:ext cx="219949" cy="268826"/>
            </a:xfrm>
            <a:custGeom>
              <a:rect b="b" l="l" r="r" t="t"/>
              <a:pathLst>
                <a:path extrusionOk="0" h="12881" w="10539">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7137330" y="2571753"/>
              <a:ext cx="417024" cy="417024"/>
            </a:xfrm>
            <a:custGeom>
              <a:rect b="b" l="l" r="r" t="t"/>
              <a:pathLst>
                <a:path extrusionOk="0" h="19982" w="19982">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7284751" y="2694716"/>
              <a:ext cx="122173" cy="122194"/>
            </a:xfrm>
            <a:custGeom>
              <a:rect b="b" l="l" r="r" t="t"/>
              <a:pathLst>
                <a:path extrusionOk="0" h="5855" w="5854">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2" name="Google Shape;11472;p65"/>
          <p:cNvGrpSpPr/>
          <p:nvPr/>
        </p:nvGrpSpPr>
        <p:grpSpPr>
          <a:xfrm>
            <a:off x="5310066" y="3755436"/>
            <a:ext cx="407391" cy="407391"/>
            <a:chOff x="6613801" y="2571753"/>
            <a:chExt cx="417024" cy="417024"/>
          </a:xfrm>
        </p:grpSpPr>
        <p:sp>
          <p:nvSpPr>
            <p:cNvPr id="11473" name="Google Shape;11473;p65"/>
            <p:cNvSpPr/>
            <p:nvPr/>
          </p:nvSpPr>
          <p:spPr>
            <a:xfrm>
              <a:off x="6613801" y="2571753"/>
              <a:ext cx="417024" cy="417024"/>
            </a:xfrm>
            <a:custGeom>
              <a:rect b="b" l="l" r="r" t="t"/>
              <a:pathLst>
                <a:path extrusionOk="0" h="19982" w="19982">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5"/>
            <p:cNvSpPr/>
            <p:nvPr/>
          </p:nvSpPr>
          <p:spPr>
            <a:xfrm>
              <a:off x="6663449" y="2645840"/>
              <a:ext cx="317704" cy="268826"/>
            </a:xfrm>
            <a:custGeom>
              <a:rect b="b" l="l" r="r" t="t"/>
              <a:pathLst>
                <a:path extrusionOk="0" h="12881" w="15223">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5"/>
            <p:cNvSpPr/>
            <p:nvPr/>
          </p:nvSpPr>
          <p:spPr>
            <a:xfrm>
              <a:off x="6748992" y="2768030"/>
              <a:ext cx="48898" cy="48878"/>
            </a:xfrm>
            <a:custGeom>
              <a:rect b="b" l="l" r="r" t="t"/>
              <a:pathLst>
                <a:path extrusionOk="0" h="2342" w="2343">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6846703" y="2768030"/>
              <a:ext cx="48898" cy="48878"/>
            </a:xfrm>
            <a:custGeom>
              <a:rect b="b" l="l" r="r" t="t"/>
              <a:pathLst>
                <a:path extrusionOk="0" h="2342" w="2343">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6759469" y="2841323"/>
              <a:ext cx="125658" cy="35938"/>
            </a:xfrm>
            <a:custGeom>
              <a:rect b="b" l="l" r="r" t="t"/>
              <a:pathLst>
                <a:path extrusionOk="0" h="1722" w="6021">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8" name="Google Shape;11478;p65"/>
          <p:cNvGrpSpPr/>
          <p:nvPr/>
        </p:nvGrpSpPr>
        <p:grpSpPr>
          <a:xfrm>
            <a:off x="7896740" y="3238780"/>
            <a:ext cx="407411" cy="407411"/>
            <a:chOff x="2964567" y="2571753"/>
            <a:chExt cx="417045" cy="417045"/>
          </a:xfrm>
        </p:grpSpPr>
        <p:sp>
          <p:nvSpPr>
            <p:cNvPr id="11479" name="Google Shape;11479;p65"/>
            <p:cNvSpPr/>
            <p:nvPr/>
          </p:nvSpPr>
          <p:spPr>
            <a:xfrm>
              <a:off x="2964567" y="2571753"/>
              <a:ext cx="417045" cy="417045"/>
            </a:xfrm>
            <a:custGeom>
              <a:rect b="b" l="l" r="r" t="t"/>
              <a:pathLst>
                <a:path extrusionOk="0" h="19983" w="19983">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3037777" y="2694715"/>
              <a:ext cx="270642" cy="146633"/>
            </a:xfrm>
            <a:custGeom>
              <a:rect b="b" l="l" r="r" t="t"/>
              <a:pathLst>
                <a:path extrusionOk="0" h="7026" w="12968">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65"/>
          <p:cNvGrpSpPr/>
          <p:nvPr/>
        </p:nvGrpSpPr>
        <p:grpSpPr>
          <a:xfrm>
            <a:off x="1612062" y="3815897"/>
            <a:ext cx="407391" cy="286470"/>
            <a:chOff x="3476576" y="2633631"/>
            <a:chExt cx="417024" cy="293244"/>
          </a:xfrm>
        </p:grpSpPr>
        <p:sp>
          <p:nvSpPr>
            <p:cNvPr id="11482" name="Google Shape;11482;p65"/>
            <p:cNvSpPr/>
            <p:nvPr/>
          </p:nvSpPr>
          <p:spPr>
            <a:xfrm>
              <a:off x="3476576" y="2633631"/>
              <a:ext cx="417024" cy="293244"/>
            </a:xfrm>
            <a:custGeom>
              <a:rect b="b" l="l" r="r" t="t"/>
              <a:pathLst>
                <a:path extrusionOk="0" h="14051" w="19982">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3636206" y="2706945"/>
              <a:ext cx="122194" cy="146633"/>
            </a:xfrm>
            <a:custGeom>
              <a:rect b="b" l="l" r="r" t="t"/>
              <a:pathLst>
                <a:path extrusionOk="0" h="7026" w="5855">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4" name="Google Shape;11484;p65"/>
          <p:cNvGrpSpPr/>
          <p:nvPr/>
        </p:nvGrpSpPr>
        <p:grpSpPr>
          <a:xfrm>
            <a:off x="2228394" y="3755508"/>
            <a:ext cx="407411" cy="407248"/>
            <a:chOff x="3988564" y="2571836"/>
            <a:chExt cx="417045" cy="416878"/>
          </a:xfrm>
        </p:grpSpPr>
        <p:sp>
          <p:nvSpPr>
            <p:cNvPr id="11485" name="Google Shape;11485;p65"/>
            <p:cNvSpPr/>
            <p:nvPr/>
          </p:nvSpPr>
          <p:spPr>
            <a:xfrm>
              <a:off x="4090678" y="2650431"/>
              <a:ext cx="213124" cy="259268"/>
            </a:xfrm>
            <a:custGeom>
              <a:rect b="b" l="l" r="r" t="t"/>
              <a:pathLst>
                <a:path extrusionOk="0" h="12423" w="10212">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5"/>
            <p:cNvSpPr/>
            <p:nvPr/>
          </p:nvSpPr>
          <p:spPr>
            <a:xfrm>
              <a:off x="3988564" y="2571836"/>
              <a:ext cx="417045" cy="416878"/>
            </a:xfrm>
            <a:custGeom>
              <a:rect b="b" l="l" r="r" t="t"/>
              <a:pathLst>
                <a:path extrusionOk="0" h="19975" w="19983">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7" name="Google Shape;11487;p65"/>
          <p:cNvGrpSpPr/>
          <p:nvPr/>
        </p:nvGrpSpPr>
        <p:grpSpPr>
          <a:xfrm>
            <a:off x="2844747" y="3755436"/>
            <a:ext cx="407391" cy="407391"/>
            <a:chOff x="4500573" y="2571753"/>
            <a:chExt cx="417024" cy="417024"/>
          </a:xfrm>
        </p:grpSpPr>
        <p:sp>
          <p:nvSpPr>
            <p:cNvPr id="11488" name="Google Shape;11488;p65"/>
            <p:cNvSpPr/>
            <p:nvPr/>
          </p:nvSpPr>
          <p:spPr>
            <a:xfrm>
              <a:off x="4550263" y="2632817"/>
              <a:ext cx="317683" cy="293244"/>
            </a:xfrm>
            <a:custGeom>
              <a:rect b="b" l="l" r="r" t="t"/>
              <a:pathLst>
                <a:path extrusionOk="0" h="14051" w="15222">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5"/>
            <p:cNvSpPr/>
            <p:nvPr/>
          </p:nvSpPr>
          <p:spPr>
            <a:xfrm>
              <a:off x="4500573" y="2571753"/>
              <a:ext cx="417024" cy="417024"/>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65"/>
          <p:cNvGrpSpPr/>
          <p:nvPr/>
        </p:nvGrpSpPr>
        <p:grpSpPr>
          <a:xfrm>
            <a:off x="3461079" y="3755436"/>
            <a:ext cx="407391" cy="407391"/>
            <a:chOff x="5012603" y="2571753"/>
            <a:chExt cx="417024" cy="417024"/>
          </a:xfrm>
        </p:grpSpPr>
        <p:sp>
          <p:nvSpPr>
            <p:cNvPr id="11491" name="Google Shape;11491;p65"/>
            <p:cNvSpPr/>
            <p:nvPr/>
          </p:nvSpPr>
          <p:spPr>
            <a:xfrm>
              <a:off x="5133124" y="2631210"/>
              <a:ext cx="180818" cy="300048"/>
            </a:xfrm>
            <a:custGeom>
              <a:rect b="b" l="l" r="r" t="t"/>
              <a:pathLst>
                <a:path extrusionOk="0" h="14377" w="8664">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5012603" y="2571753"/>
              <a:ext cx="417024" cy="417024"/>
            </a:xfrm>
            <a:custGeom>
              <a:rect b="b" l="l" r="r" t="t"/>
              <a:pathLst>
                <a:path extrusionOk="0" h="19982" w="19982">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93" name="Google Shape;11493;p65"/>
          <p:cNvSpPr/>
          <p:nvPr/>
        </p:nvSpPr>
        <p:spPr>
          <a:xfrm>
            <a:off x="5201286" y="3238852"/>
            <a:ext cx="407383" cy="407383"/>
          </a:xfrm>
          <a:custGeom>
            <a:rect b="b" l="l" r="r" t="t"/>
            <a:pathLst>
              <a:path extrusionOk="0" h="19982" w="19982">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4" name="Google Shape;11494;p65"/>
          <p:cNvGrpSpPr/>
          <p:nvPr/>
        </p:nvGrpSpPr>
        <p:grpSpPr>
          <a:xfrm>
            <a:off x="5721826" y="3238790"/>
            <a:ext cx="407432" cy="407391"/>
            <a:chOff x="812101" y="2571761"/>
            <a:chExt cx="417066" cy="417024"/>
          </a:xfrm>
        </p:grpSpPr>
        <p:sp>
          <p:nvSpPr>
            <p:cNvPr id="11495" name="Google Shape;11495;p65"/>
            <p:cNvSpPr/>
            <p:nvPr/>
          </p:nvSpPr>
          <p:spPr>
            <a:xfrm>
              <a:off x="935084" y="2694744"/>
              <a:ext cx="171071" cy="171071"/>
            </a:xfrm>
            <a:custGeom>
              <a:rect b="b" l="l" r="r" t="t"/>
              <a:pathLst>
                <a:path extrusionOk="0" h="8197" w="8197">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860977" y="2620616"/>
              <a:ext cx="319311" cy="319290"/>
            </a:xfrm>
            <a:custGeom>
              <a:rect b="b" l="l" r="r" t="t"/>
              <a:pathLst>
                <a:path extrusionOk="0" h="15299" w="1530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812101" y="2571761"/>
              <a:ext cx="417066" cy="417024"/>
            </a:xfrm>
            <a:custGeom>
              <a:rect b="b" l="l" r="r" t="t"/>
              <a:pathLst>
                <a:path extrusionOk="0" h="19982" w="19984">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5"/>
            <p:cNvSpPr/>
            <p:nvPr/>
          </p:nvSpPr>
          <p:spPr>
            <a:xfrm>
              <a:off x="1081712" y="2670306"/>
              <a:ext cx="48878" cy="48898"/>
            </a:xfrm>
            <a:custGeom>
              <a:rect b="b" l="l" r="r" t="t"/>
              <a:pathLst>
                <a:path extrusionOk="0" h="2343" w="2342">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9" name="Google Shape;11499;p65"/>
          <p:cNvGrpSpPr/>
          <p:nvPr/>
        </p:nvGrpSpPr>
        <p:grpSpPr>
          <a:xfrm>
            <a:off x="6242420" y="3238790"/>
            <a:ext cx="407391" cy="407391"/>
            <a:chOff x="1323129" y="2571761"/>
            <a:chExt cx="417024" cy="417024"/>
          </a:xfrm>
        </p:grpSpPr>
        <p:sp>
          <p:nvSpPr>
            <p:cNvPr id="11500" name="Google Shape;11500;p65"/>
            <p:cNvSpPr/>
            <p:nvPr/>
          </p:nvSpPr>
          <p:spPr>
            <a:xfrm>
              <a:off x="1385007" y="2719183"/>
              <a:ext cx="73337" cy="219907"/>
            </a:xfrm>
            <a:custGeom>
              <a:rect b="b" l="l" r="r" t="t"/>
              <a:pathLst>
                <a:path extrusionOk="0" h="10537" w="3514">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1385007" y="2621430"/>
              <a:ext cx="73337" cy="73337"/>
            </a:xfrm>
            <a:custGeom>
              <a:rect b="b" l="l" r="r" t="t"/>
              <a:pathLst>
                <a:path extrusionOk="0" h="3514" w="3514">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1482759" y="2718786"/>
              <a:ext cx="195510" cy="220304"/>
            </a:xfrm>
            <a:custGeom>
              <a:rect b="b" l="l" r="r" t="t"/>
              <a:pathLst>
                <a:path extrusionOk="0" h="10556" w="9368">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1323129" y="2571761"/>
              <a:ext cx="417024" cy="417024"/>
            </a:xfrm>
            <a:custGeom>
              <a:rect b="b" l="l" r="r" t="t"/>
              <a:pathLst>
                <a:path extrusionOk="0" h="19982" w="19982">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04" name="Google Shape;11504;p65"/>
          <p:cNvSpPr/>
          <p:nvPr/>
        </p:nvSpPr>
        <p:spPr>
          <a:xfrm>
            <a:off x="6815924" y="3275603"/>
            <a:ext cx="409401" cy="333886"/>
          </a:xfrm>
          <a:custGeom>
            <a:rect b="b" l="l" r="r" t="t"/>
            <a:pathLst>
              <a:path extrusionOk="0" h="16377" w="20081">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05" name="Google Shape;11505;p65"/>
          <p:cNvGrpSpPr/>
          <p:nvPr/>
        </p:nvGrpSpPr>
        <p:grpSpPr>
          <a:xfrm>
            <a:off x="7378895" y="3238843"/>
            <a:ext cx="408023" cy="407411"/>
            <a:chOff x="2344476" y="2571761"/>
            <a:chExt cx="417671" cy="417045"/>
          </a:xfrm>
        </p:grpSpPr>
        <p:sp>
          <p:nvSpPr>
            <p:cNvPr id="11506" name="Google Shape;11506;p65"/>
            <p:cNvSpPr/>
            <p:nvPr/>
          </p:nvSpPr>
          <p:spPr>
            <a:xfrm>
              <a:off x="2344476" y="2571761"/>
              <a:ext cx="417671" cy="417045"/>
            </a:xfrm>
            <a:custGeom>
              <a:rect b="b" l="l" r="r" t="t"/>
              <a:pathLst>
                <a:path extrusionOk="0" h="19983" w="20013">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2421672" y="2657388"/>
              <a:ext cx="260625" cy="243636"/>
            </a:xfrm>
            <a:custGeom>
              <a:rect b="b" l="l" r="r" t="t"/>
              <a:pathLst>
                <a:path extrusionOk="0" h="11674" w="12488">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65"/>
          <p:cNvGrpSpPr/>
          <p:nvPr/>
        </p:nvGrpSpPr>
        <p:grpSpPr>
          <a:xfrm>
            <a:off x="7109755" y="3759535"/>
            <a:ext cx="399178" cy="399178"/>
            <a:chOff x="2038375" y="3798025"/>
            <a:chExt cx="841792" cy="841792"/>
          </a:xfrm>
        </p:grpSpPr>
        <p:sp>
          <p:nvSpPr>
            <p:cNvPr id="11509" name="Google Shape;11509;p65"/>
            <p:cNvSpPr/>
            <p:nvPr/>
          </p:nvSpPr>
          <p:spPr>
            <a:xfrm>
              <a:off x="2186646" y="3907135"/>
              <a:ext cx="545341" cy="623694"/>
            </a:xfrm>
            <a:custGeom>
              <a:rect b="b" l="l" r="r" t="t"/>
              <a:pathLst>
                <a:path extrusionOk="0" h="208768" w="182541">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dk2"/>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5"/>
            <p:cNvSpPr/>
            <p:nvPr/>
          </p:nvSpPr>
          <p:spPr>
            <a:xfrm>
              <a:off x="2038375" y="3798025"/>
              <a:ext cx="841792" cy="841792"/>
            </a:xfrm>
            <a:custGeom>
              <a:rect b="b" l="l" r="r" t="t"/>
              <a:pathLst>
                <a:path extrusionOk="0" h="19982" w="19982">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514" name="Shape 11514"/>
        <p:cNvGrpSpPr/>
        <p:nvPr/>
      </p:nvGrpSpPr>
      <p:grpSpPr>
        <a:xfrm>
          <a:off x="0" y="0"/>
          <a:ext cx="0" cy="0"/>
          <a:chOff x="0" y="0"/>
          <a:chExt cx="0" cy="0"/>
        </a:xfrm>
      </p:grpSpPr>
      <p:pic>
        <p:nvPicPr>
          <p:cNvPr id="11515" name="Google Shape;11515;p66">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84" name="Shape 1184"/>
        <p:cNvGrpSpPr/>
        <p:nvPr/>
      </p:nvGrpSpPr>
      <p:grpSpPr>
        <a:xfrm>
          <a:off x="0" y="0"/>
          <a:ext cx="0" cy="0"/>
          <a:chOff x="0" y="0"/>
          <a:chExt cx="0" cy="0"/>
        </a:xfrm>
      </p:grpSpPr>
      <p:sp>
        <p:nvSpPr>
          <p:cNvPr id="1185" name="Google Shape;1185;p30"/>
          <p:cNvSpPr txBox="1"/>
          <p:nvPr>
            <p:ph idx="1" type="subTitle"/>
          </p:nvPr>
        </p:nvSpPr>
        <p:spPr>
          <a:xfrm>
            <a:off x="4799300" y="3365100"/>
            <a:ext cx="2308800" cy="713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sp>
        <p:nvSpPr>
          <p:cNvPr id="1186" name="Google Shape;1186;p30"/>
          <p:cNvSpPr txBox="1"/>
          <p:nvPr>
            <p:ph type="title"/>
          </p:nvPr>
        </p:nvSpPr>
        <p:spPr>
          <a:xfrm>
            <a:off x="4799300" y="1942800"/>
            <a:ext cx="2799900" cy="14223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1187" name="Google Shape;1187;p30"/>
          <p:cNvSpPr txBox="1"/>
          <p:nvPr>
            <p:ph idx="2" type="title"/>
          </p:nvPr>
        </p:nvSpPr>
        <p:spPr>
          <a:xfrm>
            <a:off x="4799300" y="1065300"/>
            <a:ext cx="1204200" cy="953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01</a:t>
            </a:r>
            <a:endParaRPr/>
          </a:p>
        </p:txBody>
      </p:sp>
      <p:pic>
        <p:nvPicPr>
          <p:cNvPr id="1188" name="Google Shape;1188;p30"/>
          <p:cNvPicPr preferRelativeResize="0"/>
          <p:nvPr/>
        </p:nvPicPr>
        <p:blipFill>
          <a:blip r:embed="rId3">
            <a:alphaModFix/>
          </a:blip>
          <a:stretch>
            <a:fillRect/>
          </a:stretch>
        </p:blipFill>
        <p:spPr>
          <a:xfrm rot="832920">
            <a:off x="394862" y="1453516"/>
            <a:ext cx="3877900" cy="3877917"/>
          </a:xfrm>
          <a:prstGeom prst="rect">
            <a:avLst/>
          </a:prstGeom>
          <a:noFill/>
          <a:ln>
            <a:noFill/>
          </a:ln>
        </p:spPr>
      </p:pic>
      <p:pic>
        <p:nvPicPr>
          <p:cNvPr id="1189" name="Google Shape;1189;p30"/>
          <p:cNvPicPr preferRelativeResize="0"/>
          <p:nvPr/>
        </p:nvPicPr>
        <p:blipFill rotWithShape="1">
          <a:blip r:embed="rId4">
            <a:alphaModFix/>
          </a:blip>
          <a:srcRect b="0" l="0" r="0" t="0"/>
          <a:stretch/>
        </p:blipFill>
        <p:spPr>
          <a:xfrm rot="-852181">
            <a:off x="2305086" y="535984"/>
            <a:ext cx="2198009" cy="219800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3" name="Shape 1193"/>
        <p:cNvGrpSpPr/>
        <p:nvPr/>
      </p:nvGrpSpPr>
      <p:grpSpPr>
        <a:xfrm>
          <a:off x="0" y="0"/>
          <a:ext cx="0" cy="0"/>
          <a:chOff x="0" y="0"/>
          <a:chExt cx="0" cy="0"/>
        </a:xfrm>
      </p:grpSpPr>
      <p:pic>
        <p:nvPicPr>
          <p:cNvPr id="1194" name="Google Shape;1194;p31"/>
          <p:cNvPicPr preferRelativeResize="0"/>
          <p:nvPr>
            <p:ph idx="2" type="pic"/>
          </p:nvPr>
        </p:nvPicPr>
        <p:blipFill rotWithShape="1">
          <a:blip r:embed="rId3">
            <a:alphaModFix/>
          </a:blip>
          <a:srcRect b="23683" l="0" r="1719" t="6204"/>
          <a:stretch/>
        </p:blipFill>
        <p:spPr>
          <a:xfrm>
            <a:off x="4920490" y="1138175"/>
            <a:ext cx="3390000" cy="3385500"/>
          </a:xfrm>
          <a:prstGeom prst="ellipse">
            <a:avLst/>
          </a:prstGeom>
        </p:spPr>
      </p:pic>
      <p:sp>
        <p:nvSpPr>
          <p:cNvPr id="1195" name="Google Shape;1195;p31"/>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The slide title goes here!</a:t>
            </a:r>
            <a:endParaRPr/>
          </a:p>
        </p:txBody>
      </p:sp>
      <p:sp>
        <p:nvSpPr>
          <p:cNvPr id="1196" name="Google Shape;1196;p31"/>
          <p:cNvSpPr txBox="1"/>
          <p:nvPr>
            <p:ph idx="1" type="body"/>
          </p:nvPr>
        </p:nvSpPr>
        <p:spPr>
          <a:xfrm>
            <a:off x="833500" y="1784675"/>
            <a:ext cx="3824100" cy="209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273D40"/>
              </a:buClr>
              <a:buSzPts val="600"/>
              <a:buFont typeface="Arial"/>
              <a:buNone/>
            </a:pPr>
            <a:r>
              <a:rPr lang="en">
                <a:solidFill>
                  <a:schemeClr val="dk1"/>
                </a:solidFill>
              </a:rPr>
              <a:t>Do you kn</a:t>
            </a:r>
            <a:r>
              <a:rPr lang="en">
                <a:solidFill>
                  <a:schemeClr val="dk1"/>
                </a:solidFill>
              </a:rPr>
              <a:t>ow what helps you make your point clear?</a:t>
            </a:r>
            <a:r>
              <a:rPr lang="en"/>
              <a:t> </a:t>
            </a:r>
            <a:r>
              <a:rPr lang="en">
                <a:solidFill>
                  <a:schemeClr val="dk1"/>
                </a:solidFill>
              </a:rPr>
              <a:t>Lists like this one:</a:t>
            </a:r>
            <a:endParaRPr>
              <a:solidFill>
                <a:schemeClr val="dk1"/>
              </a:solidFill>
            </a:endParaRPr>
          </a:p>
          <a:p>
            <a:pPr indent="-215900" lvl="0" marL="241300" rtl="0" algn="l">
              <a:spcBef>
                <a:spcPts val="1600"/>
              </a:spcBef>
              <a:spcAft>
                <a:spcPts val="0"/>
              </a:spcAft>
              <a:buSzPts val="1400"/>
              <a:buChar char="●"/>
            </a:pPr>
            <a:r>
              <a:rPr lang="en">
                <a:solidFill>
                  <a:schemeClr val="dk1"/>
                </a:solidFill>
              </a:rPr>
              <a:t>They’re sim</a:t>
            </a:r>
            <a:r>
              <a:rPr lang="en">
                <a:solidFill>
                  <a:schemeClr val="dk1"/>
                </a:solidFill>
              </a:rPr>
              <a:t>ple </a:t>
            </a:r>
            <a:endParaRPr>
              <a:solidFill>
                <a:schemeClr val="dk1"/>
              </a:solidFill>
            </a:endParaRPr>
          </a:p>
          <a:p>
            <a:pPr indent="-215900" lvl="0" marL="241300" rtl="0" algn="l">
              <a:spcBef>
                <a:spcPts val="0"/>
              </a:spcBef>
              <a:spcAft>
                <a:spcPts val="0"/>
              </a:spcAft>
              <a:buSzPts val="1400"/>
              <a:buChar char="●"/>
            </a:pPr>
            <a:r>
              <a:rPr lang="en">
                <a:solidFill>
                  <a:schemeClr val="dk1"/>
                </a:solidFill>
              </a:rPr>
              <a:t>You can organize your ideas clearly</a:t>
            </a:r>
            <a:endParaRPr>
              <a:solidFill>
                <a:schemeClr val="dk1"/>
              </a:solidFill>
            </a:endParaRPr>
          </a:p>
          <a:p>
            <a:pPr indent="-215900" lvl="0" marL="241300" rtl="0" algn="l">
              <a:spcBef>
                <a:spcPts val="0"/>
              </a:spcBef>
              <a:spcAft>
                <a:spcPts val="0"/>
              </a:spcAft>
              <a:buSzPts val="1400"/>
              <a:buChar char="●"/>
            </a:pPr>
            <a:r>
              <a:rPr lang="en">
                <a:solidFill>
                  <a:schemeClr val="dk1"/>
                </a:solidFill>
              </a:rPr>
              <a:t>You’ll never forget to buy milk!</a:t>
            </a:r>
            <a:endParaRPr>
              <a:solidFill>
                <a:schemeClr val="dk1"/>
              </a:solidFill>
            </a:endParaRPr>
          </a:p>
          <a:p>
            <a:pPr indent="0" lvl="0" marL="0" rtl="0" algn="l">
              <a:spcBef>
                <a:spcPts val="1600"/>
              </a:spcBef>
              <a:spcAft>
                <a:spcPts val="0"/>
              </a:spcAft>
              <a:buNone/>
            </a:pPr>
            <a:r>
              <a:rPr lang="en"/>
              <a:t>You can replace the image. Just right-click on it and select “Replace image”</a:t>
            </a:r>
            <a:endParaRPr/>
          </a:p>
        </p:txBody>
      </p:sp>
      <p:pic>
        <p:nvPicPr>
          <p:cNvPr id="1197" name="Google Shape;1197;p31"/>
          <p:cNvPicPr preferRelativeResize="0"/>
          <p:nvPr/>
        </p:nvPicPr>
        <p:blipFill>
          <a:blip r:embed="rId4">
            <a:alphaModFix/>
          </a:blip>
          <a:stretch>
            <a:fillRect/>
          </a:stretch>
        </p:blipFill>
        <p:spPr>
          <a:xfrm>
            <a:off x="3525175" y="3217750"/>
            <a:ext cx="2253099" cy="2253101"/>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01" name="Shape 1201"/>
        <p:cNvGrpSpPr/>
        <p:nvPr/>
      </p:nvGrpSpPr>
      <p:grpSpPr>
        <a:xfrm>
          <a:off x="0" y="0"/>
          <a:ext cx="0" cy="0"/>
          <a:chOff x="0" y="0"/>
          <a:chExt cx="0" cy="0"/>
        </a:xfrm>
      </p:grpSpPr>
      <p:sp>
        <p:nvSpPr>
          <p:cNvPr id="1202" name="Google Shape;1202;p32"/>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Two ideas</a:t>
            </a:r>
            <a:endParaRPr/>
          </a:p>
        </p:txBody>
      </p:sp>
      <p:sp>
        <p:nvSpPr>
          <p:cNvPr id="1203" name="Google Shape;1203;p32"/>
          <p:cNvSpPr txBox="1"/>
          <p:nvPr>
            <p:ph idx="3" type="subTitle"/>
          </p:nvPr>
        </p:nvSpPr>
        <p:spPr>
          <a:xfrm>
            <a:off x="1552200" y="2703219"/>
            <a:ext cx="2689500" cy="11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 This planet’s name has nothing to do with the liquid metal</a:t>
            </a:r>
            <a:endParaRPr/>
          </a:p>
        </p:txBody>
      </p:sp>
      <p:sp>
        <p:nvSpPr>
          <p:cNvPr id="1204" name="Google Shape;1204;p32"/>
          <p:cNvSpPr txBox="1"/>
          <p:nvPr>
            <p:ph idx="4" type="subTitle"/>
          </p:nvPr>
        </p:nvSpPr>
        <p:spPr>
          <a:xfrm>
            <a:off x="4902282" y="2703219"/>
            <a:ext cx="2689500" cy="1167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a:t>
            </a:r>
            <a:r>
              <a:rPr lang="en"/>
              <a:t>hot and is the second-brightest natural object in the night sky</a:t>
            </a:r>
            <a:endParaRPr/>
          </a:p>
        </p:txBody>
      </p:sp>
      <p:sp>
        <p:nvSpPr>
          <p:cNvPr id="1205" name="Google Shape;1205;p32"/>
          <p:cNvSpPr txBox="1"/>
          <p:nvPr>
            <p:ph idx="1" type="subTitle"/>
          </p:nvPr>
        </p:nvSpPr>
        <p:spPr>
          <a:xfrm>
            <a:off x="1552200" y="2380900"/>
            <a:ext cx="26895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206" name="Google Shape;1206;p32"/>
          <p:cNvSpPr txBox="1"/>
          <p:nvPr>
            <p:ph idx="2" type="subTitle"/>
          </p:nvPr>
        </p:nvSpPr>
        <p:spPr>
          <a:xfrm>
            <a:off x="4902282" y="2380900"/>
            <a:ext cx="2689500" cy="4257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07" name="Google Shape;1207;p32"/>
          <p:cNvSpPr/>
          <p:nvPr/>
        </p:nvSpPr>
        <p:spPr>
          <a:xfrm>
            <a:off x="5020478" y="1787133"/>
            <a:ext cx="284680" cy="440065"/>
          </a:xfrm>
          <a:custGeom>
            <a:rect b="b" l="l" r="r" t="t"/>
            <a:pathLst>
              <a:path extrusionOk="0" h="749047" w="484561">
                <a:moveTo>
                  <a:pt x="461093" y="200279"/>
                </a:moveTo>
                <a:cubicBezTo>
                  <a:pt x="451185" y="189966"/>
                  <a:pt x="435671" y="178350"/>
                  <a:pt x="412765" y="171827"/>
                </a:cubicBezTo>
                <a:cubicBezTo>
                  <a:pt x="424342" y="151013"/>
                  <a:pt x="427085" y="131828"/>
                  <a:pt x="426809" y="117528"/>
                </a:cubicBezTo>
                <a:cubicBezTo>
                  <a:pt x="424766" y="87912"/>
                  <a:pt x="418894" y="80787"/>
                  <a:pt x="413792" y="70987"/>
                </a:cubicBezTo>
                <a:cubicBezTo>
                  <a:pt x="404328" y="66082"/>
                  <a:pt x="396028" y="59657"/>
                  <a:pt x="367250" y="57980"/>
                </a:cubicBezTo>
                <a:cubicBezTo>
                  <a:pt x="352960" y="57703"/>
                  <a:pt x="333765" y="60447"/>
                  <a:pt x="312962" y="72023"/>
                </a:cubicBezTo>
                <a:cubicBezTo>
                  <a:pt x="306428" y="49117"/>
                  <a:pt x="294813" y="33613"/>
                  <a:pt x="284500" y="23695"/>
                </a:cubicBezTo>
                <a:cubicBezTo>
                  <a:pt x="262117" y="4204"/>
                  <a:pt x="252929" y="3316"/>
                  <a:pt x="242389" y="0"/>
                </a:cubicBezTo>
                <a:cubicBezTo>
                  <a:pt x="232224" y="3217"/>
                  <a:pt x="221823" y="4550"/>
                  <a:pt x="200279" y="23695"/>
                </a:cubicBezTo>
                <a:cubicBezTo>
                  <a:pt x="189966" y="33603"/>
                  <a:pt x="178340" y="49117"/>
                  <a:pt x="171817" y="72023"/>
                </a:cubicBezTo>
                <a:cubicBezTo>
                  <a:pt x="151013" y="60447"/>
                  <a:pt x="131818" y="57703"/>
                  <a:pt x="117528" y="57970"/>
                </a:cubicBezTo>
                <a:cubicBezTo>
                  <a:pt x="87912" y="60013"/>
                  <a:pt x="80787" y="65885"/>
                  <a:pt x="70987" y="70987"/>
                </a:cubicBezTo>
                <a:cubicBezTo>
                  <a:pt x="66072" y="80451"/>
                  <a:pt x="59657" y="88751"/>
                  <a:pt x="57970" y="117528"/>
                </a:cubicBezTo>
                <a:cubicBezTo>
                  <a:pt x="57684" y="131818"/>
                  <a:pt x="60437" y="151013"/>
                  <a:pt x="72013" y="171817"/>
                </a:cubicBezTo>
                <a:cubicBezTo>
                  <a:pt x="49117" y="178350"/>
                  <a:pt x="33604" y="189966"/>
                  <a:pt x="23695" y="200279"/>
                </a:cubicBezTo>
                <a:cubicBezTo>
                  <a:pt x="4204" y="222661"/>
                  <a:pt x="3306" y="231849"/>
                  <a:pt x="0" y="242389"/>
                </a:cubicBezTo>
                <a:cubicBezTo>
                  <a:pt x="3217" y="252554"/>
                  <a:pt x="4540" y="262956"/>
                  <a:pt x="23695" y="284500"/>
                </a:cubicBezTo>
                <a:cubicBezTo>
                  <a:pt x="33604" y="294803"/>
                  <a:pt x="49117" y="306438"/>
                  <a:pt x="72013" y="312962"/>
                </a:cubicBezTo>
                <a:cubicBezTo>
                  <a:pt x="60437" y="333765"/>
                  <a:pt x="57693" y="352960"/>
                  <a:pt x="57970" y="367250"/>
                </a:cubicBezTo>
                <a:cubicBezTo>
                  <a:pt x="60013" y="396867"/>
                  <a:pt x="65875" y="403992"/>
                  <a:pt x="70987" y="413792"/>
                </a:cubicBezTo>
                <a:cubicBezTo>
                  <a:pt x="80451" y="418697"/>
                  <a:pt x="88751" y="425121"/>
                  <a:pt x="117528" y="426809"/>
                </a:cubicBezTo>
                <a:cubicBezTo>
                  <a:pt x="131818" y="427085"/>
                  <a:pt x="151013" y="424342"/>
                  <a:pt x="171817" y="412756"/>
                </a:cubicBezTo>
                <a:cubicBezTo>
                  <a:pt x="178350" y="435661"/>
                  <a:pt x="189966" y="451175"/>
                  <a:pt x="200279" y="461083"/>
                </a:cubicBezTo>
                <a:cubicBezTo>
                  <a:pt x="208549" y="468288"/>
                  <a:pt x="215013" y="472946"/>
                  <a:pt x="220411" y="476124"/>
                </a:cubicBezTo>
                <a:lnTo>
                  <a:pt x="220411" y="516201"/>
                </a:lnTo>
                <a:cubicBezTo>
                  <a:pt x="198118" y="496878"/>
                  <a:pt x="169054" y="485183"/>
                  <a:pt x="137325" y="485183"/>
                </a:cubicBezTo>
                <a:lnTo>
                  <a:pt x="88030" y="485183"/>
                </a:lnTo>
                <a:lnTo>
                  <a:pt x="88030" y="534478"/>
                </a:lnTo>
                <a:cubicBezTo>
                  <a:pt x="88030" y="607113"/>
                  <a:pt x="149829" y="661787"/>
                  <a:pt x="220411" y="661510"/>
                </a:cubicBezTo>
                <a:lnTo>
                  <a:pt x="220411" y="749758"/>
                </a:lnTo>
                <a:lnTo>
                  <a:pt x="264357" y="749758"/>
                </a:lnTo>
                <a:lnTo>
                  <a:pt x="264357" y="705624"/>
                </a:lnTo>
                <a:cubicBezTo>
                  <a:pt x="335088" y="705910"/>
                  <a:pt x="396738" y="651168"/>
                  <a:pt x="396738" y="578592"/>
                </a:cubicBezTo>
                <a:lnTo>
                  <a:pt x="396738" y="529307"/>
                </a:lnTo>
                <a:lnTo>
                  <a:pt x="347443" y="529307"/>
                </a:lnTo>
                <a:cubicBezTo>
                  <a:pt x="315695" y="529307"/>
                  <a:pt x="286641" y="541002"/>
                  <a:pt x="264357" y="560325"/>
                </a:cubicBezTo>
                <a:lnTo>
                  <a:pt x="264357" y="476173"/>
                </a:lnTo>
                <a:cubicBezTo>
                  <a:pt x="269884" y="472966"/>
                  <a:pt x="276397" y="468278"/>
                  <a:pt x="284490" y="461083"/>
                </a:cubicBezTo>
                <a:cubicBezTo>
                  <a:pt x="294803" y="451175"/>
                  <a:pt x="306428" y="435671"/>
                  <a:pt x="312952" y="412756"/>
                </a:cubicBezTo>
                <a:cubicBezTo>
                  <a:pt x="333755" y="424332"/>
                  <a:pt x="352950" y="427075"/>
                  <a:pt x="367240" y="426809"/>
                </a:cubicBezTo>
                <a:cubicBezTo>
                  <a:pt x="396857" y="424766"/>
                  <a:pt x="403982" y="418894"/>
                  <a:pt x="413782" y="413792"/>
                </a:cubicBezTo>
                <a:cubicBezTo>
                  <a:pt x="418687" y="404328"/>
                  <a:pt x="425111" y="396028"/>
                  <a:pt x="426799" y="367250"/>
                </a:cubicBezTo>
                <a:cubicBezTo>
                  <a:pt x="427075" y="352960"/>
                  <a:pt x="424332" y="333765"/>
                  <a:pt x="412756" y="312952"/>
                </a:cubicBezTo>
                <a:cubicBezTo>
                  <a:pt x="435661" y="306428"/>
                  <a:pt x="451175" y="294803"/>
                  <a:pt x="461083" y="284500"/>
                </a:cubicBezTo>
                <a:cubicBezTo>
                  <a:pt x="480574" y="262117"/>
                  <a:pt x="481463" y="252929"/>
                  <a:pt x="484779" y="242389"/>
                </a:cubicBezTo>
                <a:cubicBezTo>
                  <a:pt x="481561" y="232224"/>
                  <a:pt x="480239" y="221813"/>
                  <a:pt x="461083" y="200279"/>
                </a:cubicBezTo>
                <a:lnTo>
                  <a:pt x="461083" y="200279"/>
                </a:lnTo>
                <a:close/>
                <a:moveTo>
                  <a:pt x="380830" y="103949"/>
                </a:moveTo>
                <a:cubicBezTo>
                  <a:pt x="384432" y="115880"/>
                  <a:pt x="387343" y="142398"/>
                  <a:pt x="357727" y="172014"/>
                </a:cubicBezTo>
                <a:cubicBezTo>
                  <a:pt x="351618" y="178123"/>
                  <a:pt x="345302" y="183887"/>
                  <a:pt x="338917" y="189245"/>
                </a:cubicBezTo>
                <a:cubicBezTo>
                  <a:pt x="328841" y="171018"/>
                  <a:pt x="313751" y="155938"/>
                  <a:pt x="295523" y="145862"/>
                </a:cubicBezTo>
                <a:cubicBezTo>
                  <a:pt x="300882" y="139477"/>
                  <a:pt x="306655" y="133161"/>
                  <a:pt x="312764" y="127062"/>
                </a:cubicBezTo>
                <a:cubicBezTo>
                  <a:pt x="342381" y="97435"/>
                  <a:pt x="368888" y="100347"/>
                  <a:pt x="380830" y="103949"/>
                </a:cubicBezTo>
                <a:lnTo>
                  <a:pt x="380830" y="103949"/>
                </a:lnTo>
                <a:close/>
                <a:moveTo>
                  <a:pt x="273970" y="380790"/>
                </a:moveTo>
                <a:cubicBezTo>
                  <a:pt x="271769" y="417512"/>
                  <a:pt x="252722" y="432631"/>
                  <a:pt x="242379" y="438168"/>
                </a:cubicBezTo>
                <a:cubicBezTo>
                  <a:pt x="232353" y="432750"/>
                  <a:pt x="213039" y="417591"/>
                  <a:pt x="210819" y="380790"/>
                </a:cubicBezTo>
                <a:cubicBezTo>
                  <a:pt x="219533" y="371494"/>
                  <a:pt x="227556" y="361941"/>
                  <a:pt x="234701" y="352309"/>
                </a:cubicBezTo>
                <a:cubicBezTo>
                  <a:pt x="237248" y="352486"/>
                  <a:pt x="247551" y="352486"/>
                  <a:pt x="250087" y="352309"/>
                </a:cubicBezTo>
                <a:cubicBezTo>
                  <a:pt x="257232" y="361931"/>
                  <a:pt x="265246" y="371494"/>
                  <a:pt x="273970" y="380790"/>
                </a:cubicBezTo>
                <a:lnTo>
                  <a:pt x="273970" y="380790"/>
                </a:lnTo>
                <a:close/>
                <a:moveTo>
                  <a:pt x="242399" y="308669"/>
                </a:moveTo>
                <a:cubicBezTo>
                  <a:pt x="205855" y="308669"/>
                  <a:pt x="176110" y="278934"/>
                  <a:pt x="176110" y="242379"/>
                </a:cubicBezTo>
                <a:cubicBezTo>
                  <a:pt x="176110" y="205825"/>
                  <a:pt x="205845" y="176100"/>
                  <a:pt x="242399" y="176100"/>
                </a:cubicBezTo>
                <a:cubicBezTo>
                  <a:pt x="278953" y="176100"/>
                  <a:pt x="308678" y="205835"/>
                  <a:pt x="308678" y="242379"/>
                </a:cubicBezTo>
                <a:cubicBezTo>
                  <a:pt x="308678" y="278924"/>
                  <a:pt x="278953" y="308669"/>
                  <a:pt x="242399" y="308669"/>
                </a:cubicBezTo>
                <a:lnTo>
                  <a:pt x="242399" y="308669"/>
                </a:lnTo>
                <a:close/>
                <a:moveTo>
                  <a:pt x="242409" y="46601"/>
                </a:moveTo>
                <a:cubicBezTo>
                  <a:pt x="252436" y="52019"/>
                  <a:pt x="271749" y="67187"/>
                  <a:pt x="273970" y="103978"/>
                </a:cubicBezTo>
                <a:cubicBezTo>
                  <a:pt x="265255" y="113275"/>
                  <a:pt x="257232" y="122838"/>
                  <a:pt x="250087" y="132460"/>
                </a:cubicBezTo>
                <a:cubicBezTo>
                  <a:pt x="247551" y="132282"/>
                  <a:pt x="237248" y="132282"/>
                  <a:pt x="234701" y="132460"/>
                </a:cubicBezTo>
                <a:cubicBezTo>
                  <a:pt x="227556" y="122838"/>
                  <a:pt x="219543" y="113275"/>
                  <a:pt x="210819" y="103978"/>
                </a:cubicBezTo>
                <a:cubicBezTo>
                  <a:pt x="213010" y="67266"/>
                  <a:pt x="232066" y="52137"/>
                  <a:pt x="242409" y="46601"/>
                </a:cubicBezTo>
                <a:lnTo>
                  <a:pt x="242409" y="46601"/>
                </a:lnTo>
                <a:close/>
                <a:moveTo>
                  <a:pt x="103969" y="103929"/>
                </a:moveTo>
                <a:cubicBezTo>
                  <a:pt x="115564" y="100485"/>
                  <a:pt x="142339" y="97366"/>
                  <a:pt x="172024" y="127042"/>
                </a:cubicBezTo>
                <a:cubicBezTo>
                  <a:pt x="178133" y="133151"/>
                  <a:pt x="183896" y="139467"/>
                  <a:pt x="189255" y="145852"/>
                </a:cubicBezTo>
                <a:cubicBezTo>
                  <a:pt x="171027" y="155928"/>
                  <a:pt x="155948" y="171008"/>
                  <a:pt x="145872" y="189236"/>
                </a:cubicBezTo>
                <a:cubicBezTo>
                  <a:pt x="139487" y="183877"/>
                  <a:pt x="133171" y="178113"/>
                  <a:pt x="127062" y="172005"/>
                </a:cubicBezTo>
                <a:cubicBezTo>
                  <a:pt x="97425" y="142368"/>
                  <a:pt x="100357" y="115851"/>
                  <a:pt x="103969" y="103929"/>
                </a:cubicBezTo>
                <a:lnTo>
                  <a:pt x="103969" y="103929"/>
                </a:lnTo>
                <a:close/>
                <a:moveTo>
                  <a:pt x="46621" y="242389"/>
                </a:moveTo>
                <a:cubicBezTo>
                  <a:pt x="52167" y="232047"/>
                  <a:pt x="67286" y="213000"/>
                  <a:pt x="103988" y="210809"/>
                </a:cubicBezTo>
                <a:cubicBezTo>
                  <a:pt x="113285" y="219533"/>
                  <a:pt x="122848" y="227546"/>
                  <a:pt x="132470" y="234692"/>
                </a:cubicBezTo>
                <a:cubicBezTo>
                  <a:pt x="132292" y="237238"/>
                  <a:pt x="132292" y="247541"/>
                  <a:pt x="132470" y="250087"/>
                </a:cubicBezTo>
                <a:cubicBezTo>
                  <a:pt x="122848" y="257232"/>
                  <a:pt x="113285" y="265246"/>
                  <a:pt x="103988" y="273970"/>
                </a:cubicBezTo>
                <a:cubicBezTo>
                  <a:pt x="67286" y="271779"/>
                  <a:pt x="52167" y="252732"/>
                  <a:pt x="46621" y="242399"/>
                </a:cubicBezTo>
                <a:lnTo>
                  <a:pt x="46621" y="242399"/>
                </a:lnTo>
                <a:close/>
                <a:moveTo>
                  <a:pt x="103959" y="380820"/>
                </a:moveTo>
                <a:cubicBezTo>
                  <a:pt x="100357" y="368888"/>
                  <a:pt x="97445" y="342371"/>
                  <a:pt x="127062" y="312754"/>
                </a:cubicBezTo>
                <a:cubicBezTo>
                  <a:pt x="133171" y="306645"/>
                  <a:pt x="139487" y="300892"/>
                  <a:pt x="145872" y="295523"/>
                </a:cubicBezTo>
                <a:cubicBezTo>
                  <a:pt x="155948" y="313751"/>
                  <a:pt x="171037" y="328841"/>
                  <a:pt x="189265" y="338917"/>
                </a:cubicBezTo>
                <a:cubicBezTo>
                  <a:pt x="183906" y="345302"/>
                  <a:pt x="178133" y="351608"/>
                  <a:pt x="172024" y="357717"/>
                </a:cubicBezTo>
                <a:cubicBezTo>
                  <a:pt x="142408" y="387333"/>
                  <a:pt x="115900" y="384422"/>
                  <a:pt x="103959" y="380820"/>
                </a:cubicBezTo>
                <a:lnTo>
                  <a:pt x="103959" y="380820"/>
                </a:lnTo>
                <a:close/>
                <a:moveTo>
                  <a:pt x="131986" y="534468"/>
                </a:moveTo>
                <a:lnTo>
                  <a:pt x="131986" y="529119"/>
                </a:lnTo>
                <a:cubicBezTo>
                  <a:pt x="181597" y="526919"/>
                  <a:pt x="222622" y="567944"/>
                  <a:pt x="220421" y="617554"/>
                </a:cubicBezTo>
                <a:lnTo>
                  <a:pt x="215072" y="617554"/>
                </a:lnTo>
                <a:cubicBezTo>
                  <a:pt x="169261" y="617554"/>
                  <a:pt x="131986" y="580280"/>
                  <a:pt x="131986" y="534468"/>
                </a:cubicBezTo>
                <a:lnTo>
                  <a:pt x="131986" y="534468"/>
                </a:lnTo>
                <a:close/>
                <a:moveTo>
                  <a:pt x="347463" y="573243"/>
                </a:moveTo>
                <a:lnTo>
                  <a:pt x="352812" y="573243"/>
                </a:lnTo>
                <a:cubicBezTo>
                  <a:pt x="355013" y="622913"/>
                  <a:pt x="313939" y="664372"/>
                  <a:pt x="264377" y="661500"/>
                </a:cubicBezTo>
                <a:lnTo>
                  <a:pt x="264377" y="656339"/>
                </a:lnTo>
                <a:cubicBezTo>
                  <a:pt x="264377" y="610528"/>
                  <a:pt x="301652" y="573243"/>
                  <a:pt x="347463" y="573243"/>
                </a:cubicBezTo>
                <a:lnTo>
                  <a:pt x="347463" y="573243"/>
                </a:lnTo>
                <a:close/>
                <a:moveTo>
                  <a:pt x="380830" y="380840"/>
                </a:moveTo>
                <a:cubicBezTo>
                  <a:pt x="369234" y="384294"/>
                  <a:pt x="342460" y="387402"/>
                  <a:pt x="312774" y="357727"/>
                </a:cubicBezTo>
                <a:cubicBezTo>
                  <a:pt x="306665" y="351618"/>
                  <a:pt x="300902" y="345312"/>
                  <a:pt x="295543" y="338927"/>
                </a:cubicBezTo>
                <a:cubicBezTo>
                  <a:pt x="313771" y="328850"/>
                  <a:pt x="328850" y="313761"/>
                  <a:pt x="338927" y="295543"/>
                </a:cubicBezTo>
                <a:cubicBezTo>
                  <a:pt x="345312" y="300902"/>
                  <a:pt x="351628" y="306655"/>
                  <a:pt x="357737" y="312764"/>
                </a:cubicBezTo>
                <a:cubicBezTo>
                  <a:pt x="387373" y="342391"/>
                  <a:pt x="384442" y="368908"/>
                  <a:pt x="380830" y="380840"/>
                </a:cubicBezTo>
                <a:lnTo>
                  <a:pt x="380830" y="380840"/>
                </a:lnTo>
                <a:close/>
                <a:moveTo>
                  <a:pt x="380800" y="273960"/>
                </a:moveTo>
                <a:cubicBezTo>
                  <a:pt x="371504" y="265246"/>
                  <a:pt x="361941" y="257222"/>
                  <a:pt x="352319" y="250077"/>
                </a:cubicBezTo>
                <a:cubicBezTo>
                  <a:pt x="352496" y="247531"/>
                  <a:pt x="352496" y="237238"/>
                  <a:pt x="352319" y="234682"/>
                </a:cubicBezTo>
                <a:cubicBezTo>
                  <a:pt x="361941" y="227537"/>
                  <a:pt x="371504" y="219523"/>
                  <a:pt x="380800" y="210799"/>
                </a:cubicBezTo>
                <a:cubicBezTo>
                  <a:pt x="417502" y="212990"/>
                  <a:pt x="432622" y="232037"/>
                  <a:pt x="438168" y="242379"/>
                </a:cubicBezTo>
                <a:cubicBezTo>
                  <a:pt x="432622" y="252722"/>
                  <a:pt x="417502" y="271769"/>
                  <a:pt x="380800" y="273950"/>
                </a:cubicBezTo>
                <a:lnTo>
                  <a:pt x="380800" y="27395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08" name="Google Shape;1208;p32"/>
          <p:cNvGrpSpPr/>
          <p:nvPr/>
        </p:nvGrpSpPr>
        <p:grpSpPr>
          <a:xfrm>
            <a:off x="1643338" y="1787401"/>
            <a:ext cx="440065" cy="439502"/>
            <a:chOff x="999001" y="3147663"/>
            <a:chExt cx="440065" cy="439502"/>
          </a:xfrm>
        </p:grpSpPr>
        <p:sp>
          <p:nvSpPr>
            <p:cNvPr id="1209" name="Google Shape;1209;p32"/>
            <p:cNvSpPr/>
            <p:nvPr/>
          </p:nvSpPr>
          <p:spPr>
            <a:xfrm>
              <a:off x="999001" y="3147663"/>
              <a:ext cx="440065" cy="262647"/>
            </a:xfrm>
            <a:custGeom>
              <a:rect b="b" l="l" r="r" t="t"/>
              <a:pathLst>
                <a:path extrusionOk="0" h="447059" w="749047">
                  <a:moveTo>
                    <a:pt x="646849" y="203279"/>
                  </a:moveTo>
                  <a:cubicBezTo>
                    <a:pt x="623430" y="131601"/>
                    <a:pt x="547676" y="86353"/>
                    <a:pt x="470857" y="104975"/>
                  </a:cubicBezTo>
                  <a:cubicBezTo>
                    <a:pt x="443905" y="42180"/>
                    <a:pt x="381337" y="0"/>
                    <a:pt x="311623" y="0"/>
                  </a:cubicBezTo>
                  <a:cubicBezTo>
                    <a:pt x="241909" y="0"/>
                    <a:pt x="181531" y="40403"/>
                    <a:pt x="153731" y="101916"/>
                  </a:cubicBezTo>
                  <a:cubicBezTo>
                    <a:pt x="68365" y="109850"/>
                    <a:pt x="-1743" y="188939"/>
                    <a:pt x="33" y="274019"/>
                  </a:cubicBezTo>
                  <a:cubicBezTo>
                    <a:pt x="33" y="369520"/>
                    <a:pt x="77731" y="447228"/>
                    <a:pt x="173242" y="447228"/>
                  </a:cubicBezTo>
                  <a:lnTo>
                    <a:pt x="626963" y="447228"/>
                  </a:lnTo>
                  <a:cubicBezTo>
                    <a:pt x="694663" y="447228"/>
                    <a:pt x="749751" y="392140"/>
                    <a:pt x="749751" y="324429"/>
                  </a:cubicBezTo>
                  <a:cubicBezTo>
                    <a:pt x="750985" y="265561"/>
                    <a:pt x="703644" y="211421"/>
                    <a:pt x="646858" y="203269"/>
                  </a:cubicBezTo>
                  <a:lnTo>
                    <a:pt x="646858" y="203269"/>
                  </a:lnTo>
                  <a:close/>
                  <a:moveTo>
                    <a:pt x="626963" y="403291"/>
                  </a:moveTo>
                  <a:lnTo>
                    <a:pt x="173251" y="403291"/>
                  </a:lnTo>
                  <a:cubicBezTo>
                    <a:pt x="101969" y="403291"/>
                    <a:pt x="43969" y="345292"/>
                    <a:pt x="43969" y="274009"/>
                  </a:cubicBezTo>
                  <a:cubicBezTo>
                    <a:pt x="43713" y="198650"/>
                    <a:pt x="108956" y="139773"/>
                    <a:pt x="184670" y="144372"/>
                  </a:cubicBezTo>
                  <a:cubicBezTo>
                    <a:pt x="200263" y="86777"/>
                    <a:pt x="250465" y="43492"/>
                    <a:pt x="311623" y="43907"/>
                  </a:cubicBezTo>
                  <a:cubicBezTo>
                    <a:pt x="381238" y="45663"/>
                    <a:pt x="428490" y="90892"/>
                    <a:pt x="442820" y="162284"/>
                  </a:cubicBezTo>
                  <a:cubicBezTo>
                    <a:pt x="515425" y="123094"/>
                    <a:pt x="599142" y="152760"/>
                    <a:pt x="611518" y="245172"/>
                  </a:cubicBezTo>
                  <a:cubicBezTo>
                    <a:pt x="657764" y="241807"/>
                    <a:pt x="704562" y="268315"/>
                    <a:pt x="705825" y="324419"/>
                  </a:cubicBezTo>
                  <a:cubicBezTo>
                    <a:pt x="705825" y="367911"/>
                    <a:pt x="670445" y="403282"/>
                    <a:pt x="626963" y="403282"/>
                  </a:cubicBezTo>
                  <a:lnTo>
                    <a:pt x="626963" y="40328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0" name="Google Shape;1210;p32"/>
            <p:cNvSpPr/>
            <p:nvPr/>
          </p:nvSpPr>
          <p:spPr>
            <a:xfrm>
              <a:off x="1040373" y="3418321"/>
              <a:ext cx="77692" cy="99145"/>
            </a:xfrm>
            <a:custGeom>
              <a:rect b="b" l="l" r="r" t="t"/>
              <a:pathLst>
                <a:path extrusionOk="0" h="168757" w="132242">
                  <a:moveTo>
                    <a:pt x="66180" y="0"/>
                  </a:moveTo>
                  <a:cubicBezTo>
                    <a:pt x="47400" y="18346"/>
                    <a:pt x="-2507" y="73701"/>
                    <a:pt x="98" y="102863"/>
                  </a:cubicBezTo>
                  <a:cubicBezTo>
                    <a:pt x="98" y="139299"/>
                    <a:pt x="29744" y="168945"/>
                    <a:pt x="66180" y="168945"/>
                  </a:cubicBezTo>
                  <a:cubicBezTo>
                    <a:pt x="102616" y="168945"/>
                    <a:pt x="132252" y="139299"/>
                    <a:pt x="132252" y="102863"/>
                  </a:cubicBezTo>
                  <a:cubicBezTo>
                    <a:pt x="134660" y="74026"/>
                    <a:pt x="85859" y="19047"/>
                    <a:pt x="66180" y="0"/>
                  </a:cubicBezTo>
                  <a:lnTo>
                    <a:pt x="66180" y="0"/>
                  </a:lnTo>
                  <a:close/>
                  <a:moveTo>
                    <a:pt x="66180" y="125009"/>
                  </a:moveTo>
                  <a:cubicBezTo>
                    <a:pt x="53972" y="125009"/>
                    <a:pt x="44034" y="115081"/>
                    <a:pt x="44034" y="102903"/>
                  </a:cubicBezTo>
                  <a:cubicBezTo>
                    <a:pt x="44252" y="97288"/>
                    <a:pt x="53074" y="82129"/>
                    <a:pt x="66180" y="65510"/>
                  </a:cubicBezTo>
                  <a:cubicBezTo>
                    <a:pt x="79286" y="82119"/>
                    <a:pt x="88089" y="97268"/>
                    <a:pt x="88326" y="102893"/>
                  </a:cubicBezTo>
                  <a:cubicBezTo>
                    <a:pt x="88306" y="115101"/>
                    <a:pt x="78378" y="125019"/>
                    <a:pt x="66180" y="125019"/>
                  </a:cubicBezTo>
                  <a:lnTo>
                    <a:pt x="6618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1" name="Google Shape;1211;p32"/>
            <p:cNvSpPr/>
            <p:nvPr/>
          </p:nvSpPr>
          <p:spPr>
            <a:xfrm>
              <a:off x="1179928" y="3418321"/>
              <a:ext cx="77692" cy="99145"/>
            </a:xfrm>
            <a:custGeom>
              <a:rect b="b" l="l" r="r" t="t"/>
              <a:pathLst>
                <a:path extrusionOk="0" h="168757" w="132242">
                  <a:moveTo>
                    <a:pt x="66170" y="0"/>
                  </a:moveTo>
                  <a:cubicBezTo>
                    <a:pt x="47390" y="18346"/>
                    <a:pt x="-2507" y="73701"/>
                    <a:pt x="98" y="102863"/>
                  </a:cubicBezTo>
                  <a:cubicBezTo>
                    <a:pt x="98" y="139299"/>
                    <a:pt x="29734" y="168945"/>
                    <a:pt x="66170" y="168945"/>
                  </a:cubicBezTo>
                  <a:cubicBezTo>
                    <a:pt x="102606" y="168945"/>
                    <a:pt x="132252" y="139299"/>
                    <a:pt x="132252" y="102863"/>
                  </a:cubicBezTo>
                  <a:cubicBezTo>
                    <a:pt x="134660" y="74026"/>
                    <a:pt x="85859" y="19047"/>
                    <a:pt x="66170" y="0"/>
                  </a:cubicBezTo>
                  <a:lnTo>
                    <a:pt x="66170" y="0"/>
                  </a:lnTo>
                  <a:close/>
                  <a:moveTo>
                    <a:pt x="66170" y="125009"/>
                  </a:moveTo>
                  <a:cubicBezTo>
                    <a:pt x="53963" y="125009"/>
                    <a:pt x="44025" y="115081"/>
                    <a:pt x="44025" y="102903"/>
                  </a:cubicBezTo>
                  <a:cubicBezTo>
                    <a:pt x="44242" y="97288"/>
                    <a:pt x="53064" y="82129"/>
                    <a:pt x="66170" y="65510"/>
                  </a:cubicBezTo>
                  <a:cubicBezTo>
                    <a:pt x="79276" y="82119"/>
                    <a:pt x="88089" y="97268"/>
                    <a:pt x="88316" y="102893"/>
                  </a:cubicBezTo>
                  <a:cubicBezTo>
                    <a:pt x="88316" y="115101"/>
                    <a:pt x="7837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2" name="Google Shape;1212;p32"/>
            <p:cNvSpPr/>
            <p:nvPr/>
          </p:nvSpPr>
          <p:spPr>
            <a:xfrm>
              <a:off x="1110147" y="3488020"/>
              <a:ext cx="77692" cy="99145"/>
            </a:xfrm>
            <a:custGeom>
              <a:rect b="b" l="l" r="r" t="t"/>
              <a:pathLst>
                <a:path extrusionOk="0" h="168757" w="132242">
                  <a:moveTo>
                    <a:pt x="66180" y="0"/>
                  </a:moveTo>
                  <a:cubicBezTo>
                    <a:pt x="47400" y="18346"/>
                    <a:pt x="-2507" y="73701"/>
                    <a:pt x="98" y="102863"/>
                  </a:cubicBezTo>
                  <a:cubicBezTo>
                    <a:pt x="98" y="139299"/>
                    <a:pt x="29744" y="168935"/>
                    <a:pt x="66180" y="168935"/>
                  </a:cubicBezTo>
                  <a:cubicBezTo>
                    <a:pt x="102616" y="168935"/>
                    <a:pt x="132252" y="139299"/>
                    <a:pt x="132252" y="102863"/>
                  </a:cubicBezTo>
                  <a:cubicBezTo>
                    <a:pt x="134660" y="74027"/>
                    <a:pt x="85859" y="19047"/>
                    <a:pt x="66180" y="0"/>
                  </a:cubicBezTo>
                  <a:lnTo>
                    <a:pt x="66180" y="0"/>
                  </a:lnTo>
                  <a:close/>
                  <a:moveTo>
                    <a:pt x="66180" y="125009"/>
                  </a:moveTo>
                  <a:cubicBezTo>
                    <a:pt x="53972" y="125009"/>
                    <a:pt x="44034" y="115071"/>
                    <a:pt x="44034" y="102903"/>
                  </a:cubicBezTo>
                  <a:cubicBezTo>
                    <a:pt x="44252" y="97287"/>
                    <a:pt x="53074" y="82129"/>
                    <a:pt x="66180" y="65509"/>
                  </a:cubicBezTo>
                  <a:cubicBezTo>
                    <a:pt x="79286" y="82109"/>
                    <a:pt x="88089" y="97268"/>
                    <a:pt x="88326" y="102893"/>
                  </a:cubicBezTo>
                  <a:cubicBezTo>
                    <a:pt x="88306" y="115100"/>
                    <a:pt x="78378" y="125019"/>
                    <a:pt x="66180" y="125019"/>
                  </a:cubicBezTo>
                  <a:lnTo>
                    <a:pt x="6618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3" name="Google Shape;1213;p32"/>
            <p:cNvSpPr/>
            <p:nvPr/>
          </p:nvSpPr>
          <p:spPr>
            <a:xfrm>
              <a:off x="1249708" y="3488020"/>
              <a:ext cx="77692" cy="99145"/>
            </a:xfrm>
            <a:custGeom>
              <a:rect b="b" l="l" r="r" t="t"/>
              <a:pathLst>
                <a:path extrusionOk="0" h="168757" w="132242">
                  <a:moveTo>
                    <a:pt x="66170" y="0"/>
                  </a:moveTo>
                  <a:cubicBezTo>
                    <a:pt x="47390" y="18346"/>
                    <a:pt x="-2507" y="73701"/>
                    <a:pt x="98" y="102863"/>
                  </a:cubicBezTo>
                  <a:cubicBezTo>
                    <a:pt x="98" y="139299"/>
                    <a:pt x="29734" y="168935"/>
                    <a:pt x="66170" y="168935"/>
                  </a:cubicBezTo>
                  <a:cubicBezTo>
                    <a:pt x="102606" y="168935"/>
                    <a:pt x="132252" y="139299"/>
                    <a:pt x="132252" y="102863"/>
                  </a:cubicBezTo>
                  <a:cubicBezTo>
                    <a:pt x="134660" y="74027"/>
                    <a:pt x="85859" y="19047"/>
                    <a:pt x="66170" y="0"/>
                  </a:cubicBezTo>
                  <a:lnTo>
                    <a:pt x="66170" y="0"/>
                  </a:lnTo>
                  <a:close/>
                  <a:moveTo>
                    <a:pt x="66170" y="125009"/>
                  </a:moveTo>
                  <a:cubicBezTo>
                    <a:pt x="53963" y="125009"/>
                    <a:pt x="44034" y="115071"/>
                    <a:pt x="44034" y="102903"/>
                  </a:cubicBezTo>
                  <a:cubicBezTo>
                    <a:pt x="44252" y="97287"/>
                    <a:pt x="53074" y="82129"/>
                    <a:pt x="66170" y="65509"/>
                  </a:cubicBezTo>
                  <a:cubicBezTo>
                    <a:pt x="79276" y="82109"/>
                    <a:pt x="88079" y="97268"/>
                    <a:pt x="88316" y="102893"/>
                  </a:cubicBezTo>
                  <a:cubicBezTo>
                    <a:pt x="88296" y="115100"/>
                    <a:pt x="7837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14" name="Google Shape;1214;p32"/>
            <p:cNvSpPr/>
            <p:nvPr/>
          </p:nvSpPr>
          <p:spPr>
            <a:xfrm>
              <a:off x="1319488" y="3418321"/>
              <a:ext cx="77692" cy="99145"/>
            </a:xfrm>
            <a:custGeom>
              <a:rect b="b" l="l" r="r" t="t"/>
              <a:pathLst>
                <a:path extrusionOk="0" h="168757" w="132242">
                  <a:moveTo>
                    <a:pt x="66170" y="0"/>
                  </a:moveTo>
                  <a:cubicBezTo>
                    <a:pt x="47390" y="18346"/>
                    <a:pt x="-2507" y="73701"/>
                    <a:pt x="98" y="102863"/>
                  </a:cubicBezTo>
                  <a:cubicBezTo>
                    <a:pt x="98" y="139299"/>
                    <a:pt x="29735" y="168945"/>
                    <a:pt x="66170" y="168945"/>
                  </a:cubicBezTo>
                  <a:cubicBezTo>
                    <a:pt x="102606" y="168945"/>
                    <a:pt x="132242" y="139299"/>
                    <a:pt x="132242" y="102863"/>
                  </a:cubicBezTo>
                  <a:cubicBezTo>
                    <a:pt x="134650" y="74026"/>
                    <a:pt x="85859" y="19047"/>
                    <a:pt x="66170" y="0"/>
                  </a:cubicBezTo>
                  <a:lnTo>
                    <a:pt x="66170" y="0"/>
                  </a:lnTo>
                  <a:close/>
                  <a:moveTo>
                    <a:pt x="66170" y="125009"/>
                  </a:moveTo>
                  <a:cubicBezTo>
                    <a:pt x="53963" y="125009"/>
                    <a:pt x="44025" y="115081"/>
                    <a:pt x="44025" y="102903"/>
                  </a:cubicBezTo>
                  <a:cubicBezTo>
                    <a:pt x="44242" y="97288"/>
                    <a:pt x="53065" y="82129"/>
                    <a:pt x="66170" y="65510"/>
                  </a:cubicBezTo>
                  <a:cubicBezTo>
                    <a:pt x="79276" y="82119"/>
                    <a:pt x="88079" y="97268"/>
                    <a:pt x="88316" y="102893"/>
                  </a:cubicBezTo>
                  <a:cubicBezTo>
                    <a:pt x="88296" y="115101"/>
                    <a:pt x="78368" y="125019"/>
                    <a:pt x="66170" y="125019"/>
                  </a:cubicBezTo>
                  <a:lnTo>
                    <a:pt x="66170" y="12501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8" name="Shape 1218"/>
        <p:cNvGrpSpPr/>
        <p:nvPr/>
      </p:nvGrpSpPr>
      <p:grpSpPr>
        <a:xfrm>
          <a:off x="0" y="0"/>
          <a:ext cx="0" cy="0"/>
          <a:chOff x="0" y="0"/>
          <a:chExt cx="0" cy="0"/>
        </a:xfrm>
      </p:grpSpPr>
      <p:sp>
        <p:nvSpPr>
          <p:cNvPr id="1219" name="Google Shape;1219;p33"/>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Three ideas</a:t>
            </a:r>
            <a:endParaRPr/>
          </a:p>
        </p:txBody>
      </p:sp>
      <p:sp>
        <p:nvSpPr>
          <p:cNvPr id="1220" name="Google Shape;1220;p33"/>
          <p:cNvSpPr txBox="1"/>
          <p:nvPr>
            <p:ph idx="1" type="subTitle"/>
          </p:nvPr>
        </p:nvSpPr>
        <p:spPr>
          <a:xfrm>
            <a:off x="1400600" y="2246600"/>
            <a:ext cx="1871100" cy="10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closest planet to the Sun and the smallest one in the Solar System</a:t>
            </a:r>
            <a:endParaRPr/>
          </a:p>
        </p:txBody>
      </p:sp>
      <p:sp>
        <p:nvSpPr>
          <p:cNvPr id="1221" name="Google Shape;1221;p33"/>
          <p:cNvSpPr txBox="1"/>
          <p:nvPr>
            <p:ph idx="2" type="subTitle"/>
          </p:nvPr>
        </p:nvSpPr>
        <p:spPr>
          <a:xfrm>
            <a:off x="3636623" y="2703800"/>
            <a:ext cx="1871100" cy="10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1222" name="Google Shape;1222;p33"/>
          <p:cNvSpPr txBox="1"/>
          <p:nvPr>
            <p:ph idx="3" type="subTitle"/>
          </p:nvPr>
        </p:nvSpPr>
        <p:spPr>
          <a:xfrm>
            <a:off x="5872647" y="3161000"/>
            <a:ext cx="1871100" cy="1014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1223" name="Google Shape;1223;p33"/>
          <p:cNvSpPr txBox="1"/>
          <p:nvPr>
            <p:ph idx="4" type="subTitle"/>
          </p:nvPr>
        </p:nvSpPr>
        <p:spPr>
          <a:xfrm>
            <a:off x="1400600" y="1902375"/>
            <a:ext cx="18711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224" name="Google Shape;1224;p33"/>
          <p:cNvSpPr txBox="1"/>
          <p:nvPr>
            <p:ph idx="5" type="subTitle"/>
          </p:nvPr>
        </p:nvSpPr>
        <p:spPr>
          <a:xfrm>
            <a:off x="5872640" y="2816775"/>
            <a:ext cx="18711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25" name="Google Shape;1225;p33"/>
          <p:cNvSpPr txBox="1"/>
          <p:nvPr>
            <p:ph idx="6" type="subTitle"/>
          </p:nvPr>
        </p:nvSpPr>
        <p:spPr>
          <a:xfrm>
            <a:off x="3636620" y="2359575"/>
            <a:ext cx="1871100" cy="44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226" name="Google Shape;1226;p33"/>
          <p:cNvSpPr/>
          <p:nvPr/>
        </p:nvSpPr>
        <p:spPr>
          <a:xfrm>
            <a:off x="3719059" y="1787826"/>
            <a:ext cx="440065" cy="440065"/>
          </a:xfrm>
          <a:custGeom>
            <a:rect b="b" l="l" r="r" t="t"/>
            <a:pathLst>
              <a:path extrusionOk="0" h="749047" w="749047">
                <a:moveTo>
                  <a:pt x="227754" y="553081"/>
                </a:moveTo>
                <a:lnTo>
                  <a:pt x="749768" y="457965"/>
                </a:lnTo>
                <a:lnTo>
                  <a:pt x="705368" y="44400"/>
                </a:lnTo>
                <a:lnTo>
                  <a:pt x="291803" y="0"/>
                </a:lnTo>
                <a:lnTo>
                  <a:pt x="196687" y="522014"/>
                </a:lnTo>
                <a:lnTo>
                  <a:pt x="187035" y="531676"/>
                </a:lnTo>
                <a:lnTo>
                  <a:pt x="139704" y="484334"/>
                </a:lnTo>
                <a:lnTo>
                  <a:pt x="108637" y="515402"/>
                </a:lnTo>
                <a:lnTo>
                  <a:pt x="155978" y="562743"/>
                </a:lnTo>
                <a:lnTo>
                  <a:pt x="124654" y="594057"/>
                </a:lnTo>
                <a:lnTo>
                  <a:pt x="93942" y="563345"/>
                </a:lnTo>
                <a:lnTo>
                  <a:pt x="62875" y="594412"/>
                </a:lnTo>
                <a:lnTo>
                  <a:pt x="93587" y="625114"/>
                </a:lnTo>
                <a:lnTo>
                  <a:pt x="62263" y="656438"/>
                </a:lnTo>
                <a:lnTo>
                  <a:pt x="46591" y="640776"/>
                </a:lnTo>
                <a:lnTo>
                  <a:pt x="15534" y="671843"/>
                </a:lnTo>
                <a:lnTo>
                  <a:pt x="31196" y="687505"/>
                </a:lnTo>
                <a:lnTo>
                  <a:pt x="0" y="718700"/>
                </a:lnTo>
                <a:lnTo>
                  <a:pt x="31067" y="749768"/>
                </a:lnTo>
                <a:lnTo>
                  <a:pt x="62263" y="718572"/>
                </a:lnTo>
                <a:lnTo>
                  <a:pt x="77925" y="734234"/>
                </a:lnTo>
                <a:lnTo>
                  <a:pt x="108992" y="703177"/>
                </a:lnTo>
                <a:lnTo>
                  <a:pt x="93330" y="687505"/>
                </a:lnTo>
                <a:lnTo>
                  <a:pt x="124654" y="656181"/>
                </a:lnTo>
                <a:lnTo>
                  <a:pt x="155356" y="686893"/>
                </a:lnTo>
                <a:lnTo>
                  <a:pt x="186423" y="655826"/>
                </a:lnTo>
                <a:lnTo>
                  <a:pt x="155711" y="625114"/>
                </a:lnTo>
                <a:lnTo>
                  <a:pt x="187025" y="593790"/>
                </a:lnTo>
                <a:lnTo>
                  <a:pt x="234366" y="641131"/>
                </a:lnTo>
                <a:lnTo>
                  <a:pt x="265433" y="610064"/>
                </a:lnTo>
                <a:lnTo>
                  <a:pt x="218092" y="562733"/>
                </a:lnTo>
                <a:lnTo>
                  <a:pt x="227754" y="553081"/>
                </a:lnTo>
                <a:close/>
                <a:moveTo>
                  <a:pt x="668478" y="112347"/>
                </a:moveTo>
                <a:lnTo>
                  <a:pt x="691048" y="322574"/>
                </a:lnTo>
                <a:cubicBezTo>
                  <a:pt x="662369" y="275312"/>
                  <a:pt x="628677" y="231198"/>
                  <a:pt x="590237" y="190588"/>
                </a:cubicBezTo>
                <a:lnTo>
                  <a:pt x="668478" y="112347"/>
                </a:lnTo>
                <a:close/>
                <a:moveTo>
                  <a:pt x="559170" y="159540"/>
                </a:moveTo>
                <a:cubicBezTo>
                  <a:pt x="518560" y="121111"/>
                  <a:pt x="474407" y="87419"/>
                  <a:pt x="427105" y="58710"/>
                </a:cubicBezTo>
                <a:lnTo>
                  <a:pt x="637420" y="81290"/>
                </a:lnTo>
                <a:lnTo>
                  <a:pt x="559170" y="159530"/>
                </a:lnTo>
                <a:close/>
                <a:moveTo>
                  <a:pt x="559160" y="221675"/>
                </a:moveTo>
                <a:cubicBezTo>
                  <a:pt x="615472" y="281332"/>
                  <a:pt x="660928" y="348993"/>
                  <a:pt x="694640" y="423365"/>
                </a:cubicBezTo>
                <a:lnTo>
                  <a:pt x="282348" y="498487"/>
                </a:lnTo>
                <a:lnTo>
                  <a:pt x="559160" y="221675"/>
                </a:lnTo>
                <a:close/>
                <a:moveTo>
                  <a:pt x="326413" y="55147"/>
                </a:moveTo>
                <a:cubicBezTo>
                  <a:pt x="400804" y="88909"/>
                  <a:pt x="468455" y="134365"/>
                  <a:pt x="528093" y="190617"/>
                </a:cubicBezTo>
                <a:lnTo>
                  <a:pt x="251291" y="467419"/>
                </a:lnTo>
                <a:lnTo>
                  <a:pt x="326413" y="55147"/>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7" name="Google Shape;1227;p33"/>
          <p:cNvSpPr/>
          <p:nvPr/>
        </p:nvSpPr>
        <p:spPr>
          <a:xfrm>
            <a:off x="5976051" y="2245026"/>
            <a:ext cx="440065" cy="440065"/>
          </a:xfrm>
          <a:custGeom>
            <a:rect b="b" l="l" r="r" t="t"/>
            <a:pathLst>
              <a:path extrusionOk="0" h="749047" w="749047">
                <a:moveTo>
                  <a:pt x="103495" y="295513"/>
                </a:moveTo>
                <a:cubicBezTo>
                  <a:pt x="93863" y="310406"/>
                  <a:pt x="88238" y="328110"/>
                  <a:pt x="88238" y="347128"/>
                </a:cubicBezTo>
                <a:cubicBezTo>
                  <a:pt x="87793" y="418302"/>
                  <a:pt x="166883" y="467992"/>
                  <a:pt x="232550" y="428862"/>
                </a:cubicBezTo>
                <a:lnTo>
                  <a:pt x="290283" y="394251"/>
                </a:lnTo>
                <a:cubicBezTo>
                  <a:pt x="291665" y="398011"/>
                  <a:pt x="293461" y="401742"/>
                  <a:pt x="295671" y="405443"/>
                </a:cubicBezTo>
                <a:lnTo>
                  <a:pt x="220579" y="485696"/>
                </a:lnTo>
                <a:lnTo>
                  <a:pt x="220579" y="582599"/>
                </a:lnTo>
                <a:lnTo>
                  <a:pt x="264515" y="582599"/>
                </a:lnTo>
                <a:lnTo>
                  <a:pt x="264515" y="503046"/>
                </a:lnTo>
                <a:lnTo>
                  <a:pt x="325969" y="437368"/>
                </a:lnTo>
                <a:cubicBezTo>
                  <a:pt x="335383" y="444533"/>
                  <a:pt x="346979" y="451363"/>
                  <a:pt x="352931" y="454629"/>
                </a:cubicBezTo>
                <a:lnTo>
                  <a:pt x="352931" y="749768"/>
                </a:lnTo>
                <a:lnTo>
                  <a:pt x="396867" y="749768"/>
                </a:lnTo>
                <a:lnTo>
                  <a:pt x="396867" y="454629"/>
                </a:lnTo>
                <a:cubicBezTo>
                  <a:pt x="404969" y="450277"/>
                  <a:pt x="416683" y="442826"/>
                  <a:pt x="423828" y="437368"/>
                </a:cubicBezTo>
                <a:lnTo>
                  <a:pt x="485282" y="503046"/>
                </a:lnTo>
                <a:lnTo>
                  <a:pt x="485282" y="582599"/>
                </a:lnTo>
                <a:lnTo>
                  <a:pt x="529218" y="582599"/>
                </a:lnTo>
                <a:lnTo>
                  <a:pt x="529218" y="485696"/>
                </a:lnTo>
                <a:lnTo>
                  <a:pt x="454126" y="405443"/>
                </a:lnTo>
                <a:cubicBezTo>
                  <a:pt x="456327" y="401742"/>
                  <a:pt x="458132" y="398011"/>
                  <a:pt x="459514" y="394251"/>
                </a:cubicBezTo>
                <a:lnTo>
                  <a:pt x="517247" y="428862"/>
                </a:lnTo>
                <a:cubicBezTo>
                  <a:pt x="576194" y="465337"/>
                  <a:pt x="661619" y="424677"/>
                  <a:pt x="661560" y="347128"/>
                </a:cubicBezTo>
                <a:cubicBezTo>
                  <a:pt x="661560" y="328110"/>
                  <a:pt x="655944" y="310396"/>
                  <a:pt x="646302" y="295513"/>
                </a:cubicBezTo>
                <a:cubicBezTo>
                  <a:pt x="703966" y="291862"/>
                  <a:pt x="749787" y="243820"/>
                  <a:pt x="749787" y="185249"/>
                </a:cubicBezTo>
                <a:cubicBezTo>
                  <a:pt x="750133" y="104344"/>
                  <a:pt x="662339" y="46867"/>
                  <a:pt x="585993" y="88435"/>
                </a:cubicBezTo>
                <a:lnTo>
                  <a:pt x="485262" y="143868"/>
                </a:lnTo>
                <a:lnTo>
                  <a:pt x="529208" y="96902"/>
                </a:lnTo>
                <a:lnTo>
                  <a:pt x="529208" y="0"/>
                </a:lnTo>
                <a:lnTo>
                  <a:pt x="485272" y="0"/>
                </a:lnTo>
                <a:lnTo>
                  <a:pt x="485272" y="79553"/>
                </a:lnTo>
                <a:lnTo>
                  <a:pt x="453129" y="113897"/>
                </a:lnTo>
                <a:cubicBezTo>
                  <a:pt x="438444" y="85622"/>
                  <a:pt x="408897" y="66260"/>
                  <a:pt x="374889" y="66260"/>
                </a:cubicBezTo>
                <a:cubicBezTo>
                  <a:pt x="340881" y="66260"/>
                  <a:pt x="311343" y="85622"/>
                  <a:pt x="296648" y="113897"/>
                </a:cubicBezTo>
                <a:lnTo>
                  <a:pt x="264515" y="79553"/>
                </a:lnTo>
                <a:lnTo>
                  <a:pt x="264515" y="0"/>
                </a:lnTo>
                <a:lnTo>
                  <a:pt x="220579" y="0"/>
                </a:lnTo>
                <a:lnTo>
                  <a:pt x="220579" y="96902"/>
                </a:lnTo>
                <a:lnTo>
                  <a:pt x="264525" y="143868"/>
                </a:lnTo>
                <a:lnTo>
                  <a:pt x="163793" y="88435"/>
                </a:lnTo>
                <a:cubicBezTo>
                  <a:pt x="93902" y="49275"/>
                  <a:pt x="247" y="97949"/>
                  <a:pt x="0" y="185249"/>
                </a:cubicBezTo>
                <a:cubicBezTo>
                  <a:pt x="0" y="243820"/>
                  <a:pt x="45811" y="291862"/>
                  <a:pt x="103485" y="295513"/>
                </a:cubicBezTo>
                <a:lnTo>
                  <a:pt x="103485" y="295513"/>
                </a:lnTo>
                <a:close/>
                <a:moveTo>
                  <a:pt x="419101" y="154398"/>
                </a:moveTo>
                <a:cubicBezTo>
                  <a:pt x="419101" y="178775"/>
                  <a:pt x="399265" y="198601"/>
                  <a:pt x="374898" y="198601"/>
                </a:cubicBezTo>
                <a:cubicBezTo>
                  <a:pt x="350532" y="198601"/>
                  <a:pt x="330696" y="178765"/>
                  <a:pt x="330696" y="154398"/>
                </a:cubicBezTo>
                <a:cubicBezTo>
                  <a:pt x="330696" y="130032"/>
                  <a:pt x="350532" y="110196"/>
                  <a:pt x="374898" y="110196"/>
                </a:cubicBezTo>
                <a:cubicBezTo>
                  <a:pt x="399265" y="110196"/>
                  <a:pt x="419101" y="130022"/>
                  <a:pt x="419101" y="154398"/>
                </a:cubicBezTo>
                <a:lnTo>
                  <a:pt x="419101" y="154398"/>
                </a:lnTo>
                <a:close/>
                <a:moveTo>
                  <a:pt x="639266" y="251834"/>
                </a:moveTo>
                <a:lnTo>
                  <a:pt x="462080" y="251834"/>
                </a:lnTo>
                <a:cubicBezTo>
                  <a:pt x="460087" y="238234"/>
                  <a:pt x="454975" y="225642"/>
                  <a:pt x="447494" y="214806"/>
                </a:cubicBezTo>
                <a:lnTo>
                  <a:pt x="607162" y="126933"/>
                </a:lnTo>
                <a:cubicBezTo>
                  <a:pt x="650437" y="102133"/>
                  <a:pt x="707164" y="136348"/>
                  <a:pt x="705831" y="185258"/>
                </a:cubicBezTo>
                <a:cubicBezTo>
                  <a:pt x="705831" y="221971"/>
                  <a:pt x="675968" y="251834"/>
                  <a:pt x="639256" y="251834"/>
                </a:cubicBezTo>
                <a:lnTo>
                  <a:pt x="639256" y="251834"/>
                </a:lnTo>
                <a:close/>
                <a:moveTo>
                  <a:pt x="463037" y="345144"/>
                </a:moveTo>
                <a:lnTo>
                  <a:pt x="463037" y="295760"/>
                </a:lnTo>
                <a:lnTo>
                  <a:pt x="566256" y="295760"/>
                </a:lnTo>
                <a:cubicBezTo>
                  <a:pt x="594580" y="295760"/>
                  <a:pt x="617623" y="318804"/>
                  <a:pt x="617623" y="347128"/>
                </a:cubicBezTo>
                <a:cubicBezTo>
                  <a:pt x="618314" y="385962"/>
                  <a:pt x="572819" y="412035"/>
                  <a:pt x="539837" y="391192"/>
                </a:cubicBezTo>
                <a:lnTo>
                  <a:pt x="463037" y="345144"/>
                </a:lnTo>
                <a:close/>
                <a:moveTo>
                  <a:pt x="330686" y="374978"/>
                </a:moveTo>
                <a:lnTo>
                  <a:pt x="330686" y="264693"/>
                </a:lnTo>
                <a:cubicBezTo>
                  <a:pt x="330686" y="253709"/>
                  <a:pt x="334713" y="243643"/>
                  <a:pt x="341374" y="235905"/>
                </a:cubicBezTo>
                <a:cubicBezTo>
                  <a:pt x="351717" y="240169"/>
                  <a:pt x="363026" y="242537"/>
                  <a:pt x="374898" y="242537"/>
                </a:cubicBezTo>
                <a:cubicBezTo>
                  <a:pt x="386771" y="242537"/>
                  <a:pt x="398051" y="240169"/>
                  <a:pt x="408384" y="235905"/>
                </a:cubicBezTo>
                <a:cubicBezTo>
                  <a:pt x="415045" y="243643"/>
                  <a:pt x="419101" y="253689"/>
                  <a:pt x="419101" y="264683"/>
                </a:cubicBezTo>
                <a:lnTo>
                  <a:pt x="419101" y="374968"/>
                </a:lnTo>
                <a:cubicBezTo>
                  <a:pt x="419101" y="392465"/>
                  <a:pt x="387047" y="412134"/>
                  <a:pt x="374780" y="416614"/>
                </a:cubicBezTo>
                <a:cubicBezTo>
                  <a:pt x="352427" y="404683"/>
                  <a:pt x="330686" y="386455"/>
                  <a:pt x="330686" y="374968"/>
                </a:cubicBezTo>
                <a:lnTo>
                  <a:pt x="330686" y="374968"/>
                </a:lnTo>
                <a:close/>
                <a:moveTo>
                  <a:pt x="132174" y="347128"/>
                </a:moveTo>
                <a:cubicBezTo>
                  <a:pt x="132174" y="318804"/>
                  <a:pt x="155217" y="295760"/>
                  <a:pt x="183541" y="295760"/>
                </a:cubicBezTo>
                <a:lnTo>
                  <a:pt x="286760" y="295760"/>
                </a:lnTo>
                <a:lnTo>
                  <a:pt x="286760" y="345144"/>
                </a:lnTo>
                <a:lnTo>
                  <a:pt x="209960" y="391192"/>
                </a:lnTo>
                <a:cubicBezTo>
                  <a:pt x="176979" y="412025"/>
                  <a:pt x="131483" y="385962"/>
                  <a:pt x="132174" y="347128"/>
                </a:cubicBezTo>
                <a:lnTo>
                  <a:pt x="132174" y="347128"/>
                </a:lnTo>
                <a:close/>
                <a:moveTo>
                  <a:pt x="43946" y="185249"/>
                </a:moveTo>
                <a:cubicBezTo>
                  <a:pt x="43630" y="137098"/>
                  <a:pt x="96656" y="101728"/>
                  <a:pt x="142615" y="126924"/>
                </a:cubicBezTo>
                <a:lnTo>
                  <a:pt x="302303" y="214796"/>
                </a:lnTo>
                <a:cubicBezTo>
                  <a:pt x="294822" y="225642"/>
                  <a:pt x="289700" y="238225"/>
                  <a:pt x="287697" y="251824"/>
                </a:cubicBezTo>
                <a:lnTo>
                  <a:pt x="110521" y="251824"/>
                </a:lnTo>
                <a:cubicBezTo>
                  <a:pt x="73809" y="251824"/>
                  <a:pt x="43946" y="221961"/>
                  <a:pt x="43946" y="185249"/>
                </a:cubicBezTo>
                <a:lnTo>
                  <a:pt x="43946" y="185249"/>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28" name="Google Shape;1228;p33"/>
          <p:cNvSpPr/>
          <p:nvPr/>
        </p:nvSpPr>
        <p:spPr>
          <a:xfrm>
            <a:off x="1513668" y="1330626"/>
            <a:ext cx="388463" cy="440065"/>
          </a:xfrm>
          <a:custGeom>
            <a:rect b="b" l="l" r="r" t="t"/>
            <a:pathLst>
              <a:path extrusionOk="0" h="749047" w="661214">
                <a:moveTo>
                  <a:pt x="564667" y="185110"/>
                </a:moveTo>
                <a:cubicBezTo>
                  <a:pt x="508217" y="128660"/>
                  <a:pt x="434951" y="95136"/>
                  <a:pt x="356177" y="89195"/>
                </a:cubicBezTo>
                <a:cubicBezTo>
                  <a:pt x="364990" y="62924"/>
                  <a:pt x="389810" y="43936"/>
                  <a:pt x="419013" y="43936"/>
                </a:cubicBezTo>
                <a:lnTo>
                  <a:pt x="419013" y="0"/>
                </a:lnTo>
                <a:cubicBezTo>
                  <a:pt x="365553" y="0"/>
                  <a:pt x="320886" y="38262"/>
                  <a:pt x="310909" y="88840"/>
                </a:cubicBezTo>
                <a:cubicBezTo>
                  <a:pt x="230034" y="93596"/>
                  <a:pt x="154655" y="127338"/>
                  <a:pt x="96883" y="185110"/>
                </a:cubicBezTo>
                <a:cubicBezTo>
                  <a:pt x="34413" y="247580"/>
                  <a:pt x="0" y="330647"/>
                  <a:pt x="0" y="419003"/>
                </a:cubicBezTo>
                <a:cubicBezTo>
                  <a:pt x="0" y="507358"/>
                  <a:pt x="34403" y="590425"/>
                  <a:pt x="96883" y="652895"/>
                </a:cubicBezTo>
                <a:cubicBezTo>
                  <a:pt x="159353" y="715365"/>
                  <a:pt x="242419" y="749777"/>
                  <a:pt x="330775" y="749777"/>
                </a:cubicBezTo>
                <a:cubicBezTo>
                  <a:pt x="419131" y="749777"/>
                  <a:pt x="502197" y="715375"/>
                  <a:pt x="564667" y="652895"/>
                </a:cubicBezTo>
                <a:cubicBezTo>
                  <a:pt x="627137" y="590425"/>
                  <a:pt x="661550" y="507358"/>
                  <a:pt x="661550" y="419003"/>
                </a:cubicBezTo>
                <a:cubicBezTo>
                  <a:pt x="661550" y="330647"/>
                  <a:pt x="627147" y="247580"/>
                  <a:pt x="564667" y="185110"/>
                </a:cubicBezTo>
                <a:lnTo>
                  <a:pt x="564667" y="185110"/>
                </a:lnTo>
                <a:close/>
                <a:moveTo>
                  <a:pt x="330785" y="132164"/>
                </a:moveTo>
                <a:cubicBezTo>
                  <a:pt x="412519" y="132164"/>
                  <a:pt x="486377" y="166527"/>
                  <a:pt x="538663" y="221566"/>
                </a:cubicBezTo>
                <a:lnTo>
                  <a:pt x="495871" y="257637"/>
                </a:lnTo>
                <a:lnTo>
                  <a:pt x="416161" y="187074"/>
                </a:lnTo>
                <a:lnTo>
                  <a:pt x="330775" y="295306"/>
                </a:lnTo>
                <a:lnTo>
                  <a:pt x="245390" y="187074"/>
                </a:lnTo>
                <a:lnTo>
                  <a:pt x="165679" y="257637"/>
                </a:lnTo>
                <a:lnTo>
                  <a:pt x="122887" y="221566"/>
                </a:lnTo>
                <a:cubicBezTo>
                  <a:pt x="175182" y="166527"/>
                  <a:pt x="249051" y="132164"/>
                  <a:pt x="330775" y="132164"/>
                </a:cubicBezTo>
                <a:lnTo>
                  <a:pt x="330775" y="132164"/>
                </a:lnTo>
                <a:close/>
                <a:moveTo>
                  <a:pt x="330785" y="705831"/>
                </a:moveTo>
                <a:cubicBezTo>
                  <a:pt x="172626" y="705831"/>
                  <a:pt x="43946" y="577161"/>
                  <a:pt x="43946" y="418993"/>
                </a:cubicBezTo>
                <a:cubicBezTo>
                  <a:pt x="43946" y="358329"/>
                  <a:pt x="62894" y="302017"/>
                  <a:pt x="95156" y="255633"/>
                </a:cubicBezTo>
                <a:lnTo>
                  <a:pt x="166389" y="315675"/>
                </a:lnTo>
                <a:lnTo>
                  <a:pt x="239705" y="250788"/>
                </a:lnTo>
                <a:lnTo>
                  <a:pt x="330785" y="366234"/>
                </a:lnTo>
                <a:lnTo>
                  <a:pt x="421865" y="250788"/>
                </a:lnTo>
                <a:lnTo>
                  <a:pt x="495180" y="315675"/>
                </a:lnTo>
                <a:lnTo>
                  <a:pt x="566414" y="255633"/>
                </a:lnTo>
                <a:cubicBezTo>
                  <a:pt x="598675" y="302017"/>
                  <a:pt x="617623" y="358329"/>
                  <a:pt x="617623" y="418993"/>
                </a:cubicBezTo>
                <a:cubicBezTo>
                  <a:pt x="617623" y="577151"/>
                  <a:pt x="488953" y="705831"/>
                  <a:pt x="330785" y="705831"/>
                </a:cubicBezTo>
                <a:lnTo>
                  <a:pt x="330785" y="70583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pic>
        <p:nvPicPr>
          <p:cNvPr id="1229" name="Google Shape;1229;p33"/>
          <p:cNvPicPr preferRelativeResize="0"/>
          <p:nvPr/>
        </p:nvPicPr>
        <p:blipFill>
          <a:blip r:embed="rId3">
            <a:alphaModFix/>
          </a:blip>
          <a:stretch>
            <a:fillRect/>
          </a:stretch>
        </p:blipFill>
        <p:spPr>
          <a:xfrm rot="-6109716">
            <a:off x="6185255" y="330631"/>
            <a:ext cx="2276940" cy="2276961"/>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3" name="Shape 1233"/>
        <p:cNvGrpSpPr/>
        <p:nvPr/>
      </p:nvGrpSpPr>
      <p:grpSpPr>
        <a:xfrm>
          <a:off x="0" y="0"/>
          <a:ext cx="0" cy="0"/>
          <a:chOff x="0" y="0"/>
          <a:chExt cx="0" cy="0"/>
        </a:xfrm>
      </p:grpSpPr>
      <p:sp>
        <p:nvSpPr>
          <p:cNvPr id="1234" name="Google Shape;1234;p34"/>
          <p:cNvSpPr txBox="1"/>
          <p:nvPr>
            <p:ph idx="3" type="subTitle"/>
          </p:nvPr>
        </p:nvSpPr>
        <p:spPr>
          <a:xfrm>
            <a:off x="709102" y="3899225"/>
            <a:ext cx="2381100" cy="5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in the Solar System</a:t>
            </a:r>
            <a:endParaRPr/>
          </a:p>
        </p:txBody>
      </p:sp>
      <p:sp>
        <p:nvSpPr>
          <p:cNvPr id="1235" name="Google Shape;1235;p34"/>
          <p:cNvSpPr txBox="1"/>
          <p:nvPr>
            <p:ph type="title"/>
          </p:nvPr>
        </p:nvSpPr>
        <p:spPr>
          <a:xfrm>
            <a:off x="720000" y="521225"/>
            <a:ext cx="77040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Six different ideas</a:t>
            </a:r>
            <a:endParaRPr/>
          </a:p>
        </p:txBody>
      </p:sp>
      <p:sp>
        <p:nvSpPr>
          <p:cNvPr id="1236" name="Google Shape;1236;p34"/>
          <p:cNvSpPr txBox="1"/>
          <p:nvPr>
            <p:ph idx="1" type="subTitle"/>
          </p:nvPr>
        </p:nvSpPr>
        <p:spPr>
          <a:xfrm>
            <a:off x="709102" y="2229376"/>
            <a:ext cx="2381100" cy="5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 the smallest planet in the Solar System</a:t>
            </a:r>
            <a:endParaRPr/>
          </a:p>
        </p:txBody>
      </p:sp>
      <p:sp>
        <p:nvSpPr>
          <p:cNvPr id="1237" name="Google Shape;1237;p34"/>
          <p:cNvSpPr txBox="1"/>
          <p:nvPr>
            <p:ph idx="2" type="subTitle"/>
          </p:nvPr>
        </p:nvSpPr>
        <p:spPr>
          <a:xfrm>
            <a:off x="3381450" y="2229376"/>
            <a:ext cx="2381100" cy="5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is the second planet from the Sun</a:t>
            </a:r>
            <a:endParaRPr/>
          </a:p>
        </p:txBody>
      </p:sp>
      <p:sp>
        <p:nvSpPr>
          <p:cNvPr id="1238" name="Google Shape;1238;p34"/>
          <p:cNvSpPr txBox="1"/>
          <p:nvPr>
            <p:ph idx="4" type="subTitle"/>
          </p:nvPr>
        </p:nvSpPr>
        <p:spPr>
          <a:xfrm>
            <a:off x="3381450" y="3899225"/>
            <a:ext cx="2381100" cy="5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composed of hydrogen and helium</a:t>
            </a:r>
            <a:endParaRPr/>
          </a:p>
        </p:txBody>
      </p:sp>
      <p:sp>
        <p:nvSpPr>
          <p:cNvPr id="1239" name="Google Shape;1239;p34"/>
          <p:cNvSpPr txBox="1"/>
          <p:nvPr>
            <p:ph idx="5" type="subTitle"/>
          </p:nvPr>
        </p:nvSpPr>
        <p:spPr>
          <a:xfrm>
            <a:off x="6053798" y="2229376"/>
            <a:ext cx="2381100" cy="5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a:t>
            </a:r>
            <a:endParaRPr/>
          </a:p>
        </p:txBody>
      </p:sp>
      <p:sp>
        <p:nvSpPr>
          <p:cNvPr id="1240" name="Google Shape;1240;p34"/>
          <p:cNvSpPr txBox="1"/>
          <p:nvPr>
            <p:ph idx="6" type="subTitle"/>
          </p:nvPr>
        </p:nvSpPr>
        <p:spPr>
          <a:xfrm>
            <a:off x="6053798" y="3899225"/>
            <a:ext cx="2381100" cy="552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1241" name="Google Shape;1241;p34"/>
          <p:cNvSpPr txBox="1"/>
          <p:nvPr>
            <p:ph idx="7" type="subTitle"/>
          </p:nvPr>
        </p:nvSpPr>
        <p:spPr>
          <a:xfrm>
            <a:off x="709102" y="1944496"/>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Mercury</a:t>
            </a:r>
            <a:endParaRPr/>
          </a:p>
        </p:txBody>
      </p:sp>
      <p:sp>
        <p:nvSpPr>
          <p:cNvPr id="1242" name="Google Shape;1242;p34"/>
          <p:cNvSpPr txBox="1"/>
          <p:nvPr>
            <p:ph idx="8" type="subTitle"/>
          </p:nvPr>
        </p:nvSpPr>
        <p:spPr>
          <a:xfrm>
            <a:off x="3381450" y="1944496"/>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Venus</a:t>
            </a:r>
            <a:endParaRPr/>
          </a:p>
        </p:txBody>
      </p:sp>
      <p:sp>
        <p:nvSpPr>
          <p:cNvPr id="1243" name="Google Shape;1243;p34"/>
          <p:cNvSpPr txBox="1"/>
          <p:nvPr>
            <p:ph idx="9" type="subTitle"/>
          </p:nvPr>
        </p:nvSpPr>
        <p:spPr>
          <a:xfrm>
            <a:off x="6053798" y="1944496"/>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Mars</a:t>
            </a:r>
            <a:endParaRPr/>
          </a:p>
        </p:txBody>
      </p:sp>
      <p:sp>
        <p:nvSpPr>
          <p:cNvPr id="1244" name="Google Shape;1244;p34"/>
          <p:cNvSpPr txBox="1"/>
          <p:nvPr>
            <p:ph idx="13" type="subTitle"/>
          </p:nvPr>
        </p:nvSpPr>
        <p:spPr>
          <a:xfrm>
            <a:off x="709102" y="3608768"/>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Jupiter</a:t>
            </a:r>
            <a:endParaRPr/>
          </a:p>
        </p:txBody>
      </p:sp>
      <p:sp>
        <p:nvSpPr>
          <p:cNvPr id="1245" name="Google Shape;1245;p34"/>
          <p:cNvSpPr txBox="1"/>
          <p:nvPr>
            <p:ph idx="14" type="subTitle"/>
          </p:nvPr>
        </p:nvSpPr>
        <p:spPr>
          <a:xfrm>
            <a:off x="3381450" y="3608768"/>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1246" name="Google Shape;1246;p34"/>
          <p:cNvSpPr txBox="1"/>
          <p:nvPr>
            <p:ph idx="15" type="subTitle"/>
          </p:nvPr>
        </p:nvSpPr>
        <p:spPr>
          <a:xfrm>
            <a:off x="6053798" y="3608768"/>
            <a:ext cx="2381100" cy="391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Neptune</a:t>
            </a:r>
            <a:endParaRPr/>
          </a:p>
        </p:txBody>
      </p:sp>
      <p:sp>
        <p:nvSpPr>
          <p:cNvPr id="1247" name="Google Shape;1247;p34"/>
          <p:cNvSpPr/>
          <p:nvPr/>
        </p:nvSpPr>
        <p:spPr>
          <a:xfrm>
            <a:off x="6152866" y="1384527"/>
            <a:ext cx="336281" cy="440065"/>
          </a:xfrm>
          <a:custGeom>
            <a:rect b="b" l="l" r="r" t="t"/>
            <a:pathLst>
              <a:path extrusionOk="0" h="749047" w="572394">
                <a:moveTo>
                  <a:pt x="308600" y="33001"/>
                </a:moveTo>
                <a:lnTo>
                  <a:pt x="308600" y="0"/>
                </a:lnTo>
                <a:lnTo>
                  <a:pt x="264683" y="0"/>
                </a:lnTo>
                <a:lnTo>
                  <a:pt x="264683" y="33001"/>
                </a:lnTo>
                <a:cubicBezTo>
                  <a:pt x="223530" y="36140"/>
                  <a:pt x="184745" y="48022"/>
                  <a:pt x="150204" y="66773"/>
                </a:cubicBezTo>
                <a:cubicBezTo>
                  <a:pt x="136190" y="47686"/>
                  <a:pt x="119709" y="29972"/>
                  <a:pt x="110235" y="20725"/>
                </a:cubicBezTo>
                <a:cubicBezTo>
                  <a:pt x="91385" y="39081"/>
                  <a:pt x="41449" y="94435"/>
                  <a:pt x="44114" y="123598"/>
                </a:cubicBezTo>
                <a:cubicBezTo>
                  <a:pt x="44114" y="134789"/>
                  <a:pt x="46877" y="145339"/>
                  <a:pt x="51812" y="154586"/>
                </a:cubicBezTo>
                <a:cubicBezTo>
                  <a:pt x="19146" y="201137"/>
                  <a:pt x="0" y="257775"/>
                  <a:pt x="0" y="318814"/>
                </a:cubicBezTo>
                <a:lnTo>
                  <a:pt x="0" y="364319"/>
                </a:lnTo>
                <a:lnTo>
                  <a:pt x="103721" y="397528"/>
                </a:lnTo>
                <a:lnTo>
                  <a:pt x="192739" y="373902"/>
                </a:lnTo>
                <a:lnTo>
                  <a:pt x="264683" y="391814"/>
                </a:lnTo>
                <a:lnTo>
                  <a:pt x="264683" y="683676"/>
                </a:lnTo>
                <a:cubicBezTo>
                  <a:pt x="264683" y="695884"/>
                  <a:pt x="254715" y="705821"/>
                  <a:pt x="242577" y="705821"/>
                </a:cubicBezTo>
                <a:cubicBezTo>
                  <a:pt x="230340" y="705821"/>
                  <a:pt x="220372" y="695884"/>
                  <a:pt x="220372" y="683676"/>
                </a:cubicBezTo>
                <a:lnTo>
                  <a:pt x="220372" y="639562"/>
                </a:lnTo>
                <a:lnTo>
                  <a:pt x="176455" y="639562"/>
                </a:lnTo>
                <a:lnTo>
                  <a:pt x="176455" y="683676"/>
                </a:lnTo>
                <a:cubicBezTo>
                  <a:pt x="176455" y="720112"/>
                  <a:pt x="206062" y="749758"/>
                  <a:pt x="242577" y="749758"/>
                </a:cubicBezTo>
                <a:cubicBezTo>
                  <a:pt x="278993" y="749758"/>
                  <a:pt x="308600" y="720112"/>
                  <a:pt x="308600" y="683676"/>
                </a:cubicBezTo>
                <a:lnTo>
                  <a:pt x="308600" y="391804"/>
                </a:lnTo>
                <a:lnTo>
                  <a:pt x="380543" y="373892"/>
                </a:lnTo>
                <a:lnTo>
                  <a:pt x="469561" y="397518"/>
                </a:lnTo>
                <a:lnTo>
                  <a:pt x="573283" y="364309"/>
                </a:lnTo>
                <a:lnTo>
                  <a:pt x="573283" y="318804"/>
                </a:lnTo>
                <a:cubicBezTo>
                  <a:pt x="573283" y="168136"/>
                  <a:pt x="456435" y="44242"/>
                  <a:pt x="308600" y="32982"/>
                </a:cubicBezTo>
                <a:lnTo>
                  <a:pt x="308600" y="32982"/>
                </a:lnTo>
                <a:close/>
                <a:moveTo>
                  <a:pt x="331298" y="139171"/>
                </a:moveTo>
                <a:cubicBezTo>
                  <a:pt x="350147" y="189512"/>
                  <a:pt x="360115" y="266025"/>
                  <a:pt x="358733" y="334061"/>
                </a:cubicBezTo>
                <a:lnTo>
                  <a:pt x="286592" y="352023"/>
                </a:lnTo>
                <a:lnTo>
                  <a:pt x="214550" y="334061"/>
                </a:lnTo>
                <a:cubicBezTo>
                  <a:pt x="211885" y="244945"/>
                  <a:pt x="240109" y="92086"/>
                  <a:pt x="286691" y="76109"/>
                </a:cubicBezTo>
                <a:cubicBezTo>
                  <a:pt x="294191" y="76109"/>
                  <a:pt x="313139" y="89284"/>
                  <a:pt x="331298" y="139171"/>
                </a:cubicBezTo>
                <a:lnTo>
                  <a:pt x="331298" y="139171"/>
                </a:lnTo>
                <a:close/>
                <a:moveTo>
                  <a:pt x="110235" y="86244"/>
                </a:moveTo>
                <a:cubicBezTo>
                  <a:pt x="123263" y="102843"/>
                  <a:pt x="132045" y="118002"/>
                  <a:pt x="132341" y="123627"/>
                </a:cubicBezTo>
                <a:cubicBezTo>
                  <a:pt x="132341" y="135835"/>
                  <a:pt x="122374" y="145753"/>
                  <a:pt x="110235" y="145753"/>
                </a:cubicBezTo>
                <a:cubicBezTo>
                  <a:pt x="97998" y="145753"/>
                  <a:pt x="88031" y="135815"/>
                  <a:pt x="88031" y="123647"/>
                </a:cubicBezTo>
                <a:cubicBezTo>
                  <a:pt x="88228" y="118032"/>
                  <a:pt x="97110" y="102863"/>
                  <a:pt x="110235" y="86254"/>
                </a:cubicBezTo>
                <a:lnTo>
                  <a:pt x="110235" y="86254"/>
                </a:lnTo>
                <a:close/>
                <a:moveTo>
                  <a:pt x="43916" y="332265"/>
                </a:moveTo>
                <a:cubicBezTo>
                  <a:pt x="41647" y="279743"/>
                  <a:pt x="56351" y="225898"/>
                  <a:pt x="84576" y="184518"/>
                </a:cubicBezTo>
                <a:cubicBezTo>
                  <a:pt x="92471" y="187854"/>
                  <a:pt x="101058" y="189690"/>
                  <a:pt x="110235" y="189690"/>
                </a:cubicBezTo>
                <a:cubicBezTo>
                  <a:pt x="146651" y="189690"/>
                  <a:pt x="176258" y="160053"/>
                  <a:pt x="176258" y="123608"/>
                </a:cubicBezTo>
                <a:cubicBezTo>
                  <a:pt x="176751" y="118091"/>
                  <a:pt x="175271" y="111617"/>
                  <a:pt x="172607" y="104620"/>
                </a:cubicBezTo>
                <a:cubicBezTo>
                  <a:pt x="187311" y="96745"/>
                  <a:pt x="202904" y="90369"/>
                  <a:pt x="219286" y="85632"/>
                </a:cubicBezTo>
                <a:cubicBezTo>
                  <a:pt x="182969" y="156520"/>
                  <a:pt x="171027" y="243317"/>
                  <a:pt x="170633" y="334328"/>
                </a:cubicBezTo>
                <a:lnTo>
                  <a:pt x="104906" y="351776"/>
                </a:lnTo>
                <a:lnTo>
                  <a:pt x="43916" y="332265"/>
                </a:lnTo>
                <a:close/>
                <a:moveTo>
                  <a:pt x="529367" y="332265"/>
                </a:moveTo>
                <a:lnTo>
                  <a:pt x="468376" y="351776"/>
                </a:lnTo>
                <a:lnTo>
                  <a:pt x="402650" y="334328"/>
                </a:lnTo>
                <a:cubicBezTo>
                  <a:pt x="403143" y="242527"/>
                  <a:pt x="392386" y="157705"/>
                  <a:pt x="355674" y="86126"/>
                </a:cubicBezTo>
                <a:cubicBezTo>
                  <a:pt x="462554" y="118061"/>
                  <a:pt x="534103" y="218033"/>
                  <a:pt x="529367" y="332265"/>
                </a:cubicBezTo>
                <a:lnTo>
                  <a:pt x="529367" y="332265"/>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48" name="Google Shape;1248;p34"/>
          <p:cNvGrpSpPr/>
          <p:nvPr/>
        </p:nvGrpSpPr>
        <p:grpSpPr>
          <a:xfrm>
            <a:off x="808170" y="3051594"/>
            <a:ext cx="440065" cy="440065"/>
            <a:chOff x="1758445" y="3147634"/>
            <a:chExt cx="440065" cy="440065"/>
          </a:xfrm>
        </p:grpSpPr>
        <p:sp>
          <p:nvSpPr>
            <p:cNvPr id="1249" name="Google Shape;1249;p34"/>
            <p:cNvSpPr/>
            <p:nvPr/>
          </p:nvSpPr>
          <p:spPr>
            <a:xfrm>
              <a:off x="2107472" y="3212272"/>
              <a:ext cx="25511" cy="25511"/>
            </a:xfrm>
            <a:custGeom>
              <a:rect b="b" l="l" r="r" t="t"/>
              <a:pathLst>
                <a:path extrusionOk="0" h="43423" w="43423">
                  <a:moveTo>
                    <a:pt x="0" y="0"/>
                  </a:moveTo>
                  <a:lnTo>
                    <a:pt x="43936" y="0"/>
                  </a:lnTo>
                  <a:lnTo>
                    <a:pt x="43936" y="43936"/>
                  </a:lnTo>
                  <a:lnTo>
                    <a:pt x="0" y="4393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0" name="Google Shape;1250;p34"/>
            <p:cNvSpPr/>
            <p:nvPr/>
          </p:nvSpPr>
          <p:spPr>
            <a:xfrm>
              <a:off x="1758445" y="3147634"/>
              <a:ext cx="440065" cy="440065"/>
            </a:xfrm>
            <a:custGeom>
              <a:rect b="b" l="l" r="r" t="t"/>
              <a:pathLst>
                <a:path extrusionOk="0" h="749047" w="749047">
                  <a:moveTo>
                    <a:pt x="661550" y="361299"/>
                  </a:moveTo>
                  <a:lnTo>
                    <a:pt x="661550" y="266825"/>
                  </a:lnTo>
                  <a:cubicBezTo>
                    <a:pt x="721878" y="274828"/>
                    <a:pt x="714782" y="277000"/>
                    <a:pt x="749778" y="287628"/>
                  </a:cubicBezTo>
                  <a:lnTo>
                    <a:pt x="749778" y="132253"/>
                  </a:lnTo>
                  <a:cubicBezTo>
                    <a:pt x="749778" y="59332"/>
                    <a:pt x="690446" y="0"/>
                    <a:pt x="617525" y="0"/>
                  </a:cubicBezTo>
                  <a:cubicBezTo>
                    <a:pt x="580980" y="0"/>
                    <a:pt x="547851" y="14902"/>
                    <a:pt x="523889" y="38943"/>
                  </a:cubicBezTo>
                  <a:lnTo>
                    <a:pt x="523859" y="38913"/>
                  </a:lnTo>
                  <a:lnTo>
                    <a:pt x="103179" y="428368"/>
                  </a:lnTo>
                  <a:lnTo>
                    <a:pt x="163261" y="467350"/>
                  </a:lnTo>
                  <a:lnTo>
                    <a:pt x="0" y="630473"/>
                  </a:lnTo>
                  <a:lnTo>
                    <a:pt x="0" y="749777"/>
                  </a:lnTo>
                  <a:lnTo>
                    <a:pt x="749768" y="749777"/>
                  </a:lnTo>
                  <a:lnTo>
                    <a:pt x="749768" y="705841"/>
                  </a:lnTo>
                  <a:lnTo>
                    <a:pt x="561963" y="705841"/>
                  </a:lnTo>
                  <a:lnTo>
                    <a:pt x="499977" y="627532"/>
                  </a:lnTo>
                  <a:cubicBezTo>
                    <a:pt x="595912" y="577349"/>
                    <a:pt x="661530" y="476854"/>
                    <a:pt x="661530" y="361299"/>
                  </a:cubicBezTo>
                  <a:lnTo>
                    <a:pt x="661530" y="361299"/>
                  </a:lnTo>
                  <a:close/>
                  <a:moveTo>
                    <a:pt x="661550" y="222662"/>
                  </a:moveTo>
                  <a:cubicBezTo>
                    <a:pt x="661619" y="197812"/>
                    <a:pt x="681268" y="177492"/>
                    <a:pt x="705851" y="176347"/>
                  </a:cubicBezTo>
                  <a:lnTo>
                    <a:pt x="705851" y="229126"/>
                  </a:lnTo>
                  <a:cubicBezTo>
                    <a:pt x="694117" y="226757"/>
                    <a:pt x="679136" y="224329"/>
                    <a:pt x="661550" y="222662"/>
                  </a:cubicBezTo>
                  <a:lnTo>
                    <a:pt x="661550" y="222662"/>
                  </a:lnTo>
                  <a:close/>
                  <a:moveTo>
                    <a:pt x="617525" y="43946"/>
                  </a:moveTo>
                  <a:cubicBezTo>
                    <a:pt x="666218" y="43946"/>
                    <a:pt x="705841" y="83570"/>
                    <a:pt x="705841" y="132263"/>
                  </a:cubicBezTo>
                  <a:lnTo>
                    <a:pt x="705841" y="132411"/>
                  </a:lnTo>
                  <a:cubicBezTo>
                    <a:pt x="657721" y="133565"/>
                    <a:pt x="618818" y="172468"/>
                    <a:pt x="617663" y="220589"/>
                  </a:cubicBezTo>
                  <a:lnTo>
                    <a:pt x="617515" y="220589"/>
                  </a:lnTo>
                  <a:cubicBezTo>
                    <a:pt x="568812" y="220589"/>
                    <a:pt x="529189" y="180966"/>
                    <a:pt x="529189" y="132263"/>
                  </a:cubicBezTo>
                  <a:cubicBezTo>
                    <a:pt x="529189" y="83560"/>
                    <a:pt x="568812" y="43946"/>
                    <a:pt x="617515" y="43946"/>
                  </a:cubicBezTo>
                  <a:lnTo>
                    <a:pt x="617515" y="43946"/>
                  </a:lnTo>
                  <a:close/>
                  <a:moveTo>
                    <a:pt x="485302" y="134493"/>
                  </a:moveTo>
                  <a:cubicBezTo>
                    <a:pt x="486486" y="206388"/>
                    <a:pt x="545344" y="264515"/>
                    <a:pt x="617525" y="264515"/>
                  </a:cubicBezTo>
                  <a:lnTo>
                    <a:pt x="617614" y="264515"/>
                  </a:lnTo>
                  <a:lnTo>
                    <a:pt x="617614" y="314847"/>
                  </a:lnTo>
                  <a:cubicBezTo>
                    <a:pt x="617614" y="433155"/>
                    <a:pt x="521372" y="529386"/>
                    <a:pt x="403074" y="529386"/>
                  </a:cubicBezTo>
                  <a:cubicBezTo>
                    <a:pt x="361526" y="529386"/>
                    <a:pt x="321143" y="517435"/>
                    <a:pt x="286296" y="494825"/>
                  </a:cubicBezTo>
                  <a:lnTo>
                    <a:pt x="174462" y="422250"/>
                  </a:lnTo>
                  <a:lnTo>
                    <a:pt x="485302" y="134493"/>
                  </a:lnTo>
                  <a:close/>
                  <a:moveTo>
                    <a:pt x="43936" y="705851"/>
                  </a:moveTo>
                  <a:lnTo>
                    <a:pt x="43936" y="648691"/>
                  </a:lnTo>
                  <a:lnTo>
                    <a:pt x="200940" y="491805"/>
                  </a:lnTo>
                  <a:lnTo>
                    <a:pt x="262384" y="531675"/>
                  </a:lnTo>
                  <a:cubicBezTo>
                    <a:pt x="304366" y="558924"/>
                    <a:pt x="353019" y="573322"/>
                    <a:pt x="403074" y="573322"/>
                  </a:cubicBezTo>
                  <a:cubicBezTo>
                    <a:pt x="464824" y="573322"/>
                    <a:pt x="521570" y="551551"/>
                    <a:pt x="566059" y="515293"/>
                  </a:cubicBezTo>
                  <a:cubicBezTo>
                    <a:pt x="519241" y="577388"/>
                    <a:pt x="444879" y="617614"/>
                    <a:pt x="361299" y="617614"/>
                  </a:cubicBezTo>
                  <a:lnTo>
                    <a:pt x="361072" y="617614"/>
                  </a:lnTo>
                  <a:cubicBezTo>
                    <a:pt x="300103" y="618206"/>
                    <a:pt x="251025" y="589793"/>
                    <a:pt x="220648" y="565832"/>
                  </a:cubicBezTo>
                  <a:lnTo>
                    <a:pt x="201996" y="551117"/>
                  </a:lnTo>
                  <a:lnTo>
                    <a:pt x="98472" y="705851"/>
                  </a:lnTo>
                  <a:lnTo>
                    <a:pt x="43936" y="705851"/>
                  </a:lnTo>
                  <a:close/>
                  <a:moveTo>
                    <a:pt x="212566" y="614318"/>
                  </a:moveTo>
                  <a:cubicBezTo>
                    <a:pt x="258416" y="645315"/>
                    <a:pt x="308629" y="661560"/>
                    <a:pt x="359138" y="661560"/>
                  </a:cubicBezTo>
                  <a:cubicBezTo>
                    <a:pt x="359888" y="661560"/>
                    <a:pt x="360658" y="661560"/>
                    <a:pt x="361418" y="661540"/>
                  </a:cubicBezTo>
                  <a:lnTo>
                    <a:pt x="361497" y="661540"/>
                  </a:lnTo>
                  <a:lnTo>
                    <a:pt x="383544" y="705841"/>
                  </a:lnTo>
                  <a:lnTo>
                    <a:pt x="151329" y="705841"/>
                  </a:lnTo>
                  <a:lnTo>
                    <a:pt x="212566" y="614318"/>
                  </a:lnTo>
                  <a:close/>
                  <a:moveTo>
                    <a:pt x="505957" y="705851"/>
                  </a:moveTo>
                  <a:lnTo>
                    <a:pt x="432612" y="705851"/>
                  </a:lnTo>
                  <a:lnTo>
                    <a:pt x="408699" y="657800"/>
                  </a:lnTo>
                  <a:cubicBezTo>
                    <a:pt x="425704" y="655096"/>
                    <a:pt x="442254" y="650951"/>
                    <a:pt x="458202" y="645503"/>
                  </a:cubicBezTo>
                  <a:lnTo>
                    <a:pt x="505967" y="705851"/>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grpSp>
        <p:nvGrpSpPr>
          <p:cNvPr id="1251" name="Google Shape;1251;p34"/>
          <p:cNvGrpSpPr/>
          <p:nvPr/>
        </p:nvGrpSpPr>
        <p:grpSpPr>
          <a:xfrm>
            <a:off x="6152866" y="3051594"/>
            <a:ext cx="440065" cy="440065"/>
            <a:chOff x="5478366" y="2435976"/>
            <a:chExt cx="440065" cy="440065"/>
          </a:xfrm>
        </p:grpSpPr>
        <p:sp>
          <p:nvSpPr>
            <p:cNvPr id="1252" name="Google Shape;1252;p34"/>
            <p:cNvSpPr/>
            <p:nvPr/>
          </p:nvSpPr>
          <p:spPr>
            <a:xfrm>
              <a:off x="5478366" y="2435976"/>
              <a:ext cx="440065" cy="440065"/>
            </a:xfrm>
            <a:custGeom>
              <a:rect b="b" l="l" r="r" t="t"/>
              <a:pathLst>
                <a:path extrusionOk="0" h="749047" w="749047">
                  <a:moveTo>
                    <a:pt x="749756" y="352015"/>
                  </a:moveTo>
                  <a:cubicBezTo>
                    <a:pt x="749756" y="318283"/>
                    <a:pt x="745799" y="295812"/>
                    <a:pt x="745799" y="295812"/>
                  </a:cubicBezTo>
                  <a:lnTo>
                    <a:pt x="705257" y="294361"/>
                  </a:lnTo>
                  <a:cubicBezTo>
                    <a:pt x="689388" y="410596"/>
                    <a:pt x="596148" y="494146"/>
                    <a:pt x="480258" y="495064"/>
                  </a:cubicBezTo>
                  <a:cubicBezTo>
                    <a:pt x="420136" y="495064"/>
                    <a:pt x="363518" y="471576"/>
                    <a:pt x="320855" y="428903"/>
                  </a:cubicBezTo>
                  <a:cubicBezTo>
                    <a:pt x="278183" y="386240"/>
                    <a:pt x="254694" y="329622"/>
                    <a:pt x="254694" y="269501"/>
                  </a:cubicBezTo>
                  <a:cubicBezTo>
                    <a:pt x="255267" y="151499"/>
                    <a:pt x="341945" y="59946"/>
                    <a:pt x="455407" y="44501"/>
                  </a:cubicBezTo>
                  <a:lnTo>
                    <a:pt x="453947" y="3960"/>
                  </a:lnTo>
                  <a:cubicBezTo>
                    <a:pt x="436173" y="1986"/>
                    <a:pt x="416949" y="-77"/>
                    <a:pt x="397753" y="2"/>
                  </a:cubicBezTo>
                  <a:cubicBezTo>
                    <a:pt x="303733" y="2"/>
                    <a:pt x="215327" y="36616"/>
                    <a:pt x="148841" y="103102"/>
                  </a:cubicBezTo>
                  <a:cubicBezTo>
                    <a:pt x="82354" y="169589"/>
                    <a:pt x="45741" y="257984"/>
                    <a:pt x="45741" y="352005"/>
                  </a:cubicBezTo>
                  <a:cubicBezTo>
                    <a:pt x="45741" y="415363"/>
                    <a:pt x="62488" y="476215"/>
                    <a:pt x="93871" y="529566"/>
                  </a:cubicBezTo>
                  <a:cubicBezTo>
                    <a:pt x="92470" y="531855"/>
                    <a:pt x="91138" y="534194"/>
                    <a:pt x="89904" y="536592"/>
                  </a:cubicBezTo>
                  <a:cubicBezTo>
                    <a:pt x="39020" y="544014"/>
                    <a:pt x="-978" y="592184"/>
                    <a:pt x="18" y="642466"/>
                  </a:cubicBezTo>
                  <a:cubicBezTo>
                    <a:pt x="18" y="701620"/>
                    <a:pt x="48149" y="749740"/>
                    <a:pt x="107293" y="749740"/>
                  </a:cubicBezTo>
                  <a:lnTo>
                    <a:pt x="363212" y="749740"/>
                  </a:lnTo>
                  <a:cubicBezTo>
                    <a:pt x="395651" y="749740"/>
                    <a:pt x="423571" y="730052"/>
                    <a:pt x="435650" y="701985"/>
                  </a:cubicBezTo>
                  <a:cubicBezTo>
                    <a:pt x="515341" y="693507"/>
                    <a:pt x="589190" y="658384"/>
                    <a:pt x="646656" y="600918"/>
                  </a:cubicBezTo>
                  <a:cubicBezTo>
                    <a:pt x="713143" y="534431"/>
                    <a:pt x="749756" y="446036"/>
                    <a:pt x="749756" y="352015"/>
                  </a:cubicBezTo>
                  <a:lnTo>
                    <a:pt x="749756" y="352015"/>
                  </a:lnTo>
                  <a:close/>
                  <a:moveTo>
                    <a:pt x="363203" y="705814"/>
                  </a:moveTo>
                  <a:lnTo>
                    <a:pt x="107283" y="705814"/>
                  </a:lnTo>
                  <a:cubicBezTo>
                    <a:pt x="72357" y="705814"/>
                    <a:pt x="43945" y="677392"/>
                    <a:pt x="43945" y="642475"/>
                  </a:cubicBezTo>
                  <a:cubicBezTo>
                    <a:pt x="43945" y="607559"/>
                    <a:pt x="70985" y="580114"/>
                    <a:pt x="105497" y="579157"/>
                  </a:cubicBezTo>
                  <a:lnTo>
                    <a:pt x="120576" y="578742"/>
                  </a:lnTo>
                  <a:cubicBezTo>
                    <a:pt x="128027" y="548198"/>
                    <a:pt x="151752" y="521700"/>
                    <a:pt x="185346" y="522253"/>
                  </a:cubicBezTo>
                  <a:cubicBezTo>
                    <a:pt x="224940" y="523931"/>
                    <a:pt x="244184" y="548899"/>
                    <a:pt x="253046" y="592450"/>
                  </a:cubicBezTo>
                  <a:cubicBezTo>
                    <a:pt x="296824" y="569229"/>
                    <a:pt x="338925" y="575022"/>
                    <a:pt x="346653" y="635577"/>
                  </a:cubicBezTo>
                  <a:lnTo>
                    <a:pt x="364130" y="636021"/>
                  </a:lnTo>
                  <a:cubicBezTo>
                    <a:pt x="383197" y="636505"/>
                    <a:pt x="398128" y="651821"/>
                    <a:pt x="398128" y="670898"/>
                  </a:cubicBezTo>
                  <a:cubicBezTo>
                    <a:pt x="398128" y="689974"/>
                    <a:pt x="382467" y="705804"/>
                    <a:pt x="363222" y="705804"/>
                  </a:cubicBezTo>
                  <a:lnTo>
                    <a:pt x="363222" y="705804"/>
                  </a:lnTo>
                  <a:close/>
                  <a:moveTo>
                    <a:pt x="440930" y="657052"/>
                  </a:moveTo>
                  <a:cubicBezTo>
                    <a:pt x="435453" y="626725"/>
                    <a:pt x="410514" y="600562"/>
                    <a:pt x="381608" y="594246"/>
                  </a:cubicBezTo>
                  <a:cubicBezTo>
                    <a:pt x="366983" y="554948"/>
                    <a:pt x="321862" y="529102"/>
                    <a:pt x="280610" y="536296"/>
                  </a:cubicBezTo>
                  <a:cubicBezTo>
                    <a:pt x="262461" y="501331"/>
                    <a:pt x="225848" y="478327"/>
                    <a:pt x="185336" y="478327"/>
                  </a:cubicBezTo>
                  <a:cubicBezTo>
                    <a:pt x="163605" y="478327"/>
                    <a:pt x="142959" y="484929"/>
                    <a:pt x="125689" y="496495"/>
                  </a:cubicBezTo>
                  <a:cubicBezTo>
                    <a:pt x="102161" y="452490"/>
                    <a:pt x="89667" y="403175"/>
                    <a:pt x="89667" y="352015"/>
                  </a:cubicBezTo>
                  <a:cubicBezTo>
                    <a:pt x="89667" y="209775"/>
                    <a:pt x="186570" y="89750"/>
                    <a:pt x="317816" y="54449"/>
                  </a:cubicBezTo>
                  <a:cubicBezTo>
                    <a:pt x="252237" y="104148"/>
                    <a:pt x="210758" y="182862"/>
                    <a:pt x="210758" y="269501"/>
                  </a:cubicBezTo>
                  <a:cubicBezTo>
                    <a:pt x="210758" y="341366"/>
                    <a:pt x="238825" y="409008"/>
                    <a:pt x="289788" y="459970"/>
                  </a:cubicBezTo>
                  <a:cubicBezTo>
                    <a:pt x="340751" y="510943"/>
                    <a:pt x="408392" y="539010"/>
                    <a:pt x="480258" y="539000"/>
                  </a:cubicBezTo>
                  <a:cubicBezTo>
                    <a:pt x="566896" y="539000"/>
                    <a:pt x="645610" y="497531"/>
                    <a:pt x="695309" y="431953"/>
                  </a:cubicBezTo>
                  <a:cubicBezTo>
                    <a:pt x="663650" y="549669"/>
                    <a:pt x="563817" y="639732"/>
                    <a:pt x="440930" y="657052"/>
                  </a:cubicBezTo>
                  <a:lnTo>
                    <a:pt x="440930" y="65705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3" name="Google Shape;1253;p34"/>
            <p:cNvSpPr/>
            <p:nvPr/>
          </p:nvSpPr>
          <p:spPr>
            <a:xfrm>
              <a:off x="5780637" y="2479916"/>
              <a:ext cx="93347" cy="92767"/>
            </a:xfrm>
            <a:custGeom>
              <a:rect b="b" l="l" r="r" t="t"/>
              <a:pathLst>
                <a:path extrusionOk="0" h="157901" w="158888">
                  <a:moveTo>
                    <a:pt x="21969" y="138006"/>
                  </a:moveTo>
                  <a:lnTo>
                    <a:pt x="57714" y="117371"/>
                  </a:lnTo>
                  <a:lnTo>
                    <a:pt x="57714" y="158642"/>
                  </a:lnTo>
                  <a:lnTo>
                    <a:pt x="101640" y="158642"/>
                  </a:lnTo>
                  <a:lnTo>
                    <a:pt x="101640" y="117371"/>
                  </a:lnTo>
                  <a:lnTo>
                    <a:pt x="137384" y="138006"/>
                  </a:lnTo>
                  <a:lnTo>
                    <a:pt x="159353" y="99962"/>
                  </a:lnTo>
                  <a:lnTo>
                    <a:pt x="123608" y="79326"/>
                  </a:lnTo>
                  <a:lnTo>
                    <a:pt x="159353" y="58690"/>
                  </a:lnTo>
                  <a:lnTo>
                    <a:pt x="137384" y="20646"/>
                  </a:lnTo>
                  <a:lnTo>
                    <a:pt x="101640" y="41282"/>
                  </a:lnTo>
                  <a:lnTo>
                    <a:pt x="101640" y="0"/>
                  </a:lnTo>
                  <a:lnTo>
                    <a:pt x="57714" y="0"/>
                  </a:lnTo>
                  <a:lnTo>
                    <a:pt x="57714" y="41282"/>
                  </a:lnTo>
                  <a:lnTo>
                    <a:pt x="21969" y="20646"/>
                  </a:lnTo>
                  <a:lnTo>
                    <a:pt x="0" y="58690"/>
                  </a:lnTo>
                  <a:lnTo>
                    <a:pt x="35746" y="79326"/>
                  </a:lnTo>
                  <a:lnTo>
                    <a:pt x="0" y="99962"/>
                  </a:lnTo>
                  <a:lnTo>
                    <a:pt x="21969" y="13800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4" name="Google Shape;1254;p34"/>
            <p:cNvSpPr/>
            <p:nvPr/>
          </p:nvSpPr>
          <p:spPr>
            <a:xfrm>
              <a:off x="5688168" y="2572385"/>
              <a:ext cx="93347" cy="92767"/>
            </a:xfrm>
            <a:custGeom>
              <a:rect b="b" l="l" r="r" t="t"/>
              <a:pathLst>
                <a:path extrusionOk="0" h="157901" w="158888">
                  <a:moveTo>
                    <a:pt x="57713" y="0"/>
                  </a:moveTo>
                  <a:lnTo>
                    <a:pt x="57713" y="41272"/>
                  </a:lnTo>
                  <a:lnTo>
                    <a:pt x="21968" y="20636"/>
                  </a:lnTo>
                  <a:lnTo>
                    <a:pt x="0" y="58680"/>
                  </a:lnTo>
                  <a:lnTo>
                    <a:pt x="35745" y="79316"/>
                  </a:lnTo>
                  <a:lnTo>
                    <a:pt x="0" y="99952"/>
                  </a:lnTo>
                  <a:lnTo>
                    <a:pt x="21968" y="137996"/>
                  </a:lnTo>
                  <a:lnTo>
                    <a:pt x="57713" y="117361"/>
                  </a:lnTo>
                  <a:lnTo>
                    <a:pt x="57713" y="158642"/>
                  </a:lnTo>
                  <a:lnTo>
                    <a:pt x="101649" y="158642"/>
                  </a:lnTo>
                  <a:lnTo>
                    <a:pt x="101649" y="117361"/>
                  </a:lnTo>
                  <a:lnTo>
                    <a:pt x="137394" y="137996"/>
                  </a:lnTo>
                  <a:lnTo>
                    <a:pt x="159363" y="99952"/>
                  </a:lnTo>
                  <a:lnTo>
                    <a:pt x="123617" y="79316"/>
                  </a:lnTo>
                  <a:lnTo>
                    <a:pt x="159363" y="58680"/>
                  </a:lnTo>
                  <a:lnTo>
                    <a:pt x="137394" y="20636"/>
                  </a:lnTo>
                  <a:lnTo>
                    <a:pt x="101649" y="41272"/>
                  </a:lnTo>
                  <a:lnTo>
                    <a:pt x="101649" y="0"/>
                  </a:lnTo>
                  <a:lnTo>
                    <a:pt x="57713" y="0"/>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5" name="Google Shape;1255;p34"/>
          <p:cNvSpPr/>
          <p:nvPr/>
        </p:nvSpPr>
        <p:spPr>
          <a:xfrm>
            <a:off x="3490667" y="3051594"/>
            <a:ext cx="440065" cy="440065"/>
          </a:xfrm>
          <a:custGeom>
            <a:rect b="b" l="l" r="r" t="t"/>
            <a:pathLst>
              <a:path extrusionOk="0" h="749047" w="749047">
                <a:moveTo>
                  <a:pt x="596628" y="661535"/>
                </a:moveTo>
                <a:lnTo>
                  <a:pt x="695208" y="485070"/>
                </a:lnTo>
                <a:lnTo>
                  <a:pt x="749772" y="485070"/>
                </a:lnTo>
                <a:lnTo>
                  <a:pt x="749772" y="441133"/>
                </a:lnTo>
                <a:lnTo>
                  <a:pt x="630468" y="441133"/>
                </a:lnTo>
                <a:lnTo>
                  <a:pt x="542240" y="529361"/>
                </a:lnTo>
                <a:lnTo>
                  <a:pt x="477323" y="529361"/>
                </a:lnTo>
                <a:lnTo>
                  <a:pt x="475211" y="524644"/>
                </a:lnTo>
                <a:lnTo>
                  <a:pt x="749772" y="206560"/>
                </a:lnTo>
                <a:lnTo>
                  <a:pt x="749772" y="16980"/>
                </a:lnTo>
                <a:lnTo>
                  <a:pt x="701287" y="65475"/>
                </a:lnTo>
                <a:cubicBezTo>
                  <a:pt x="697438" y="50918"/>
                  <a:pt x="689849" y="37161"/>
                  <a:pt x="678470" y="25773"/>
                </a:cubicBezTo>
                <a:cubicBezTo>
                  <a:pt x="644107" y="-8591"/>
                  <a:pt x="588180" y="-8591"/>
                  <a:pt x="553817" y="25773"/>
                </a:cubicBezTo>
                <a:lnTo>
                  <a:pt x="492570" y="87019"/>
                </a:lnTo>
                <a:cubicBezTo>
                  <a:pt x="475329" y="104260"/>
                  <a:pt x="447282" y="104260"/>
                  <a:pt x="430041" y="87019"/>
                </a:cubicBezTo>
                <a:cubicBezTo>
                  <a:pt x="335477" y="-7545"/>
                  <a:pt x="181602" y="-7545"/>
                  <a:pt x="87019" y="87019"/>
                </a:cubicBezTo>
                <a:cubicBezTo>
                  <a:pt x="-7554" y="181592"/>
                  <a:pt x="-7554" y="335468"/>
                  <a:pt x="87019" y="430041"/>
                </a:cubicBezTo>
                <a:cubicBezTo>
                  <a:pt x="104260" y="447282"/>
                  <a:pt x="104260" y="475319"/>
                  <a:pt x="87019" y="492560"/>
                </a:cubicBezTo>
                <a:lnTo>
                  <a:pt x="25773" y="553797"/>
                </a:lnTo>
                <a:cubicBezTo>
                  <a:pt x="-8591" y="588160"/>
                  <a:pt x="-8591" y="644087"/>
                  <a:pt x="25773" y="678450"/>
                </a:cubicBezTo>
                <a:cubicBezTo>
                  <a:pt x="37161" y="689839"/>
                  <a:pt x="50928" y="697428"/>
                  <a:pt x="65475" y="701267"/>
                </a:cubicBezTo>
                <a:lnTo>
                  <a:pt x="16979" y="749753"/>
                </a:lnTo>
                <a:lnTo>
                  <a:pt x="296910" y="749753"/>
                </a:lnTo>
                <a:lnTo>
                  <a:pt x="370443" y="661515"/>
                </a:lnTo>
                <a:lnTo>
                  <a:pt x="596617" y="661515"/>
                </a:lnTo>
                <a:close/>
                <a:moveTo>
                  <a:pt x="131666" y="506150"/>
                </a:moveTo>
                <a:cubicBezTo>
                  <a:pt x="135929" y="498926"/>
                  <a:pt x="139058" y="491218"/>
                  <a:pt x="141080" y="483274"/>
                </a:cubicBezTo>
                <a:lnTo>
                  <a:pt x="230867" y="483274"/>
                </a:lnTo>
                <a:cubicBezTo>
                  <a:pt x="227038" y="514045"/>
                  <a:pt x="215146" y="543997"/>
                  <a:pt x="195172" y="569656"/>
                </a:cubicBezTo>
                <a:lnTo>
                  <a:pt x="131666" y="506150"/>
                </a:lnTo>
                <a:close/>
                <a:moveTo>
                  <a:pt x="211672" y="305407"/>
                </a:moveTo>
                <a:cubicBezTo>
                  <a:pt x="185836" y="279570"/>
                  <a:pt x="185836" y="237529"/>
                  <a:pt x="211672" y="211692"/>
                </a:cubicBezTo>
                <a:cubicBezTo>
                  <a:pt x="237509" y="185855"/>
                  <a:pt x="279551" y="185855"/>
                  <a:pt x="305397" y="211692"/>
                </a:cubicBezTo>
                <a:cubicBezTo>
                  <a:pt x="356419" y="262704"/>
                  <a:pt x="426409" y="283449"/>
                  <a:pt x="492866" y="273915"/>
                </a:cubicBezTo>
                <a:lnTo>
                  <a:pt x="273905" y="492876"/>
                </a:lnTo>
                <a:cubicBezTo>
                  <a:pt x="283429" y="426429"/>
                  <a:pt x="262695" y="356429"/>
                  <a:pt x="211672" y="305407"/>
                </a:cubicBezTo>
                <a:lnTo>
                  <a:pt x="211672" y="305407"/>
                </a:lnTo>
                <a:close/>
                <a:moveTo>
                  <a:pt x="569646" y="195191"/>
                </a:moveTo>
                <a:cubicBezTo>
                  <a:pt x="543987" y="215156"/>
                  <a:pt x="514035" y="227058"/>
                  <a:pt x="483274" y="230887"/>
                </a:cubicBezTo>
                <a:lnTo>
                  <a:pt x="483274" y="141090"/>
                </a:lnTo>
                <a:cubicBezTo>
                  <a:pt x="491208" y="139067"/>
                  <a:pt x="498916" y="135929"/>
                  <a:pt x="506140" y="131675"/>
                </a:cubicBezTo>
                <a:lnTo>
                  <a:pt x="569646" y="195191"/>
                </a:lnTo>
                <a:close/>
                <a:moveTo>
                  <a:pt x="439338" y="230887"/>
                </a:moveTo>
                <a:cubicBezTo>
                  <a:pt x="408566" y="227058"/>
                  <a:pt x="378614" y="215156"/>
                  <a:pt x="352955" y="195191"/>
                </a:cubicBezTo>
                <a:lnTo>
                  <a:pt x="416471" y="131675"/>
                </a:lnTo>
                <a:cubicBezTo>
                  <a:pt x="423695" y="135939"/>
                  <a:pt x="431403" y="139077"/>
                  <a:pt x="439338" y="141100"/>
                </a:cubicBezTo>
                <a:lnTo>
                  <a:pt x="439338" y="230887"/>
                </a:lnTo>
                <a:close/>
                <a:moveTo>
                  <a:pt x="319362" y="166651"/>
                </a:moveTo>
                <a:cubicBezTo>
                  <a:pt x="307361" y="158706"/>
                  <a:pt x="294147" y="153367"/>
                  <a:pt x="280498" y="150614"/>
                </a:cubicBezTo>
                <a:lnTo>
                  <a:pt x="280498" y="61251"/>
                </a:lnTo>
                <a:cubicBezTo>
                  <a:pt x="316944" y="65268"/>
                  <a:pt x="352481" y="79331"/>
                  <a:pt x="382582" y="103441"/>
                </a:cubicBezTo>
                <a:lnTo>
                  <a:pt x="319372" y="166661"/>
                </a:lnTo>
                <a:close/>
                <a:moveTo>
                  <a:pt x="236562" y="150604"/>
                </a:moveTo>
                <a:cubicBezTo>
                  <a:pt x="222913" y="153367"/>
                  <a:pt x="209689" y="158696"/>
                  <a:pt x="197698" y="166641"/>
                </a:cubicBezTo>
                <a:lnTo>
                  <a:pt x="134488" y="103431"/>
                </a:lnTo>
                <a:cubicBezTo>
                  <a:pt x="164588" y="79321"/>
                  <a:pt x="200116" y="65258"/>
                  <a:pt x="236571" y="61241"/>
                </a:cubicBezTo>
                <a:lnTo>
                  <a:pt x="236571" y="150604"/>
                </a:lnTo>
                <a:close/>
                <a:moveTo>
                  <a:pt x="166631" y="197718"/>
                </a:moveTo>
                <a:cubicBezTo>
                  <a:pt x="158686" y="209718"/>
                  <a:pt x="153348" y="222933"/>
                  <a:pt x="150594" y="236581"/>
                </a:cubicBezTo>
                <a:lnTo>
                  <a:pt x="61231" y="236581"/>
                </a:lnTo>
                <a:cubicBezTo>
                  <a:pt x="65248" y="200136"/>
                  <a:pt x="79311" y="164588"/>
                  <a:pt x="103421" y="134498"/>
                </a:cubicBezTo>
                <a:lnTo>
                  <a:pt x="166631" y="197718"/>
                </a:lnTo>
                <a:close/>
                <a:moveTo>
                  <a:pt x="150594" y="280518"/>
                </a:moveTo>
                <a:cubicBezTo>
                  <a:pt x="153348" y="294166"/>
                  <a:pt x="158686" y="307390"/>
                  <a:pt x="166631" y="319381"/>
                </a:cubicBezTo>
                <a:lnTo>
                  <a:pt x="103421" y="382591"/>
                </a:lnTo>
                <a:cubicBezTo>
                  <a:pt x="79311" y="352491"/>
                  <a:pt x="65248" y="316963"/>
                  <a:pt x="61231" y="280508"/>
                </a:cubicBezTo>
                <a:lnTo>
                  <a:pt x="150594" y="280508"/>
                </a:lnTo>
                <a:close/>
                <a:moveTo>
                  <a:pt x="647403" y="56850"/>
                </a:moveTo>
                <a:cubicBezTo>
                  <a:pt x="664634" y="74091"/>
                  <a:pt x="664634" y="102128"/>
                  <a:pt x="647403" y="119369"/>
                </a:cubicBezTo>
                <a:lnTo>
                  <a:pt x="601681" y="165081"/>
                </a:lnTo>
                <a:lnTo>
                  <a:pt x="539161" y="102562"/>
                </a:lnTo>
                <a:lnTo>
                  <a:pt x="584874" y="56850"/>
                </a:lnTo>
                <a:cubicBezTo>
                  <a:pt x="602115" y="39609"/>
                  <a:pt x="630162" y="39609"/>
                  <a:pt x="647403" y="56850"/>
                </a:cubicBezTo>
                <a:lnTo>
                  <a:pt x="647403" y="56850"/>
                </a:lnTo>
                <a:close/>
                <a:moveTo>
                  <a:pt x="131666" y="416491"/>
                </a:moveTo>
                <a:lnTo>
                  <a:pt x="195172" y="352975"/>
                </a:lnTo>
                <a:cubicBezTo>
                  <a:pt x="215146" y="378634"/>
                  <a:pt x="227038" y="408586"/>
                  <a:pt x="230867" y="439357"/>
                </a:cubicBezTo>
                <a:lnTo>
                  <a:pt x="141080" y="439357"/>
                </a:lnTo>
                <a:cubicBezTo>
                  <a:pt x="139047" y="431423"/>
                  <a:pt x="135919" y="423715"/>
                  <a:pt x="131666" y="416501"/>
                </a:cubicBezTo>
                <a:lnTo>
                  <a:pt x="131666" y="416501"/>
                </a:lnTo>
                <a:close/>
                <a:moveTo>
                  <a:pt x="56850" y="647403"/>
                </a:moveTo>
                <a:cubicBezTo>
                  <a:pt x="39609" y="630162"/>
                  <a:pt x="39609" y="602115"/>
                  <a:pt x="56850" y="584874"/>
                </a:cubicBezTo>
                <a:lnTo>
                  <a:pt x="102552" y="539171"/>
                </a:lnTo>
                <a:lnTo>
                  <a:pt x="165072" y="601690"/>
                </a:lnTo>
                <a:lnTo>
                  <a:pt x="119369" y="647393"/>
                </a:lnTo>
                <a:cubicBezTo>
                  <a:pt x="102128" y="664634"/>
                  <a:pt x="74081" y="664634"/>
                  <a:pt x="56850" y="647393"/>
                </a:cubicBezTo>
                <a:lnTo>
                  <a:pt x="56850" y="647393"/>
                </a:lnTo>
                <a:close/>
                <a:moveTo>
                  <a:pt x="123060" y="705846"/>
                </a:moveTo>
                <a:lnTo>
                  <a:pt x="705846" y="123060"/>
                </a:lnTo>
                <a:lnTo>
                  <a:pt x="705846" y="190237"/>
                </a:lnTo>
                <a:lnTo>
                  <a:pt x="423666" y="517134"/>
                </a:lnTo>
                <a:lnTo>
                  <a:pt x="448890" y="573317"/>
                </a:lnTo>
                <a:lnTo>
                  <a:pt x="560448" y="573317"/>
                </a:lnTo>
                <a:lnTo>
                  <a:pt x="640100" y="493656"/>
                </a:lnTo>
                <a:lnTo>
                  <a:pt x="570860" y="617609"/>
                </a:lnTo>
                <a:lnTo>
                  <a:pt x="349886" y="617609"/>
                </a:lnTo>
                <a:lnTo>
                  <a:pt x="276363" y="705846"/>
                </a:lnTo>
                <a:lnTo>
                  <a:pt x="123070" y="70584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nvGrpSpPr>
          <p:cNvPr id="1256" name="Google Shape;1256;p34"/>
          <p:cNvGrpSpPr/>
          <p:nvPr/>
        </p:nvGrpSpPr>
        <p:grpSpPr>
          <a:xfrm>
            <a:off x="3490667" y="1384527"/>
            <a:ext cx="359896" cy="440065"/>
            <a:chOff x="5518047" y="1081627"/>
            <a:chExt cx="359896" cy="440065"/>
          </a:xfrm>
        </p:grpSpPr>
        <p:sp>
          <p:nvSpPr>
            <p:cNvPr id="1257" name="Google Shape;1257;p34"/>
            <p:cNvSpPr/>
            <p:nvPr/>
          </p:nvSpPr>
          <p:spPr>
            <a:xfrm>
              <a:off x="5518047" y="1081627"/>
              <a:ext cx="153066" cy="440065"/>
            </a:xfrm>
            <a:custGeom>
              <a:rect b="b" l="l" r="r" t="t"/>
              <a:pathLst>
                <a:path extrusionOk="0" h="749047" w="260538">
                  <a:moveTo>
                    <a:pt x="217470" y="106939"/>
                  </a:moveTo>
                  <a:lnTo>
                    <a:pt x="204098" y="112357"/>
                  </a:lnTo>
                  <a:cubicBezTo>
                    <a:pt x="197052" y="90764"/>
                    <a:pt x="174827" y="66496"/>
                    <a:pt x="152671" y="54318"/>
                  </a:cubicBezTo>
                  <a:lnTo>
                    <a:pt x="152671" y="0"/>
                  </a:lnTo>
                  <a:lnTo>
                    <a:pt x="108735" y="0"/>
                  </a:lnTo>
                  <a:lnTo>
                    <a:pt x="108735" y="54318"/>
                  </a:lnTo>
                  <a:cubicBezTo>
                    <a:pt x="88928" y="64878"/>
                    <a:pt x="64364" y="89965"/>
                    <a:pt x="57308" y="112357"/>
                  </a:cubicBezTo>
                  <a:lnTo>
                    <a:pt x="43936" y="106939"/>
                  </a:lnTo>
                  <a:lnTo>
                    <a:pt x="43936" y="54002"/>
                  </a:lnTo>
                  <a:lnTo>
                    <a:pt x="0" y="54002"/>
                  </a:lnTo>
                  <a:lnTo>
                    <a:pt x="0" y="501171"/>
                  </a:lnTo>
                  <a:cubicBezTo>
                    <a:pt x="0" y="529652"/>
                    <a:pt x="17053" y="554976"/>
                    <a:pt x="43452" y="565684"/>
                  </a:cubicBezTo>
                  <a:lnTo>
                    <a:pt x="108735" y="592172"/>
                  </a:lnTo>
                  <a:lnTo>
                    <a:pt x="108735" y="749758"/>
                  </a:lnTo>
                  <a:lnTo>
                    <a:pt x="152671" y="749758"/>
                  </a:lnTo>
                  <a:lnTo>
                    <a:pt x="152671" y="592172"/>
                  </a:lnTo>
                  <a:lnTo>
                    <a:pt x="217954" y="565684"/>
                  </a:lnTo>
                  <a:cubicBezTo>
                    <a:pt x="244353" y="554976"/>
                    <a:pt x="261406" y="529642"/>
                    <a:pt x="261406" y="501171"/>
                  </a:cubicBezTo>
                  <a:lnTo>
                    <a:pt x="261406" y="54002"/>
                  </a:lnTo>
                  <a:lnTo>
                    <a:pt x="217470" y="54002"/>
                  </a:lnTo>
                  <a:lnTo>
                    <a:pt x="217470" y="106939"/>
                  </a:lnTo>
                  <a:close/>
                  <a:moveTo>
                    <a:pt x="108735" y="544771"/>
                  </a:moveTo>
                  <a:lnTo>
                    <a:pt x="59973" y="524984"/>
                  </a:lnTo>
                  <a:cubicBezTo>
                    <a:pt x="50222" y="521027"/>
                    <a:pt x="43936" y="511681"/>
                    <a:pt x="43936" y="501171"/>
                  </a:cubicBezTo>
                  <a:lnTo>
                    <a:pt x="43936" y="463008"/>
                  </a:lnTo>
                  <a:lnTo>
                    <a:pt x="108735" y="489298"/>
                  </a:lnTo>
                  <a:lnTo>
                    <a:pt x="108735" y="544762"/>
                  </a:lnTo>
                  <a:close/>
                  <a:moveTo>
                    <a:pt x="108735" y="441879"/>
                  </a:moveTo>
                  <a:lnTo>
                    <a:pt x="59963" y="422092"/>
                  </a:lnTo>
                  <a:cubicBezTo>
                    <a:pt x="50222" y="418134"/>
                    <a:pt x="43936" y="408788"/>
                    <a:pt x="43936" y="398278"/>
                  </a:cubicBezTo>
                  <a:lnTo>
                    <a:pt x="43936" y="360115"/>
                  </a:lnTo>
                  <a:lnTo>
                    <a:pt x="108735" y="386406"/>
                  </a:lnTo>
                  <a:lnTo>
                    <a:pt x="108735" y="441869"/>
                  </a:lnTo>
                  <a:close/>
                  <a:moveTo>
                    <a:pt x="108735" y="338986"/>
                  </a:moveTo>
                  <a:lnTo>
                    <a:pt x="59963" y="319199"/>
                  </a:lnTo>
                  <a:cubicBezTo>
                    <a:pt x="50222" y="315251"/>
                    <a:pt x="43936" y="305895"/>
                    <a:pt x="43936" y="295385"/>
                  </a:cubicBezTo>
                  <a:lnTo>
                    <a:pt x="43936" y="257222"/>
                  </a:lnTo>
                  <a:lnTo>
                    <a:pt x="108735" y="283513"/>
                  </a:lnTo>
                  <a:lnTo>
                    <a:pt x="108735" y="338976"/>
                  </a:lnTo>
                  <a:close/>
                  <a:moveTo>
                    <a:pt x="108735" y="236103"/>
                  </a:moveTo>
                  <a:lnTo>
                    <a:pt x="59973" y="216316"/>
                  </a:lnTo>
                  <a:cubicBezTo>
                    <a:pt x="50222" y="212368"/>
                    <a:pt x="43936" y="203012"/>
                    <a:pt x="43936" y="192502"/>
                  </a:cubicBezTo>
                  <a:lnTo>
                    <a:pt x="43936" y="154339"/>
                  </a:lnTo>
                  <a:lnTo>
                    <a:pt x="108735" y="180630"/>
                  </a:lnTo>
                  <a:lnTo>
                    <a:pt x="108735" y="236093"/>
                  </a:lnTo>
                  <a:close/>
                  <a:moveTo>
                    <a:pt x="130703" y="142141"/>
                  </a:moveTo>
                  <a:lnTo>
                    <a:pt x="98136" y="128927"/>
                  </a:lnTo>
                  <a:cubicBezTo>
                    <a:pt x="104077" y="110541"/>
                    <a:pt x="120578" y="98363"/>
                    <a:pt x="130693" y="92392"/>
                  </a:cubicBezTo>
                  <a:cubicBezTo>
                    <a:pt x="140809" y="98373"/>
                    <a:pt x="157319" y="110551"/>
                    <a:pt x="163260" y="128937"/>
                  </a:cubicBezTo>
                  <a:lnTo>
                    <a:pt x="130703" y="142151"/>
                  </a:lnTo>
                  <a:close/>
                  <a:moveTo>
                    <a:pt x="217470" y="501171"/>
                  </a:moveTo>
                  <a:cubicBezTo>
                    <a:pt x="217470" y="511681"/>
                    <a:pt x="211174" y="521027"/>
                    <a:pt x="201433" y="524984"/>
                  </a:cubicBezTo>
                  <a:lnTo>
                    <a:pt x="152671" y="544771"/>
                  </a:lnTo>
                  <a:lnTo>
                    <a:pt x="152671" y="489308"/>
                  </a:lnTo>
                  <a:lnTo>
                    <a:pt x="217470" y="463018"/>
                  </a:lnTo>
                  <a:lnTo>
                    <a:pt x="217470" y="501181"/>
                  </a:lnTo>
                  <a:close/>
                  <a:moveTo>
                    <a:pt x="217470" y="398278"/>
                  </a:moveTo>
                  <a:cubicBezTo>
                    <a:pt x="217470" y="408788"/>
                    <a:pt x="211174" y="418134"/>
                    <a:pt x="201433" y="422092"/>
                  </a:cubicBezTo>
                  <a:lnTo>
                    <a:pt x="152671" y="441879"/>
                  </a:lnTo>
                  <a:lnTo>
                    <a:pt x="152671" y="386416"/>
                  </a:lnTo>
                  <a:lnTo>
                    <a:pt x="217470" y="360125"/>
                  </a:lnTo>
                  <a:lnTo>
                    <a:pt x="217470" y="398288"/>
                  </a:lnTo>
                  <a:close/>
                  <a:moveTo>
                    <a:pt x="217470" y="295395"/>
                  </a:moveTo>
                  <a:cubicBezTo>
                    <a:pt x="217470" y="305905"/>
                    <a:pt x="211174" y="315251"/>
                    <a:pt x="201433" y="319209"/>
                  </a:cubicBezTo>
                  <a:lnTo>
                    <a:pt x="152671" y="338996"/>
                  </a:lnTo>
                  <a:lnTo>
                    <a:pt x="152671" y="283533"/>
                  </a:lnTo>
                  <a:lnTo>
                    <a:pt x="217470" y="257242"/>
                  </a:lnTo>
                  <a:lnTo>
                    <a:pt x="217470" y="295405"/>
                  </a:lnTo>
                  <a:close/>
                  <a:moveTo>
                    <a:pt x="217470" y="192502"/>
                  </a:moveTo>
                  <a:cubicBezTo>
                    <a:pt x="217470" y="203012"/>
                    <a:pt x="211174" y="212358"/>
                    <a:pt x="201433" y="216316"/>
                  </a:cubicBezTo>
                  <a:lnTo>
                    <a:pt x="152671" y="236103"/>
                  </a:lnTo>
                  <a:lnTo>
                    <a:pt x="152671" y="180640"/>
                  </a:lnTo>
                  <a:lnTo>
                    <a:pt x="217470" y="154349"/>
                  </a:lnTo>
                  <a:lnTo>
                    <a:pt x="217470" y="19251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
          <p:nvSpPr>
            <p:cNvPr id="1258" name="Google Shape;1258;p34"/>
            <p:cNvSpPr/>
            <p:nvPr/>
          </p:nvSpPr>
          <p:spPr>
            <a:xfrm>
              <a:off x="5724877" y="1081627"/>
              <a:ext cx="153066" cy="440065"/>
            </a:xfrm>
            <a:custGeom>
              <a:rect b="b" l="l" r="r" t="t"/>
              <a:pathLst>
                <a:path extrusionOk="0" h="749047" w="260538">
                  <a:moveTo>
                    <a:pt x="217470" y="54002"/>
                  </a:moveTo>
                  <a:lnTo>
                    <a:pt x="217470" y="106939"/>
                  </a:lnTo>
                  <a:lnTo>
                    <a:pt x="204098" y="112357"/>
                  </a:lnTo>
                  <a:cubicBezTo>
                    <a:pt x="197052" y="90764"/>
                    <a:pt x="174837" y="66496"/>
                    <a:pt x="152671" y="54318"/>
                  </a:cubicBezTo>
                  <a:lnTo>
                    <a:pt x="152671" y="0"/>
                  </a:lnTo>
                  <a:lnTo>
                    <a:pt x="108735" y="0"/>
                  </a:lnTo>
                  <a:lnTo>
                    <a:pt x="108735" y="54318"/>
                  </a:lnTo>
                  <a:cubicBezTo>
                    <a:pt x="88928" y="64878"/>
                    <a:pt x="64375" y="89965"/>
                    <a:pt x="57308" y="112357"/>
                  </a:cubicBezTo>
                  <a:lnTo>
                    <a:pt x="43936" y="106939"/>
                  </a:lnTo>
                  <a:lnTo>
                    <a:pt x="43936" y="54002"/>
                  </a:lnTo>
                  <a:lnTo>
                    <a:pt x="0" y="54002"/>
                  </a:lnTo>
                  <a:lnTo>
                    <a:pt x="0" y="501171"/>
                  </a:lnTo>
                  <a:cubicBezTo>
                    <a:pt x="0" y="529652"/>
                    <a:pt x="17053" y="554976"/>
                    <a:pt x="43452" y="565684"/>
                  </a:cubicBezTo>
                  <a:lnTo>
                    <a:pt x="108735" y="592172"/>
                  </a:lnTo>
                  <a:lnTo>
                    <a:pt x="108735" y="749758"/>
                  </a:lnTo>
                  <a:lnTo>
                    <a:pt x="152671" y="749758"/>
                  </a:lnTo>
                  <a:lnTo>
                    <a:pt x="152671" y="592172"/>
                  </a:lnTo>
                  <a:lnTo>
                    <a:pt x="217954" y="565684"/>
                  </a:lnTo>
                  <a:cubicBezTo>
                    <a:pt x="244353" y="554976"/>
                    <a:pt x="261407" y="529642"/>
                    <a:pt x="261407" y="501171"/>
                  </a:cubicBezTo>
                  <a:lnTo>
                    <a:pt x="261407" y="54002"/>
                  </a:lnTo>
                  <a:lnTo>
                    <a:pt x="217470" y="54002"/>
                  </a:lnTo>
                  <a:close/>
                  <a:moveTo>
                    <a:pt x="108735" y="544771"/>
                  </a:moveTo>
                  <a:lnTo>
                    <a:pt x="59973" y="524984"/>
                  </a:lnTo>
                  <a:cubicBezTo>
                    <a:pt x="50232" y="521027"/>
                    <a:pt x="43936" y="511681"/>
                    <a:pt x="43936" y="501171"/>
                  </a:cubicBezTo>
                  <a:lnTo>
                    <a:pt x="43936" y="463008"/>
                  </a:lnTo>
                  <a:lnTo>
                    <a:pt x="108735" y="489298"/>
                  </a:lnTo>
                  <a:lnTo>
                    <a:pt x="108735" y="544762"/>
                  </a:lnTo>
                  <a:close/>
                  <a:moveTo>
                    <a:pt x="108735" y="441879"/>
                  </a:moveTo>
                  <a:lnTo>
                    <a:pt x="59973" y="422092"/>
                  </a:lnTo>
                  <a:cubicBezTo>
                    <a:pt x="50232" y="418134"/>
                    <a:pt x="43936" y="408788"/>
                    <a:pt x="43936" y="398278"/>
                  </a:cubicBezTo>
                  <a:lnTo>
                    <a:pt x="43936" y="360115"/>
                  </a:lnTo>
                  <a:lnTo>
                    <a:pt x="108735" y="386406"/>
                  </a:lnTo>
                  <a:lnTo>
                    <a:pt x="108735" y="441869"/>
                  </a:lnTo>
                  <a:close/>
                  <a:moveTo>
                    <a:pt x="108735" y="338986"/>
                  </a:moveTo>
                  <a:lnTo>
                    <a:pt x="59973" y="319199"/>
                  </a:lnTo>
                  <a:cubicBezTo>
                    <a:pt x="50232" y="315251"/>
                    <a:pt x="43936" y="305895"/>
                    <a:pt x="43936" y="295385"/>
                  </a:cubicBezTo>
                  <a:lnTo>
                    <a:pt x="43936" y="257222"/>
                  </a:lnTo>
                  <a:lnTo>
                    <a:pt x="108735" y="283513"/>
                  </a:lnTo>
                  <a:lnTo>
                    <a:pt x="108735" y="338976"/>
                  </a:lnTo>
                  <a:close/>
                  <a:moveTo>
                    <a:pt x="108735" y="236103"/>
                  </a:moveTo>
                  <a:lnTo>
                    <a:pt x="59973" y="216316"/>
                  </a:lnTo>
                  <a:cubicBezTo>
                    <a:pt x="50232" y="212368"/>
                    <a:pt x="43936" y="203012"/>
                    <a:pt x="43936" y="192502"/>
                  </a:cubicBezTo>
                  <a:lnTo>
                    <a:pt x="43936" y="154339"/>
                  </a:lnTo>
                  <a:lnTo>
                    <a:pt x="108735" y="180630"/>
                  </a:lnTo>
                  <a:lnTo>
                    <a:pt x="108735" y="236093"/>
                  </a:lnTo>
                  <a:close/>
                  <a:moveTo>
                    <a:pt x="130703" y="142141"/>
                  </a:moveTo>
                  <a:lnTo>
                    <a:pt x="98136" y="128927"/>
                  </a:lnTo>
                  <a:cubicBezTo>
                    <a:pt x="104077" y="110541"/>
                    <a:pt x="120578" y="98363"/>
                    <a:pt x="130703" y="92392"/>
                  </a:cubicBezTo>
                  <a:cubicBezTo>
                    <a:pt x="140819" y="98373"/>
                    <a:pt x="157319" y="110551"/>
                    <a:pt x="163261" y="128937"/>
                  </a:cubicBezTo>
                  <a:lnTo>
                    <a:pt x="130703" y="142151"/>
                  </a:lnTo>
                  <a:close/>
                  <a:moveTo>
                    <a:pt x="217470" y="501171"/>
                  </a:moveTo>
                  <a:cubicBezTo>
                    <a:pt x="217470" y="511681"/>
                    <a:pt x="211184" y="521027"/>
                    <a:pt x="201443" y="524984"/>
                  </a:cubicBezTo>
                  <a:lnTo>
                    <a:pt x="152671" y="544771"/>
                  </a:lnTo>
                  <a:lnTo>
                    <a:pt x="152671" y="489308"/>
                  </a:lnTo>
                  <a:lnTo>
                    <a:pt x="217470" y="463018"/>
                  </a:lnTo>
                  <a:lnTo>
                    <a:pt x="217470" y="501181"/>
                  </a:lnTo>
                  <a:close/>
                  <a:moveTo>
                    <a:pt x="217470" y="398278"/>
                  </a:moveTo>
                  <a:cubicBezTo>
                    <a:pt x="217470" y="408788"/>
                    <a:pt x="211184" y="418134"/>
                    <a:pt x="201443" y="422092"/>
                  </a:cubicBezTo>
                  <a:lnTo>
                    <a:pt x="152671" y="441879"/>
                  </a:lnTo>
                  <a:lnTo>
                    <a:pt x="152671" y="386416"/>
                  </a:lnTo>
                  <a:lnTo>
                    <a:pt x="217470" y="360125"/>
                  </a:lnTo>
                  <a:lnTo>
                    <a:pt x="217470" y="398288"/>
                  </a:lnTo>
                  <a:close/>
                  <a:moveTo>
                    <a:pt x="217470" y="295395"/>
                  </a:moveTo>
                  <a:cubicBezTo>
                    <a:pt x="217470" y="305905"/>
                    <a:pt x="211184" y="315251"/>
                    <a:pt x="201443" y="319209"/>
                  </a:cubicBezTo>
                  <a:lnTo>
                    <a:pt x="152671" y="338996"/>
                  </a:lnTo>
                  <a:lnTo>
                    <a:pt x="152671" y="283533"/>
                  </a:lnTo>
                  <a:lnTo>
                    <a:pt x="217470" y="257242"/>
                  </a:lnTo>
                  <a:lnTo>
                    <a:pt x="217470" y="295405"/>
                  </a:lnTo>
                  <a:close/>
                  <a:moveTo>
                    <a:pt x="217470" y="192502"/>
                  </a:moveTo>
                  <a:cubicBezTo>
                    <a:pt x="217470" y="203012"/>
                    <a:pt x="211184" y="212358"/>
                    <a:pt x="201443" y="216316"/>
                  </a:cubicBezTo>
                  <a:lnTo>
                    <a:pt x="152671" y="236103"/>
                  </a:lnTo>
                  <a:lnTo>
                    <a:pt x="152671" y="180640"/>
                  </a:lnTo>
                  <a:lnTo>
                    <a:pt x="217470" y="154349"/>
                  </a:lnTo>
                  <a:lnTo>
                    <a:pt x="217470" y="192512"/>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grpSp>
      <p:sp>
        <p:nvSpPr>
          <p:cNvPr id="1259" name="Google Shape;1259;p34"/>
          <p:cNvSpPr/>
          <p:nvPr/>
        </p:nvSpPr>
        <p:spPr>
          <a:xfrm>
            <a:off x="808170" y="1384527"/>
            <a:ext cx="233078" cy="440065"/>
          </a:xfrm>
          <a:custGeom>
            <a:rect b="b" l="l" r="r" t="t"/>
            <a:pathLst>
              <a:path extrusionOk="0" h="749047" w="396728">
                <a:moveTo>
                  <a:pt x="396847" y="198423"/>
                </a:moveTo>
                <a:cubicBezTo>
                  <a:pt x="396847" y="89017"/>
                  <a:pt x="307830" y="0"/>
                  <a:pt x="198423" y="0"/>
                </a:cubicBezTo>
                <a:cubicBezTo>
                  <a:pt x="89017" y="0"/>
                  <a:pt x="0" y="89017"/>
                  <a:pt x="0" y="198423"/>
                </a:cubicBezTo>
                <a:lnTo>
                  <a:pt x="0" y="573302"/>
                </a:lnTo>
                <a:lnTo>
                  <a:pt x="132342" y="573302"/>
                </a:lnTo>
                <a:lnTo>
                  <a:pt x="132342" y="749758"/>
                </a:lnTo>
                <a:lnTo>
                  <a:pt x="264505" y="749758"/>
                </a:lnTo>
                <a:lnTo>
                  <a:pt x="264505" y="573302"/>
                </a:lnTo>
                <a:lnTo>
                  <a:pt x="396847" y="573302"/>
                </a:lnTo>
                <a:lnTo>
                  <a:pt x="396847" y="198423"/>
                </a:lnTo>
                <a:close/>
                <a:moveTo>
                  <a:pt x="198414" y="43936"/>
                </a:moveTo>
                <a:cubicBezTo>
                  <a:pt x="283602" y="43936"/>
                  <a:pt x="352911" y="113245"/>
                  <a:pt x="352911" y="198433"/>
                </a:cubicBezTo>
                <a:lnTo>
                  <a:pt x="352911" y="308807"/>
                </a:lnTo>
                <a:lnTo>
                  <a:pt x="330765" y="308807"/>
                </a:lnTo>
                <a:cubicBezTo>
                  <a:pt x="318557" y="308807"/>
                  <a:pt x="308619" y="298869"/>
                  <a:pt x="308619" y="286661"/>
                </a:cubicBezTo>
                <a:lnTo>
                  <a:pt x="308619" y="242547"/>
                </a:lnTo>
                <a:cubicBezTo>
                  <a:pt x="308619" y="206111"/>
                  <a:pt x="278973" y="176465"/>
                  <a:pt x="242537" y="176465"/>
                </a:cubicBezTo>
                <a:cubicBezTo>
                  <a:pt x="206101" y="176465"/>
                  <a:pt x="176455" y="206111"/>
                  <a:pt x="176455" y="242547"/>
                </a:cubicBezTo>
                <a:cubicBezTo>
                  <a:pt x="176455" y="254755"/>
                  <a:pt x="166517" y="264693"/>
                  <a:pt x="154310" y="264693"/>
                </a:cubicBezTo>
                <a:cubicBezTo>
                  <a:pt x="142102" y="264693"/>
                  <a:pt x="132164" y="254755"/>
                  <a:pt x="132164" y="242547"/>
                </a:cubicBezTo>
                <a:cubicBezTo>
                  <a:pt x="132164" y="206111"/>
                  <a:pt x="102518" y="176465"/>
                  <a:pt x="66082" y="176465"/>
                </a:cubicBezTo>
                <a:lnTo>
                  <a:pt x="45505" y="176465"/>
                </a:lnTo>
                <a:cubicBezTo>
                  <a:pt x="56193" y="101649"/>
                  <a:pt x="120696" y="43936"/>
                  <a:pt x="198423" y="43936"/>
                </a:cubicBezTo>
                <a:lnTo>
                  <a:pt x="198423" y="43936"/>
                </a:lnTo>
                <a:close/>
                <a:moveTo>
                  <a:pt x="220569" y="705831"/>
                </a:moveTo>
                <a:lnTo>
                  <a:pt x="176268" y="705831"/>
                </a:lnTo>
                <a:lnTo>
                  <a:pt x="176268" y="573302"/>
                </a:lnTo>
                <a:lnTo>
                  <a:pt x="220569" y="573302"/>
                </a:lnTo>
                <a:lnTo>
                  <a:pt x="220569" y="705831"/>
                </a:lnTo>
                <a:close/>
                <a:moveTo>
                  <a:pt x="43926" y="529376"/>
                </a:moveTo>
                <a:lnTo>
                  <a:pt x="43926" y="220392"/>
                </a:lnTo>
                <a:lnTo>
                  <a:pt x="66072" y="220392"/>
                </a:lnTo>
                <a:cubicBezTo>
                  <a:pt x="78280" y="220392"/>
                  <a:pt x="88218" y="230330"/>
                  <a:pt x="88218" y="242537"/>
                </a:cubicBezTo>
                <a:lnTo>
                  <a:pt x="88218" y="485075"/>
                </a:lnTo>
                <a:lnTo>
                  <a:pt x="132154" y="485075"/>
                </a:lnTo>
                <a:lnTo>
                  <a:pt x="132154" y="304790"/>
                </a:lnTo>
                <a:cubicBezTo>
                  <a:pt x="139082" y="307257"/>
                  <a:pt x="146543" y="308619"/>
                  <a:pt x="154300" y="308619"/>
                </a:cubicBezTo>
                <a:cubicBezTo>
                  <a:pt x="162057" y="308619"/>
                  <a:pt x="169527" y="307257"/>
                  <a:pt x="176445" y="304790"/>
                </a:cubicBezTo>
                <a:lnTo>
                  <a:pt x="176445" y="485075"/>
                </a:lnTo>
                <a:lnTo>
                  <a:pt x="220382" y="485075"/>
                </a:lnTo>
                <a:lnTo>
                  <a:pt x="220382" y="242537"/>
                </a:lnTo>
                <a:cubicBezTo>
                  <a:pt x="220382" y="230330"/>
                  <a:pt x="230320" y="220392"/>
                  <a:pt x="242527" y="220392"/>
                </a:cubicBezTo>
                <a:cubicBezTo>
                  <a:pt x="254735" y="220392"/>
                  <a:pt x="264673" y="230330"/>
                  <a:pt x="264673" y="242537"/>
                </a:cubicBezTo>
                <a:lnTo>
                  <a:pt x="264673" y="485075"/>
                </a:lnTo>
                <a:lnTo>
                  <a:pt x="308609" y="485075"/>
                </a:lnTo>
                <a:lnTo>
                  <a:pt x="308609" y="348904"/>
                </a:lnTo>
                <a:cubicBezTo>
                  <a:pt x="315537" y="351371"/>
                  <a:pt x="322998" y="352733"/>
                  <a:pt x="330755" y="352733"/>
                </a:cubicBezTo>
                <a:lnTo>
                  <a:pt x="352901" y="352733"/>
                </a:lnTo>
                <a:lnTo>
                  <a:pt x="352901" y="529376"/>
                </a:lnTo>
                <a:lnTo>
                  <a:pt x="43916" y="529376"/>
                </a:lnTo>
                <a:close/>
              </a:path>
            </a:pathLst>
          </a:custGeom>
          <a:solidFill>
            <a:schemeClr val="accent5"/>
          </a:solidFill>
          <a:ln>
            <a:noFill/>
          </a:ln>
        </p:spPr>
        <p:txBody>
          <a:bodyPr anchorCtr="0" anchor="ctr" bIns="45700" lIns="91425" spcFirstLastPara="1" rIns="91425" wrap="square" tIns="45700">
            <a:noAutofit/>
          </a:bodyPr>
          <a:lstStyle/>
          <a:p>
            <a:pPr indent="0" lvl="0" marL="0" marR="0" rtl="0" algn="l">
              <a:spcBef>
                <a:spcPts val="0"/>
              </a:spcBef>
              <a:spcAft>
                <a:spcPts val="0"/>
              </a:spcAft>
              <a:buNone/>
            </a:pPr>
            <a:r>
              <a:t/>
            </a:r>
            <a:endParaRPr sz="1800">
              <a:solidFill>
                <a:srgbClr val="000000"/>
              </a:solidFill>
              <a:latin typeface="Calibri"/>
              <a:ea typeface="Calibri"/>
              <a:cs typeface="Calibri"/>
              <a:sym typeface="Calibri"/>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E2A47"/>
      </a:dk1>
      <a:lt1>
        <a:srgbClr val="FFFFFF"/>
      </a:lt1>
      <a:dk2>
        <a:srgbClr val="869FB2"/>
      </a:dk2>
      <a:lt2>
        <a:srgbClr val="FFFFFF"/>
      </a:lt2>
      <a:accent1>
        <a:srgbClr val="FFFFFF"/>
      </a:accent1>
      <a:accent2>
        <a:srgbClr val="FFFFFF"/>
      </a:accent2>
      <a:accent3>
        <a:srgbClr val="FFFFFF"/>
      </a:accent3>
      <a:accent4>
        <a:srgbClr val="FFFFFF"/>
      </a:accent4>
      <a:accent5>
        <a:srgbClr val="FFFFFF"/>
      </a:accent5>
      <a:accent6>
        <a:srgbClr val="FFFFFF"/>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pring Equinox by Slidesgo">
  <a:themeElements>
    <a:clrScheme name="Simple Light">
      <a:dk1>
        <a:srgbClr val="12081B"/>
      </a:dk1>
      <a:lt1>
        <a:srgbClr val="FAF1E2"/>
      </a:lt1>
      <a:dk2>
        <a:srgbClr val="FFBCBC"/>
      </a:dk2>
      <a:lt2>
        <a:srgbClr val="FF7E53"/>
      </a:lt2>
      <a:accent1>
        <a:srgbClr val="FEBB58"/>
      </a:accent1>
      <a:accent2>
        <a:srgbClr val="CCD797"/>
      </a:accent2>
      <a:accent3>
        <a:srgbClr val="009B68"/>
      </a:accent3>
      <a:accent4>
        <a:srgbClr val="57C7BF"/>
      </a:accent4>
      <a:accent5>
        <a:srgbClr val="828DBF"/>
      </a:accent5>
      <a:accent6>
        <a:srgbClr val="FFFFFF"/>
      </a:accent6>
      <a:hlink>
        <a:srgbClr val="12081B"/>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