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5"/>
    <p:sldMasterId id="2147483674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Ubuntu Medium"/>
      <p:regular r:id="rId63"/>
      <p:bold r:id="rId64"/>
      <p:italic r:id="rId65"/>
      <p:boldItalic r:id="rId66"/>
    </p:embeddedFont>
    <p:embeddedFont>
      <p:font typeface="Montserrat Light"/>
      <p:regular r:id="rId67"/>
      <p:bold r:id="rId68"/>
      <p:italic r:id="rId69"/>
      <p:boldItalic r:id="rId70"/>
    </p:embeddedFont>
    <p:embeddedFont>
      <p:font typeface="Proxima Nova Semibold"/>
      <p:regular r:id="rId71"/>
      <p:bold r:id="rId72"/>
      <p:boldItalic r:id="rId73"/>
    </p:embeddedFont>
    <p:embeddedFont>
      <p:font typeface="Nunito Light"/>
      <p:regular r:id="rId74"/>
      <p:bold r:id="rId75"/>
      <p:italic r:id="rId76"/>
      <p:boldItalic r:id="rId77"/>
    </p:embeddedFont>
    <p:embeddedFont>
      <p:font typeface="Quicksand Light"/>
      <p:regular r:id="rId78"/>
      <p:bold r:id="rId79"/>
    </p:embeddedFont>
    <p:embeddedFont>
      <p:font typeface="Montserrat SemiBold"/>
      <p:regular r:id="rId80"/>
      <p:bold r:id="rId81"/>
      <p:italic r:id="rId82"/>
      <p:boldItalic r:id="rId83"/>
    </p:embeddedFont>
    <p:embeddedFont>
      <p:font typeface="Montserrat"/>
      <p:regular r:id="rId84"/>
      <p:bold r:id="rId85"/>
      <p:italic r:id="rId86"/>
      <p:boldItalic r:id="rId87"/>
    </p:embeddedFont>
    <p:embeddedFont>
      <p:font typeface="Montserrat Medium"/>
      <p:regular r:id="rId88"/>
      <p:bold r:id="rId89"/>
      <p:italic r:id="rId90"/>
      <p:boldItalic r:id="rId91"/>
    </p:embeddedFont>
    <p:embeddedFont>
      <p:font typeface="Arvo"/>
      <p:regular r:id="rId92"/>
      <p:bold r:id="rId93"/>
      <p:italic r:id="rId94"/>
      <p:boldItalic r:id="rId95"/>
    </p:embeddedFont>
    <p:embeddedFont>
      <p:font typeface="Montserrat ExtraBold"/>
      <p:bold r:id="rId96"/>
      <p:boldItalic r:id="rId9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3134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5DCCBB09-AB11-43D4-A778-15F533C40E18}">
  <a:tblStyle styleId="{5DCCBB09-AB11-43D4-A778-15F533C40E1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134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20" Type="http://schemas.openxmlformats.org/officeDocument/2006/relationships/slide" Target="slides/slide13.xml"/><Relationship Id="rId22" Type="http://schemas.openxmlformats.org/officeDocument/2006/relationships/slide" Target="slides/slide15.xml"/><Relationship Id="rId21" Type="http://schemas.openxmlformats.org/officeDocument/2006/relationships/slide" Target="slides/slide14.xml"/><Relationship Id="rId24" Type="http://schemas.openxmlformats.org/officeDocument/2006/relationships/slide" Target="slides/slide17.xml"/><Relationship Id="rId23" Type="http://schemas.openxmlformats.org/officeDocument/2006/relationships/slide" Target="slides/slide16.xml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95" Type="http://schemas.openxmlformats.org/officeDocument/2006/relationships/font" Target="fonts/Arvo-boldItalic.fntdata"/><Relationship Id="rId94" Type="http://schemas.openxmlformats.org/officeDocument/2006/relationships/font" Target="fonts/Arvo-italic.fntdata"/><Relationship Id="rId97" Type="http://schemas.openxmlformats.org/officeDocument/2006/relationships/font" Target="fonts/MontserratExtraBold-boldItalic.fntdata"/><Relationship Id="rId96" Type="http://schemas.openxmlformats.org/officeDocument/2006/relationships/font" Target="fonts/MontserratExtraBold-bold.fntdata"/><Relationship Id="rId11" Type="http://schemas.openxmlformats.org/officeDocument/2006/relationships/slide" Target="slides/slide4.xml"/><Relationship Id="rId10" Type="http://schemas.openxmlformats.org/officeDocument/2006/relationships/slide" Target="slides/slide3.xml"/><Relationship Id="rId13" Type="http://schemas.openxmlformats.org/officeDocument/2006/relationships/slide" Target="slides/slide6.xml"/><Relationship Id="rId12" Type="http://schemas.openxmlformats.org/officeDocument/2006/relationships/slide" Target="slides/slide5.xml"/><Relationship Id="rId91" Type="http://schemas.openxmlformats.org/officeDocument/2006/relationships/font" Target="fonts/MontserratMedium-boldItalic.fntdata"/><Relationship Id="rId90" Type="http://schemas.openxmlformats.org/officeDocument/2006/relationships/font" Target="fonts/MontserratMedium-italic.fntdata"/><Relationship Id="rId93" Type="http://schemas.openxmlformats.org/officeDocument/2006/relationships/font" Target="fonts/Arvo-bold.fntdata"/><Relationship Id="rId92" Type="http://schemas.openxmlformats.org/officeDocument/2006/relationships/font" Target="fonts/Arvo-regular.fntdata"/><Relationship Id="rId15" Type="http://schemas.openxmlformats.org/officeDocument/2006/relationships/slide" Target="slides/slide8.xml"/><Relationship Id="rId14" Type="http://schemas.openxmlformats.org/officeDocument/2006/relationships/slide" Target="slides/slide7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Relationship Id="rId84" Type="http://schemas.openxmlformats.org/officeDocument/2006/relationships/font" Target="fonts/Montserrat-regular.fntdata"/><Relationship Id="rId83" Type="http://schemas.openxmlformats.org/officeDocument/2006/relationships/font" Target="fonts/MontserratSemiBold-boldItalic.fntdata"/><Relationship Id="rId86" Type="http://schemas.openxmlformats.org/officeDocument/2006/relationships/font" Target="fonts/Montserrat-italic.fntdata"/><Relationship Id="rId85" Type="http://schemas.openxmlformats.org/officeDocument/2006/relationships/font" Target="fonts/Montserrat-bold.fntdata"/><Relationship Id="rId88" Type="http://schemas.openxmlformats.org/officeDocument/2006/relationships/font" Target="fonts/MontserratMedium-regular.fntdata"/><Relationship Id="rId87" Type="http://schemas.openxmlformats.org/officeDocument/2006/relationships/font" Target="fonts/Montserrat-boldItalic.fntdata"/><Relationship Id="rId89" Type="http://schemas.openxmlformats.org/officeDocument/2006/relationships/font" Target="fonts/MontserratMedium-bold.fntdata"/><Relationship Id="rId80" Type="http://schemas.openxmlformats.org/officeDocument/2006/relationships/font" Target="fonts/MontserratSemiBold-regular.fntdata"/><Relationship Id="rId82" Type="http://schemas.openxmlformats.org/officeDocument/2006/relationships/font" Target="fonts/MontserratSemiBold-italic.fntdata"/><Relationship Id="rId81" Type="http://schemas.openxmlformats.org/officeDocument/2006/relationships/font" Target="fonts/MontserratSemiBold-bold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75" Type="http://schemas.openxmlformats.org/officeDocument/2006/relationships/font" Target="fonts/NunitoLight-bold.fntdata"/><Relationship Id="rId74" Type="http://schemas.openxmlformats.org/officeDocument/2006/relationships/font" Target="fonts/NunitoLight-regular.fntdata"/><Relationship Id="rId77" Type="http://schemas.openxmlformats.org/officeDocument/2006/relationships/font" Target="fonts/NunitoLight-boldItalic.fntdata"/><Relationship Id="rId76" Type="http://schemas.openxmlformats.org/officeDocument/2006/relationships/font" Target="fonts/NunitoLight-italic.fntdata"/><Relationship Id="rId79" Type="http://schemas.openxmlformats.org/officeDocument/2006/relationships/font" Target="fonts/QuicksandLight-bold.fntdata"/><Relationship Id="rId78" Type="http://schemas.openxmlformats.org/officeDocument/2006/relationships/font" Target="fonts/QuicksandLight-regular.fntdata"/><Relationship Id="rId71" Type="http://schemas.openxmlformats.org/officeDocument/2006/relationships/font" Target="fonts/ProximaNovaSemibold-regular.fntdata"/><Relationship Id="rId70" Type="http://schemas.openxmlformats.org/officeDocument/2006/relationships/font" Target="fonts/MontserratLight-boldItalic.fntdata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64" Type="http://schemas.openxmlformats.org/officeDocument/2006/relationships/font" Target="fonts/UbuntuMedium-bold.fntdata"/><Relationship Id="rId63" Type="http://schemas.openxmlformats.org/officeDocument/2006/relationships/font" Target="fonts/UbuntuMedium-regular.fntdata"/><Relationship Id="rId66" Type="http://schemas.openxmlformats.org/officeDocument/2006/relationships/font" Target="fonts/UbuntuMedium-boldItalic.fntdata"/><Relationship Id="rId65" Type="http://schemas.openxmlformats.org/officeDocument/2006/relationships/font" Target="fonts/UbuntuMedium-italic.fntdata"/><Relationship Id="rId68" Type="http://schemas.openxmlformats.org/officeDocument/2006/relationships/font" Target="fonts/MontserratLight-bold.fntdata"/><Relationship Id="rId67" Type="http://schemas.openxmlformats.org/officeDocument/2006/relationships/font" Target="fonts/MontserratLight-regular.fntdata"/><Relationship Id="rId60" Type="http://schemas.openxmlformats.org/officeDocument/2006/relationships/font" Target="fonts/ProximaNova-bold.fntdata"/><Relationship Id="rId69" Type="http://schemas.openxmlformats.org/officeDocument/2006/relationships/font" Target="fonts/MontserratLight-italic.fntdata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55" Type="http://schemas.openxmlformats.org/officeDocument/2006/relationships/font" Target="fonts/UbuntuLight-regular.fntdata"/><Relationship Id="rId54" Type="http://schemas.openxmlformats.org/officeDocument/2006/relationships/slide" Target="slides/slide47.xml"/><Relationship Id="rId57" Type="http://schemas.openxmlformats.org/officeDocument/2006/relationships/font" Target="fonts/UbuntuLight-italic.fntdata"/><Relationship Id="rId56" Type="http://schemas.openxmlformats.org/officeDocument/2006/relationships/font" Target="fonts/UbuntuLight-bold.fntdata"/><Relationship Id="rId59" Type="http://schemas.openxmlformats.org/officeDocument/2006/relationships/font" Target="fonts/ProximaNova-regular.fntdata"/><Relationship Id="rId58" Type="http://schemas.openxmlformats.org/officeDocument/2006/relationships/font" Target="fonts/UbuntuLight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" name="Google Shape;208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6" name="Google Shape;216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g4523b52df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" name="Google Shape;223;g4523b52df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" name="Google Shape;237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" name="Google Shape;244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" name="Google Shape;254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" name="Google Shape;266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" name="Google Shape;274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g4523b52df0_1_4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9" name="Google Shape;279;g4523b52df0_1_4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5" name="Google Shape;285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g4523b52df0_1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1" name="Google Shape;291;g4523b52df0_1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g4523b52df0_1_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1" name="Google Shape;341;g4523b52df0_1_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0" name="Google Shape;400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g4523b52df0_1_2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" name="Google Shape;437;g4523b52df0_1_2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4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6" name="Google Shape;456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g4523b52df0_1_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8" name="Google Shape;468;g4523b52df0_1_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6" name="Google Shape;506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3" name="Google Shape;513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7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" name="Google Shape;788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" name="Google Shape;789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8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g4523b52df0_1_3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" name="Google Shape;820;g4523b52df0_1_3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9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1" name="Google Shape;851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5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" name="Google Shape;856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" name="Google Shape;857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6" name="Shape 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" name="Google Shape;867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8" name="Google Shape;868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g4523b52df0_1_4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6" name="Google Shape;886;g4523b52df0_1_4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" name="Google Shape;911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" name="Google Shape;912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4" name="Google Shape;944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8" name="Shape 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" name="Google Shape;959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0" name="Google Shape;960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2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4" name="Google Shape;984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8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" name="Google Shape;990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5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g4c946be4bb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7" name="Google Shape;997;g4c946be4bb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3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g4c946be4bb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5" name="Google Shape;1005;g4c946be4bb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0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" name="Google Shape;1021;g4c946be4bb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2" name="Google Shape;1022;g4c946be4bb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7" name="Shape 1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" name="Google Shape;1638;g4c946be4bb_0_1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9" name="Google Shape;1639;g4c946be4bb_0_1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29" name="Shape 4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0" name="Google Shape;4130;g4c946be4bb_0_3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31" name="Google Shape;4131;g4c946be4bb_0_3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40" name="Shape 4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1" name="Google Shape;4841;g4c946be4bb_0_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2" name="Google Shape;4842;g4c946be4bb_0_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37" name="Shape 5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8" name="Google Shape;5238;g4c946be4bb_0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9" name="Google Shape;5239;g4c946be4bb_0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31" name="Shape 5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2" name="Google Shape;5832;g4c946be4bb_0_4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3" name="Google Shape;5833;g4c946be4bb_0_4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67" name="Shape 6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8" name="Google Shape;6368;g4c946be4bb_0_5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69" name="Google Shape;6369;g4c946be4bb_0_5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53" name="Shape 6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4" name="Google Shape;6654;g4c946be4bb_0_5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5" name="Google Shape;6655;g4c946be4bb_0_5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96" name="Shape 7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7" name="Google Shape;7097;g4c946be4bb_0_6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98" name="Google Shape;7098;g4c946be4bb_0_6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63" name="Shape 7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4" name="Google Shape;7464;g4c946be4bb_0_6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5" name="Google Shape;7465;g4c946be4bb_0_6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68" name="Shape 7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9" name="Google Shape;7969;g4c946be4bb_0_6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70" name="Google Shape;7970;g4c946be4bb_0_6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65" name="Shape 8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6" name="Google Shape;8366;g4c946be4bb_0_7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67" name="Google Shape;8367;g4c946be4bb_0_7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03" name="Shape 8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4" name="Google Shape;8804;g4c946be4bb_0_7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5" name="Google Shape;8805;g4c946be4bb_0_7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75" name="Shape 9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6" name="Google Shape;9276;g4c946be4bb_0_8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77" name="Google Shape;9277;g4c946be4bb_0_8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840900" y="1856275"/>
            <a:ext cx="6809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000"/>
              <a:buFont typeface="Montserrat ExtraBold"/>
              <a:buNone/>
              <a:defRPr sz="3000"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grpSp>
        <p:nvGrpSpPr>
          <p:cNvPr id="11" name="Google Shape;11;p2"/>
          <p:cNvGrpSpPr/>
          <p:nvPr/>
        </p:nvGrpSpPr>
        <p:grpSpPr>
          <a:xfrm>
            <a:off x="-9053" y="-19506"/>
            <a:ext cx="9174378" cy="5239395"/>
            <a:chOff x="918675" y="1874825"/>
            <a:chExt cx="1583400" cy="909475"/>
          </a:xfrm>
        </p:grpSpPr>
        <p:sp>
          <p:nvSpPr>
            <p:cNvPr id="12" name="Google Shape;12;p2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18675" y="2170075"/>
              <a:ext cx="1098100" cy="489400"/>
            </a:xfrm>
            <a:custGeom>
              <a:rect b="b" l="l" r="r" t="t"/>
              <a:pathLst>
                <a:path extrusionOk="0" h="19576" w="43924">
                  <a:moveTo>
                    <a:pt x="0" y="0"/>
                  </a:moveTo>
                  <a:lnTo>
                    <a:pt x="0" y="6149"/>
                  </a:lnTo>
                  <a:cubicBezTo>
                    <a:pt x="890" y="8943"/>
                    <a:pt x="4970" y="19576"/>
                    <a:pt x="16264" y="19576"/>
                  </a:cubicBezTo>
                  <a:cubicBezTo>
                    <a:pt x="17493" y="19576"/>
                    <a:pt x="18808" y="19450"/>
                    <a:pt x="20214" y="19174"/>
                  </a:cubicBezTo>
                  <a:cubicBezTo>
                    <a:pt x="30826" y="17094"/>
                    <a:pt x="35168" y="13000"/>
                    <a:pt x="43884" y="13000"/>
                  </a:cubicBezTo>
                  <a:cubicBezTo>
                    <a:pt x="43897" y="13000"/>
                    <a:pt x="43910" y="13000"/>
                    <a:pt x="43924" y="13000"/>
                  </a:cubicBezTo>
                  <a:cubicBezTo>
                    <a:pt x="43924" y="13000"/>
                    <a:pt x="43038" y="12663"/>
                    <a:pt x="40990" y="12663"/>
                  </a:cubicBezTo>
                  <a:cubicBezTo>
                    <a:pt x="38870" y="12663"/>
                    <a:pt x="35506" y="13024"/>
                    <a:pt x="30592" y="14491"/>
                  </a:cubicBezTo>
                  <a:cubicBezTo>
                    <a:pt x="26720" y="15648"/>
                    <a:pt x="23321" y="16141"/>
                    <a:pt x="20340" y="16141"/>
                  </a:cubicBezTo>
                  <a:cubicBezTo>
                    <a:pt x="3572" y="16141"/>
                    <a:pt x="51" y="548"/>
                    <a:pt x="0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918675" y="2371325"/>
              <a:ext cx="1582000" cy="412975"/>
            </a:xfrm>
            <a:custGeom>
              <a:rect b="b" l="l" r="r" t="t"/>
              <a:pathLst>
                <a:path extrusionOk="0" h="16519" w="63280">
                  <a:moveTo>
                    <a:pt x="0" y="1"/>
                  </a:moveTo>
                  <a:lnTo>
                    <a:pt x="0" y="16518"/>
                  </a:lnTo>
                  <a:lnTo>
                    <a:pt x="63279" y="16518"/>
                  </a:lnTo>
                  <a:lnTo>
                    <a:pt x="63279" y="10620"/>
                  </a:lnTo>
                  <a:cubicBezTo>
                    <a:pt x="59488" y="6783"/>
                    <a:pt x="54932" y="5446"/>
                    <a:pt x="50011" y="5446"/>
                  </a:cubicBezTo>
                  <a:cubicBezTo>
                    <a:pt x="38672" y="5446"/>
                    <a:pt x="25389" y="12545"/>
                    <a:pt x="15035" y="12545"/>
                  </a:cubicBezTo>
                  <a:cubicBezTo>
                    <a:pt x="8386" y="12545"/>
                    <a:pt x="2944" y="9617"/>
                    <a:pt x="0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918675" y="2597125"/>
              <a:ext cx="1582000" cy="187175"/>
            </a:xfrm>
            <a:custGeom>
              <a:rect b="b" l="l" r="r" t="t"/>
              <a:pathLst>
                <a:path extrusionOk="0" h="7487" w="63280">
                  <a:moveTo>
                    <a:pt x="47545" y="1"/>
                  </a:moveTo>
                  <a:cubicBezTo>
                    <a:pt x="36005" y="1"/>
                    <a:pt x="23715" y="6271"/>
                    <a:pt x="13072" y="6271"/>
                  </a:cubicBezTo>
                  <a:cubicBezTo>
                    <a:pt x="8315" y="6271"/>
                    <a:pt x="3886" y="5019"/>
                    <a:pt x="0" y="1393"/>
                  </a:cubicBezTo>
                  <a:lnTo>
                    <a:pt x="0" y="7486"/>
                  </a:lnTo>
                  <a:lnTo>
                    <a:pt x="63279" y="7486"/>
                  </a:lnTo>
                  <a:lnTo>
                    <a:pt x="63279" y="5635"/>
                  </a:lnTo>
                  <a:cubicBezTo>
                    <a:pt x="58378" y="1426"/>
                    <a:pt x="53047" y="1"/>
                    <a:pt x="47545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t">
  <p:cSld name="TITLE_1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oogle Shape;19;p3"/>
          <p:cNvGrpSpPr/>
          <p:nvPr/>
        </p:nvGrpSpPr>
        <p:grpSpPr>
          <a:xfrm>
            <a:off x="-9053" y="-19506"/>
            <a:ext cx="9174378" cy="5239395"/>
            <a:chOff x="918675" y="1874825"/>
            <a:chExt cx="1583400" cy="909475"/>
          </a:xfrm>
        </p:grpSpPr>
        <p:sp>
          <p:nvSpPr>
            <p:cNvPr id="20" name="Google Shape;20;p3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3"/>
            <p:cNvSpPr/>
            <p:nvPr/>
          </p:nvSpPr>
          <p:spPr>
            <a:xfrm>
              <a:off x="918675" y="2170075"/>
              <a:ext cx="1098100" cy="489400"/>
            </a:xfrm>
            <a:custGeom>
              <a:rect b="b" l="l" r="r" t="t"/>
              <a:pathLst>
                <a:path extrusionOk="0" h="19576" w="43924">
                  <a:moveTo>
                    <a:pt x="0" y="0"/>
                  </a:moveTo>
                  <a:lnTo>
                    <a:pt x="0" y="6149"/>
                  </a:lnTo>
                  <a:cubicBezTo>
                    <a:pt x="890" y="8943"/>
                    <a:pt x="4970" y="19576"/>
                    <a:pt x="16264" y="19576"/>
                  </a:cubicBezTo>
                  <a:cubicBezTo>
                    <a:pt x="17493" y="19576"/>
                    <a:pt x="18808" y="19450"/>
                    <a:pt x="20214" y="19174"/>
                  </a:cubicBezTo>
                  <a:cubicBezTo>
                    <a:pt x="30826" y="17094"/>
                    <a:pt x="35168" y="13000"/>
                    <a:pt x="43884" y="13000"/>
                  </a:cubicBezTo>
                  <a:cubicBezTo>
                    <a:pt x="43897" y="13000"/>
                    <a:pt x="43910" y="13000"/>
                    <a:pt x="43924" y="13000"/>
                  </a:cubicBezTo>
                  <a:cubicBezTo>
                    <a:pt x="43924" y="13000"/>
                    <a:pt x="43038" y="12663"/>
                    <a:pt x="40990" y="12663"/>
                  </a:cubicBezTo>
                  <a:cubicBezTo>
                    <a:pt x="38870" y="12663"/>
                    <a:pt x="35506" y="13024"/>
                    <a:pt x="30592" y="14491"/>
                  </a:cubicBezTo>
                  <a:cubicBezTo>
                    <a:pt x="26720" y="15648"/>
                    <a:pt x="23321" y="16141"/>
                    <a:pt x="20340" y="16141"/>
                  </a:cubicBezTo>
                  <a:cubicBezTo>
                    <a:pt x="3572" y="16141"/>
                    <a:pt x="51" y="548"/>
                    <a:pt x="0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3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3"/>
            <p:cNvSpPr/>
            <p:nvPr/>
          </p:nvSpPr>
          <p:spPr>
            <a:xfrm>
              <a:off x="918675" y="2371325"/>
              <a:ext cx="1582000" cy="412975"/>
            </a:xfrm>
            <a:custGeom>
              <a:rect b="b" l="l" r="r" t="t"/>
              <a:pathLst>
                <a:path extrusionOk="0" h="16519" w="63280">
                  <a:moveTo>
                    <a:pt x="0" y="1"/>
                  </a:moveTo>
                  <a:lnTo>
                    <a:pt x="0" y="16518"/>
                  </a:lnTo>
                  <a:lnTo>
                    <a:pt x="63279" y="16518"/>
                  </a:lnTo>
                  <a:lnTo>
                    <a:pt x="63279" y="10620"/>
                  </a:lnTo>
                  <a:cubicBezTo>
                    <a:pt x="59488" y="6783"/>
                    <a:pt x="54932" y="5446"/>
                    <a:pt x="50011" y="5446"/>
                  </a:cubicBezTo>
                  <a:cubicBezTo>
                    <a:pt x="38672" y="5446"/>
                    <a:pt x="25389" y="12545"/>
                    <a:pt x="15035" y="12545"/>
                  </a:cubicBezTo>
                  <a:cubicBezTo>
                    <a:pt x="8386" y="12545"/>
                    <a:pt x="2944" y="9617"/>
                    <a:pt x="0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3"/>
            <p:cNvSpPr/>
            <p:nvPr/>
          </p:nvSpPr>
          <p:spPr>
            <a:xfrm>
              <a:off x="918675" y="2597125"/>
              <a:ext cx="1582000" cy="187175"/>
            </a:xfrm>
            <a:custGeom>
              <a:rect b="b" l="l" r="r" t="t"/>
              <a:pathLst>
                <a:path extrusionOk="0" h="7487" w="63280">
                  <a:moveTo>
                    <a:pt x="47545" y="1"/>
                  </a:moveTo>
                  <a:cubicBezTo>
                    <a:pt x="36005" y="1"/>
                    <a:pt x="23715" y="6271"/>
                    <a:pt x="13072" y="6271"/>
                  </a:cubicBezTo>
                  <a:cubicBezTo>
                    <a:pt x="8315" y="6271"/>
                    <a:pt x="3886" y="5019"/>
                    <a:pt x="0" y="1393"/>
                  </a:cubicBezTo>
                  <a:lnTo>
                    <a:pt x="0" y="7486"/>
                  </a:lnTo>
                  <a:lnTo>
                    <a:pt x="63279" y="7486"/>
                  </a:lnTo>
                  <a:lnTo>
                    <a:pt x="63279" y="5635"/>
                  </a:lnTo>
                  <a:cubicBezTo>
                    <a:pt x="58378" y="1426"/>
                    <a:pt x="53047" y="1"/>
                    <a:pt x="47545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" name="Google Shape;26;p3"/>
          <p:cNvSpPr txBox="1"/>
          <p:nvPr>
            <p:ph type="title"/>
          </p:nvPr>
        </p:nvSpPr>
        <p:spPr>
          <a:xfrm>
            <a:off x="769125" y="1360325"/>
            <a:ext cx="75915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27" name="Google Shape;27;p3"/>
          <p:cNvSpPr txBox="1"/>
          <p:nvPr>
            <p:ph idx="1" type="subTitle"/>
          </p:nvPr>
        </p:nvSpPr>
        <p:spPr>
          <a:xfrm>
            <a:off x="2831900" y="1990125"/>
            <a:ext cx="5528700" cy="32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28" name="Google Shape;28;p3"/>
          <p:cNvSpPr txBox="1"/>
          <p:nvPr>
            <p:ph idx="2" type="subTitle"/>
          </p:nvPr>
        </p:nvSpPr>
        <p:spPr>
          <a:xfrm>
            <a:off x="2831900" y="2315325"/>
            <a:ext cx="5528700" cy="32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3" type="subTitle"/>
          </p:nvPr>
        </p:nvSpPr>
        <p:spPr>
          <a:xfrm>
            <a:off x="2831900" y="2640525"/>
            <a:ext cx="5528700" cy="32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solidFill>
          <a:srgbClr val="AD3A50"/>
        </a:solidFill>
      </p:bgPr>
    </p:bg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 txBox="1"/>
          <p:nvPr>
            <p:ph type="title"/>
          </p:nvPr>
        </p:nvSpPr>
        <p:spPr>
          <a:xfrm>
            <a:off x="1349850" y="2427683"/>
            <a:ext cx="6779700" cy="112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b="1"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" name="Google Shape;32;p4"/>
          <p:cNvSpPr txBox="1"/>
          <p:nvPr>
            <p:ph idx="1" type="subTitle"/>
          </p:nvPr>
        </p:nvSpPr>
        <p:spPr>
          <a:xfrm>
            <a:off x="1350000" y="355027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  <p:grpSp>
        <p:nvGrpSpPr>
          <p:cNvPr id="33" name="Google Shape;33;p4"/>
          <p:cNvGrpSpPr/>
          <p:nvPr/>
        </p:nvGrpSpPr>
        <p:grpSpPr>
          <a:xfrm>
            <a:off x="219637" y="-6"/>
            <a:ext cx="8924363" cy="1754194"/>
            <a:chOff x="961825" y="1874825"/>
            <a:chExt cx="1540250" cy="304500"/>
          </a:xfrm>
        </p:grpSpPr>
        <p:sp>
          <p:nvSpPr>
            <p:cNvPr id="34" name="Google Shape;34;p4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4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4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bg>
      <p:bgPr>
        <a:solidFill>
          <a:srgbClr val="FF883E"/>
        </a:solid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5"/>
          <p:cNvSpPr txBox="1"/>
          <p:nvPr>
            <p:ph idx="1" type="subTitle"/>
          </p:nvPr>
        </p:nvSpPr>
        <p:spPr>
          <a:xfrm>
            <a:off x="2122200" y="1238882"/>
            <a:ext cx="4899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/>
        </p:txBody>
      </p:sp>
      <p:sp>
        <p:nvSpPr>
          <p:cNvPr id="39" name="Google Shape;39;p5"/>
          <p:cNvSpPr txBox="1"/>
          <p:nvPr>
            <p:ph idx="2" type="subTitle"/>
          </p:nvPr>
        </p:nvSpPr>
        <p:spPr>
          <a:xfrm>
            <a:off x="2122200" y="3504174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40" name="Google Shape;40;p5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6"/>
          <p:cNvSpPr txBox="1"/>
          <p:nvPr>
            <p:ph type="title"/>
          </p:nvPr>
        </p:nvSpPr>
        <p:spPr>
          <a:xfrm>
            <a:off x="13500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 b="1"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43" name="Google Shape;43;p6"/>
          <p:cNvSpPr txBox="1"/>
          <p:nvPr>
            <p:ph idx="1" type="body"/>
          </p:nvPr>
        </p:nvSpPr>
        <p:spPr>
          <a:xfrm>
            <a:off x="13500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 sz="1400"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 sz="1400"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 sz="1400"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 sz="1400"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 sz="1400"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 Light"/>
              <a:buChar char="⏷"/>
              <a:defRPr sz="1400"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grpSp>
        <p:nvGrpSpPr>
          <p:cNvPr id="44" name="Google Shape;44;p6"/>
          <p:cNvGrpSpPr/>
          <p:nvPr/>
        </p:nvGrpSpPr>
        <p:grpSpPr>
          <a:xfrm rot="5400000">
            <a:off x="-1482580" y="1482595"/>
            <a:ext cx="5143715" cy="2178595"/>
            <a:chOff x="918675" y="2170075"/>
            <a:chExt cx="1582000" cy="614225"/>
          </a:xfrm>
        </p:grpSpPr>
        <p:sp>
          <p:nvSpPr>
            <p:cNvPr id="45" name="Google Shape;45;p6"/>
            <p:cNvSpPr/>
            <p:nvPr/>
          </p:nvSpPr>
          <p:spPr>
            <a:xfrm>
              <a:off x="918675" y="2170075"/>
              <a:ext cx="1098100" cy="489400"/>
            </a:xfrm>
            <a:custGeom>
              <a:rect b="b" l="l" r="r" t="t"/>
              <a:pathLst>
                <a:path extrusionOk="0" h="19576" w="43924">
                  <a:moveTo>
                    <a:pt x="0" y="0"/>
                  </a:moveTo>
                  <a:lnTo>
                    <a:pt x="0" y="6149"/>
                  </a:lnTo>
                  <a:cubicBezTo>
                    <a:pt x="890" y="8943"/>
                    <a:pt x="4970" y="19576"/>
                    <a:pt x="16264" y="19576"/>
                  </a:cubicBezTo>
                  <a:cubicBezTo>
                    <a:pt x="17493" y="19576"/>
                    <a:pt x="18808" y="19450"/>
                    <a:pt x="20214" y="19174"/>
                  </a:cubicBezTo>
                  <a:cubicBezTo>
                    <a:pt x="30826" y="17094"/>
                    <a:pt x="35168" y="13000"/>
                    <a:pt x="43884" y="13000"/>
                  </a:cubicBezTo>
                  <a:cubicBezTo>
                    <a:pt x="43897" y="13000"/>
                    <a:pt x="43910" y="13000"/>
                    <a:pt x="43924" y="13000"/>
                  </a:cubicBezTo>
                  <a:cubicBezTo>
                    <a:pt x="43924" y="13000"/>
                    <a:pt x="43038" y="12663"/>
                    <a:pt x="40990" y="12663"/>
                  </a:cubicBezTo>
                  <a:cubicBezTo>
                    <a:pt x="38870" y="12663"/>
                    <a:pt x="35506" y="13024"/>
                    <a:pt x="30592" y="14491"/>
                  </a:cubicBezTo>
                  <a:cubicBezTo>
                    <a:pt x="26720" y="15648"/>
                    <a:pt x="23321" y="16141"/>
                    <a:pt x="20340" y="16141"/>
                  </a:cubicBezTo>
                  <a:cubicBezTo>
                    <a:pt x="3572" y="16141"/>
                    <a:pt x="51" y="548"/>
                    <a:pt x="0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6"/>
            <p:cNvSpPr/>
            <p:nvPr/>
          </p:nvSpPr>
          <p:spPr>
            <a:xfrm>
              <a:off x="918675" y="2371325"/>
              <a:ext cx="1582000" cy="412975"/>
            </a:xfrm>
            <a:custGeom>
              <a:rect b="b" l="l" r="r" t="t"/>
              <a:pathLst>
                <a:path extrusionOk="0" h="16519" w="63280">
                  <a:moveTo>
                    <a:pt x="0" y="1"/>
                  </a:moveTo>
                  <a:lnTo>
                    <a:pt x="0" y="16518"/>
                  </a:lnTo>
                  <a:lnTo>
                    <a:pt x="63279" y="16518"/>
                  </a:lnTo>
                  <a:lnTo>
                    <a:pt x="63279" y="10620"/>
                  </a:lnTo>
                  <a:cubicBezTo>
                    <a:pt x="59488" y="6783"/>
                    <a:pt x="54932" y="5446"/>
                    <a:pt x="50011" y="5446"/>
                  </a:cubicBezTo>
                  <a:cubicBezTo>
                    <a:pt x="38672" y="5446"/>
                    <a:pt x="25389" y="12545"/>
                    <a:pt x="15035" y="12545"/>
                  </a:cubicBezTo>
                  <a:cubicBezTo>
                    <a:pt x="8386" y="12545"/>
                    <a:pt x="2944" y="9617"/>
                    <a:pt x="0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6"/>
            <p:cNvSpPr/>
            <p:nvPr/>
          </p:nvSpPr>
          <p:spPr>
            <a:xfrm>
              <a:off x="918675" y="2597125"/>
              <a:ext cx="1582000" cy="187175"/>
            </a:xfrm>
            <a:custGeom>
              <a:rect b="b" l="l" r="r" t="t"/>
              <a:pathLst>
                <a:path extrusionOk="0" h="7487" w="63280">
                  <a:moveTo>
                    <a:pt x="47545" y="1"/>
                  </a:moveTo>
                  <a:cubicBezTo>
                    <a:pt x="36005" y="1"/>
                    <a:pt x="23715" y="6271"/>
                    <a:pt x="13072" y="6271"/>
                  </a:cubicBezTo>
                  <a:cubicBezTo>
                    <a:pt x="8315" y="6271"/>
                    <a:pt x="3886" y="5019"/>
                    <a:pt x="0" y="1393"/>
                  </a:cubicBezTo>
                  <a:lnTo>
                    <a:pt x="0" y="7486"/>
                  </a:lnTo>
                  <a:lnTo>
                    <a:pt x="63279" y="7486"/>
                  </a:lnTo>
                  <a:lnTo>
                    <a:pt x="63279" y="5635"/>
                  </a:lnTo>
                  <a:cubicBezTo>
                    <a:pt x="58378" y="1426"/>
                    <a:pt x="53047" y="1"/>
                    <a:pt x="47545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" name="Google Shape;48;p6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oogle Shape;50;p7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51" name="Google Shape;51;p7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7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7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" name="Google Shape;54;p7"/>
          <p:cNvSpPr txBox="1"/>
          <p:nvPr>
            <p:ph type="title"/>
          </p:nvPr>
        </p:nvSpPr>
        <p:spPr>
          <a:xfrm>
            <a:off x="3768867" y="190305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55" name="Google Shape;55;p7"/>
          <p:cNvSpPr txBox="1"/>
          <p:nvPr>
            <p:ph idx="1" type="subTitle"/>
          </p:nvPr>
        </p:nvSpPr>
        <p:spPr>
          <a:xfrm>
            <a:off x="4886675" y="2364838"/>
            <a:ext cx="27702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07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 3">
  <p:cSld name="TITLE_AND_BODY_1_3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8"/>
          <p:cNvSpPr txBox="1"/>
          <p:nvPr>
            <p:ph type="title"/>
          </p:nvPr>
        </p:nvSpPr>
        <p:spPr>
          <a:xfrm>
            <a:off x="1141117" y="1540825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None/>
              <a:defRPr b="1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58" name="Google Shape;58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59" name="Google Shape;59;p8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60" name="Google Shape;60;p8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8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8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" name="Google Shape;63;p8"/>
          <p:cNvSpPr txBox="1"/>
          <p:nvPr>
            <p:ph idx="1" type="subTitle"/>
          </p:nvPr>
        </p:nvSpPr>
        <p:spPr>
          <a:xfrm>
            <a:off x="1141133" y="2002625"/>
            <a:ext cx="55632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64" name="Google Shape;64;p8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070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and design">
  <p:cSld name="TITLE_AND_BODY_1_2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67" name="Google Shape;67;p9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68" name="Google Shape;68;p9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9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9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" name="Google Shape;71;p9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070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subtitle">
  <p:cSld name="TITLE_AND_BODY_1_1"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oogle Shape;73;p10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74" name="Google Shape;74;p10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10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10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" name="Google Shape;77;p10"/>
          <p:cNvSpPr txBox="1"/>
          <p:nvPr>
            <p:ph type="title"/>
          </p:nvPr>
        </p:nvSpPr>
        <p:spPr>
          <a:xfrm>
            <a:off x="3768867" y="2561625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78" name="Google Shape;78;p10"/>
          <p:cNvSpPr txBox="1"/>
          <p:nvPr>
            <p:ph idx="1" type="subTitle"/>
          </p:nvPr>
        </p:nvSpPr>
        <p:spPr>
          <a:xfrm>
            <a:off x="4886675" y="3023413"/>
            <a:ext cx="27702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79" name="Google Shape;79;p10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070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subtitle">
  <p:cSld name="TITLE_AND_BODY_1_1_1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82" name="Google Shape;82;p11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83" name="Google Shape;83;p11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11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11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" name="Google Shape;86;p11"/>
          <p:cNvSpPr txBox="1"/>
          <p:nvPr>
            <p:ph type="title"/>
          </p:nvPr>
        </p:nvSpPr>
        <p:spPr>
          <a:xfrm>
            <a:off x="3261402" y="2243825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b="1" sz="18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87" name="Google Shape;87;p11"/>
          <p:cNvSpPr txBox="1"/>
          <p:nvPr>
            <p:ph idx="1" type="subTitle"/>
          </p:nvPr>
        </p:nvSpPr>
        <p:spPr>
          <a:xfrm>
            <a:off x="3261402" y="27026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88" name="Google Shape;88;p11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070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12"/>
          <p:cNvSpPr txBox="1"/>
          <p:nvPr>
            <p:ph type="title"/>
          </p:nvPr>
        </p:nvSpPr>
        <p:spPr>
          <a:xfrm>
            <a:off x="19750" y="400000"/>
            <a:ext cx="914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"/>
              <a:buNone/>
              <a:defRPr>
                <a:solidFill>
                  <a:srgbClr val="EFD67E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91" name="Google Shape;91;p12"/>
          <p:cNvSpPr txBox="1"/>
          <p:nvPr>
            <p:ph idx="2" type="title"/>
          </p:nvPr>
        </p:nvSpPr>
        <p:spPr>
          <a:xfrm>
            <a:off x="4741775" y="2057200"/>
            <a:ext cx="3373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92" name="Google Shape;92;p12"/>
          <p:cNvSpPr txBox="1"/>
          <p:nvPr>
            <p:ph idx="1" type="subTitle"/>
          </p:nvPr>
        </p:nvSpPr>
        <p:spPr>
          <a:xfrm>
            <a:off x="4596875" y="2372100"/>
            <a:ext cx="35184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93" name="Google Shape;93;p12"/>
          <p:cNvSpPr txBox="1"/>
          <p:nvPr>
            <p:ph idx="3" type="title"/>
          </p:nvPr>
        </p:nvSpPr>
        <p:spPr>
          <a:xfrm>
            <a:off x="790300" y="2057200"/>
            <a:ext cx="34131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94" name="Google Shape;94;p12"/>
          <p:cNvSpPr txBox="1"/>
          <p:nvPr>
            <p:ph idx="4" type="subTitle"/>
          </p:nvPr>
        </p:nvSpPr>
        <p:spPr>
          <a:xfrm>
            <a:off x="638828" y="2372100"/>
            <a:ext cx="35646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95" name="Google Shape;95;p12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269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_1"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3"/>
          <p:cNvSpPr txBox="1"/>
          <p:nvPr>
            <p:ph type="title"/>
          </p:nvPr>
        </p:nvSpPr>
        <p:spPr>
          <a:xfrm>
            <a:off x="769125" y="9334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98" name="Google Shape;98;p13"/>
          <p:cNvSpPr txBox="1"/>
          <p:nvPr>
            <p:ph idx="2" type="title"/>
          </p:nvPr>
        </p:nvSpPr>
        <p:spPr>
          <a:xfrm>
            <a:off x="985189" y="2386475"/>
            <a:ext cx="2128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9" name="Google Shape;99;p13"/>
          <p:cNvSpPr txBox="1"/>
          <p:nvPr>
            <p:ph idx="1" type="subTitle"/>
          </p:nvPr>
        </p:nvSpPr>
        <p:spPr>
          <a:xfrm>
            <a:off x="985189" y="291212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0" name="Google Shape;100;p13"/>
          <p:cNvSpPr txBox="1"/>
          <p:nvPr>
            <p:ph idx="3" type="title"/>
          </p:nvPr>
        </p:nvSpPr>
        <p:spPr>
          <a:xfrm>
            <a:off x="3514147" y="2386475"/>
            <a:ext cx="2128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1" name="Google Shape;101;p13"/>
          <p:cNvSpPr txBox="1"/>
          <p:nvPr>
            <p:ph idx="4" type="subTitle"/>
          </p:nvPr>
        </p:nvSpPr>
        <p:spPr>
          <a:xfrm>
            <a:off x="3514147" y="291212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2" name="Google Shape;102;p13"/>
          <p:cNvSpPr txBox="1"/>
          <p:nvPr>
            <p:ph idx="5" type="title"/>
          </p:nvPr>
        </p:nvSpPr>
        <p:spPr>
          <a:xfrm>
            <a:off x="5950873" y="2386475"/>
            <a:ext cx="2128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3" name="Google Shape;103;p13"/>
          <p:cNvSpPr txBox="1"/>
          <p:nvPr>
            <p:ph idx="6" type="subTitle"/>
          </p:nvPr>
        </p:nvSpPr>
        <p:spPr>
          <a:xfrm>
            <a:off x="5950873" y="291212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4" name="Google Shape;104;p13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CUSTOM_1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4"/>
          <p:cNvSpPr txBox="1"/>
          <p:nvPr>
            <p:ph type="title"/>
          </p:nvPr>
        </p:nvSpPr>
        <p:spPr>
          <a:xfrm>
            <a:off x="-358950" y="933450"/>
            <a:ext cx="9735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07" name="Google Shape;107;p14"/>
          <p:cNvSpPr txBox="1"/>
          <p:nvPr>
            <p:ph idx="2" type="title"/>
          </p:nvPr>
        </p:nvSpPr>
        <p:spPr>
          <a:xfrm>
            <a:off x="824663" y="1761800"/>
            <a:ext cx="2529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b="1" sz="1400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08" name="Google Shape;108;p14"/>
          <p:cNvSpPr txBox="1"/>
          <p:nvPr>
            <p:ph idx="1" type="subTitle"/>
          </p:nvPr>
        </p:nvSpPr>
        <p:spPr>
          <a:xfrm>
            <a:off x="824664" y="213504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9" name="Google Shape;109;p14"/>
          <p:cNvSpPr txBox="1"/>
          <p:nvPr>
            <p:ph idx="3" type="title"/>
          </p:nvPr>
        </p:nvSpPr>
        <p:spPr>
          <a:xfrm>
            <a:off x="3353611" y="1761800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b="1" sz="1400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0" name="Google Shape;110;p14"/>
          <p:cNvSpPr txBox="1"/>
          <p:nvPr>
            <p:ph idx="4" type="subTitle"/>
          </p:nvPr>
        </p:nvSpPr>
        <p:spPr>
          <a:xfrm>
            <a:off x="3353622" y="213504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1" name="Google Shape;111;p14"/>
          <p:cNvSpPr txBox="1"/>
          <p:nvPr>
            <p:ph idx="5" type="title"/>
          </p:nvPr>
        </p:nvSpPr>
        <p:spPr>
          <a:xfrm>
            <a:off x="5790337" y="1761800"/>
            <a:ext cx="2529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b="1" sz="1400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12" name="Google Shape;112;p14"/>
          <p:cNvSpPr txBox="1"/>
          <p:nvPr>
            <p:ph idx="6" type="subTitle"/>
          </p:nvPr>
        </p:nvSpPr>
        <p:spPr>
          <a:xfrm>
            <a:off x="5790348" y="213504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3" name="Google Shape;113;p14"/>
          <p:cNvSpPr txBox="1"/>
          <p:nvPr>
            <p:ph idx="7" type="title"/>
          </p:nvPr>
        </p:nvSpPr>
        <p:spPr>
          <a:xfrm>
            <a:off x="824663" y="3190925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b="1" sz="1400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14" name="Google Shape;114;p14"/>
          <p:cNvSpPr txBox="1"/>
          <p:nvPr>
            <p:ph idx="8" type="subTitle"/>
          </p:nvPr>
        </p:nvSpPr>
        <p:spPr>
          <a:xfrm>
            <a:off x="824664" y="35641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5" name="Google Shape;115;p14"/>
          <p:cNvSpPr txBox="1"/>
          <p:nvPr>
            <p:ph idx="9" type="title"/>
          </p:nvPr>
        </p:nvSpPr>
        <p:spPr>
          <a:xfrm>
            <a:off x="3353612" y="3190925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b="1" sz="1400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16" name="Google Shape;116;p14"/>
          <p:cNvSpPr txBox="1"/>
          <p:nvPr>
            <p:ph idx="13" type="subTitle"/>
          </p:nvPr>
        </p:nvSpPr>
        <p:spPr>
          <a:xfrm>
            <a:off x="3353622" y="35641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7" name="Google Shape;117;p14"/>
          <p:cNvSpPr txBox="1"/>
          <p:nvPr>
            <p:ph idx="14" type="title"/>
          </p:nvPr>
        </p:nvSpPr>
        <p:spPr>
          <a:xfrm>
            <a:off x="5790337" y="3190925"/>
            <a:ext cx="2529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b="1" sz="1400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18" name="Google Shape;118;p14"/>
          <p:cNvSpPr txBox="1"/>
          <p:nvPr>
            <p:ph idx="15" type="subTitle"/>
          </p:nvPr>
        </p:nvSpPr>
        <p:spPr>
          <a:xfrm>
            <a:off x="5790348" y="35641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9" name="Google Shape;119;p14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15"/>
          <p:cNvSpPr txBox="1"/>
          <p:nvPr>
            <p:ph type="title"/>
          </p:nvPr>
        </p:nvSpPr>
        <p:spPr>
          <a:xfrm>
            <a:off x="4710326" y="2566525"/>
            <a:ext cx="33507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b="1" sz="1800">
                <a:solidFill>
                  <a:srgbClr val="FF88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22" name="Google Shape;122;p15"/>
          <p:cNvSpPr txBox="1"/>
          <p:nvPr>
            <p:ph idx="1" type="subTitle"/>
          </p:nvPr>
        </p:nvSpPr>
        <p:spPr>
          <a:xfrm>
            <a:off x="4710330" y="2971425"/>
            <a:ext cx="33507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23" name="Google Shape;123;p15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&amp; text">
  <p:cSld name="ONE_COLUMN_TEXT"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6"/>
          <p:cNvSpPr txBox="1"/>
          <p:nvPr>
            <p:ph type="title"/>
          </p:nvPr>
        </p:nvSpPr>
        <p:spPr>
          <a:xfrm>
            <a:off x="1035475" y="3712450"/>
            <a:ext cx="38973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2400"/>
              <a:buFont typeface="Montserrat Medium"/>
              <a:buNone/>
              <a:defRPr b="0">
                <a:solidFill>
                  <a:srgbClr val="FF883E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&amp; text">
  <p:cSld name="ONE_COLUMN_TEXT_1"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17"/>
          <p:cNvSpPr txBox="1"/>
          <p:nvPr>
            <p:ph type="title"/>
          </p:nvPr>
        </p:nvSpPr>
        <p:spPr>
          <a:xfrm>
            <a:off x="786624" y="2566525"/>
            <a:ext cx="7570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6000"/>
              <a:buNone/>
              <a:defRPr b="1" sz="6000">
                <a:solidFill>
                  <a:srgbClr val="FF883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28" name="Google Shape;128;p17"/>
          <p:cNvSpPr txBox="1"/>
          <p:nvPr>
            <p:ph idx="1" type="subTitle"/>
          </p:nvPr>
        </p:nvSpPr>
        <p:spPr>
          <a:xfrm>
            <a:off x="892019" y="2971425"/>
            <a:ext cx="73599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">
  <p:cSld name="BIG_NUMBER">
    <p:bg>
      <p:bgPr>
        <a:solidFill>
          <a:srgbClr val="CC4A4A"/>
        </a:solidFill>
      </p:bgPr>
    </p:bg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18"/>
          <p:cNvSpPr txBox="1"/>
          <p:nvPr>
            <p:ph hasCustomPrompt="1" type="title"/>
          </p:nvPr>
        </p:nvSpPr>
        <p:spPr>
          <a:xfrm>
            <a:off x="742950" y="153260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Montserrat SemiBold"/>
              <a:buNone/>
              <a:defRPr sz="60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1" name="Google Shape;131;p18"/>
          <p:cNvSpPr txBox="1"/>
          <p:nvPr>
            <p:ph idx="1" type="subTitle"/>
          </p:nvPr>
        </p:nvSpPr>
        <p:spPr>
          <a:xfrm>
            <a:off x="892019" y="2906800"/>
            <a:ext cx="73599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883E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bg>
      <p:bgPr>
        <a:solidFill>
          <a:srgbClr val="CC4A4A"/>
        </a:solid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9"/>
          <p:cNvSpPr txBox="1"/>
          <p:nvPr>
            <p:ph type="title"/>
          </p:nvPr>
        </p:nvSpPr>
        <p:spPr>
          <a:xfrm>
            <a:off x="786624" y="2566525"/>
            <a:ext cx="7570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b="1"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800"/>
              <a:buNone/>
              <a:defRPr sz="18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34" name="Google Shape;134;p19"/>
          <p:cNvSpPr txBox="1"/>
          <p:nvPr>
            <p:ph idx="1" type="subTitle"/>
          </p:nvPr>
        </p:nvSpPr>
        <p:spPr>
          <a:xfrm>
            <a:off x="892019" y="2971425"/>
            <a:ext cx="73599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883E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BLANK_1_1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20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37" name="Google Shape;137;p20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with lateral waves ">
  <p:cSld name="BLANK_1_1_1_1_3"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40" name="Google Shape;140;p21"/>
          <p:cNvGrpSpPr/>
          <p:nvPr/>
        </p:nvGrpSpPr>
        <p:grpSpPr>
          <a:xfrm rot="5400000">
            <a:off x="-1482580" y="1482595"/>
            <a:ext cx="5143715" cy="2178595"/>
            <a:chOff x="918675" y="2170075"/>
            <a:chExt cx="1582000" cy="614225"/>
          </a:xfrm>
        </p:grpSpPr>
        <p:sp>
          <p:nvSpPr>
            <p:cNvPr id="141" name="Google Shape;141;p21"/>
            <p:cNvSpPr/>
            <p:nvPr/>
          </p:nvSpPr>
          <p:spPr>
            <a:xfrm>
              <a:off x="918675" y="2170075"/>
              <a:ext cx="1098100" cy="489400"/>
            </a:xfrm>
            <a:custGeom>
              <a:rect b="b" l="l" r="r" t="t"/>
              <a:pathLst>
                <a:path extrusionOk="0" h="19576" w="43924">
                  <a:moveTo>
                    <a:pt x="0" y="0"/>
                  </a:moveTo>
                  <a:lnTo>
                    <a:pt x="0" y="6149"/>
                  </a:lnTo>
                  <a:cubicBezTo>
                    <a:pt x="890" y="8943"/>
                    <a:pt x="4970" y="19576"/>
                    <a:pt x="16264" y="19576"/>
                  </a:cubicBezTo>
                  <a:cubicBezTo>
                    <a:pt x="17493" y="19576"/>
                    <a:pt x="18808" y="19450"/>
                    <a:pt x="20214" y="19174"/>
                  </a:cubicBezTo>
                  <a:cubicBezTo>
                    <a:pt x="30826" y="17094"/>
                    <a:pt x="35168" y="13000"/>
                    <a:pt x="43884" y="13000"/>
                  </a:cubicBezTo>
                  <a:cubicBezTo>
                    <a:pt x="43897" y="13000"/>
                    <a:pt x="43910" y="13000"/>
                    <a:pt x="43924" y="13000"/>
                  </a:cubicBezTo>
                  <a:cubicBezTo>
                    <a:pt x="43924" y="13000"/>
                    <a:pt x="43038" y="12663"/>
                    <a:pt x="40990" y="12663"/>
                  </a:cubicBezTo>
                  <a:cubicBezTo>
                    <a:pt x="38870" y="12663"/>
                    <a:pt x="35506" y="13024"/>
                    <a:pt x="30592" y="14491"/>
                  </a:cubicBezTo>
                  <a:cubicBezTo>
                    <a:pt x="26720" y="15648"/>
                    <a:pt x="23321" y="16141"/>
                    <a:pt x="20340" y="16141"/>
                  </a:cubicBezTo>
                  <a:cubicBezTo>
                    <a:pt x="3572" y="16141"/>
                    <a:pt x="51" y="548"/>
                    <a:pt x="0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1"/>
            <p:cNvSpPr/>
            <p:nvPr/>
          </p:nvSpPr>
          <p:spPr>
            <a:xfrm>
              <a:off x="918675" y="2371325"/>
              <a:ext cx="1582000" cy="412975"/>
            </a:xfrm>
            <a:custGeom>
              <a:rect b="b" l="l" r="r" t="t"/>
              <a:pathLst>
                <a:path extrusionOk="0" h="16519" w="63280">
                  <a:moveTo>
                    <a:pt x="0" y="1"/>
                  </a:moveTo>
                  <a:lnTo>
                    <a:pt x="0" y="16518"/>
                  </a:lnTo>
                  <a:lnTo>
                    <a:pt x="63279" y="16518"/>
                  </a:lnTo>
                  <a:lnTo>
                    <a:pt x="63279" y="10620"/>
                  </a:lnTo>
                  <a:cubicBezTo>
                    <a:pt x="59488" y="6783"/>
                    <a:pt x="54932" y="5446"/>
                    <a:pt x="50011" y="5446"/>
                  </a:cubicBezTo>
                  <a:cubicBezTo>
                    <a:pt x="38672" y="5446"/>
                    <a:pt x="25389" y="12545"/>
                    <a:pt x="15035" y="12545"/>
                  </a:cubicBezTo>
                  <a:cubicBezTo>
                    <a:pt x="8386" y="12545"/>
                    <a:pt x="2944" y="9617"/>
                    <a:pt x="0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1"/>
            <p:cNvSpPr/>
            <p:nvPr/>
          </p:nvSpPr>
          <p:spPr>
            <a:xfrm>
              <a:off x="918675" y="2597125"/>
              <a:ext cx="1582000" cy="187175"/>
            </a:xfrm>
            <a:custGeom>
              <a:rect b="b" l="l" r="r" t="t"/>
              <a:pathLst>
                <a:path extrusionOk="0" h="7487" w="63280">
                  <a:moveTo>
                    <a:pt x="47545" y="1"/>
                  </a:moveTo>
                  <a:cubicBezTo>
                    <a:pt x="36005" y="1"/>
                    <a:pt x="23715" y="6271"/>
                    <a:pt x="13072" y="6271"/>
                  </a:cubicBezTo>
                  <a:cubicBezTo>
                    <a:pt x="8315" y="6271"/>
                    <a:pt x="3886" y="5019"/>
                    <a:pt x="0" y="1393"/>
                  </a:cubicBezTo>
                  <a:lnTo>
                    <a:pt x="0" y="7486"/>
                  </a:lnTo>
                  <a:lnTo>
                    <a:pt x="63279" y="7486"/>
                  </a:lnTo>
                  <a:lnTo>
                    <a:pt x="63279" y="5635"/>
                  </a:lnTo>
                  <a:cubicBezTo>
                    <a:pt x="58378" y="1426"/>
                    <a:pt x="53047" y="1"/>
                    <a:pt x="47545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" name="Google Shape;144;p21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145" name="Google Shape;145;p21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1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1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" name="Google Shape;148;p21"/>
          <p:cNvSpPr txBox="1"/>
          <p:nvPr>
            <p:ph type="title"/>
          </p:nvPr>
        </p:nvSpPr>
        <p:spPr>
          <a:xfrm>
            <a:off x="1349850" y="1457970"/>
            <a:ext cx="6779700" cy="112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b="1" sz="48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49" name="Google Shape;149;p21"/>
          <p:cNvSpPr txBox="1"/>
          <p:nvPr>
            <p:ph idx="1" type="subTitle"/>
          </p:nvPr>
        </p:nvSpPr>
        <p:spPr>
          <a:xfrm>
            <a:off x="1899150" y="2890088"/>
            <a:ext cx="56811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with lateral waves ">
  <p:cSld name="BLANK_1_1_1_1_2"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52" name="Google Shape;152;p22"/>
          <p:cNvGrpSpPr/>
          <p:nvPr/>
        </p:nvGrpSpPr>
        <p:grpSpPr>
          <a:xfrm rot="5400000">
            <a:off x="-1482580" y="1482595"/>
            <a:ext cx="5143715" cy="2178595"/>
            <a:chOff x="918675" y="2170075"/>
            <a:chExt cx="1582000" cy="614225"/>
          </a:xfrm>
        </p:grpSpPr>
        <p:sp>
          <p:nvSpPr>
            <p:cNvPr id="153" name="Google Shape;153;p22"/>
            <p:cNvSpPr/>
            <p:nvPr/>
          </p:nvSpPr>
          <p:spPr>
            <a:xfrm>
              <a:off x="918675" y="2170075"/>
              <a:ext cx="1098100" cy="489400"/>
            </a:xfrm>
            <a:custGeom>
              <a:rect b="b" l="l" r="r" t="t"/>
              <a:pathLst>
                <a:path extrusionOk="0" h="19576" w="43924">
                  <a:moveTo>
                    <a:pt x="0" y="0"/>
                  </a:moveTo>
                  <a:lnTo>
                    <a:pt x="0" y="6149"/>
                  </a:lnTo>
                  <a:cubicBezTo>
                    <a:pt x="890" y="8943"/>
                    <a:pt x="4970" y="19576"/>
                    <a:pt x="16264" y="19576"/>
                  </a:cubicBezTo>
                  <a:cubicBezTo>
                    <a:pt x="17493" y="19576"/>
                    <a:pt x="18808" y="19450"/>
                    <a:pt x="20214" y="19174"/>
                  </a:cubicBezTo>
                  <a:cubicBezTo>
                    <a:pt x="30826" y="17094"/>
                    <a:pt x="35168" y="13000"/>
                    <a:pt x="43884" y="13000"/>
                  </a:cubicBezTo>
                  <a:cubicBezTo>
                    <a:pt x="43897" y="13000"/>
                    <a:pt x="43910" y="13000"/>
                    <a:pt x="43924" y="13000"/>
                  </a:cubicBezTo>
                  <a:cubicBezTo>
                    <a:pt x="43924" y="13000"/>
                    <a:pt x="43038" y="12663"/>
                    <a:pt x="40990" y="12663"/>
                  </a:cubicBezTo>
                  <a:cubicBezTo>
                    <a:pt x="38870" y="12663"/>
                    <a:pt x="35506" y="13024"/>
                    <a:pt x="30592" y="14491"/>
                  </a:cubicBezTo>
                  <a:cubicBezTo>
                    <a:pt x="26720" y="15648"/>
                    <a:pt x="23321" y="16141"/>
                    <a:pt x="20340" y="16141"/>
                  </a:cubicBezTo>
                  <a:cubicBezTo>
                    <a:pt x="3572" y="16141"/>
                    <a:pt x="51" y="548"/>
                    <a:pt x="0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2"/>
            <p:cNvSpPr/>
            <p:nvPr/>
          </p:nvSpPr>
          <p:spPr>
            <a:xfrm>
              <a:off x="918675" y="2371325"/>
              <a:ext cx="1582000" cy="412975"/>
            </a:xfrm>
            <a:custGeom>
              <a:rect b="b" l="l" r="r" t="t"/>
              <a:pathLst>
                <a:path extrusionOk="0" h="16519" w="63280">
                  <a:moveTo>
                    <a:pt x="0" y="1"/>
                  </a:moveTo>
                  <a:lnTo>
                    <a:pt x="0" y="16518"/>
                  </a:lnTo>
                  <a:lnTo>
                    <a:pt x="63279" y="16518"/>
                  </a:lnTo>
                  <a:lnTo>
                    <a:pt x="63279" y="10620"/>
                  </a:lnTo>
                  <a:cubicBezTo>
                    <a:pt x="59488" y="6783"/>
                    <a:pt x="54932" y="5446"/>
                    <a:pt x="50011" y="5446"/>
                  </a:cubicBezTo>
                  <a:cubicBezTo>
                    <a:pt x="38672" y="5446"/>
                    <a:pt x="25389" y="12545"/>
                    <a:pt x="15035" y="12545"/>
                  </a:cubicBezTo>
                  <a:cubicBezTo>
                    <a:pt x="8386" y="12545"/>
                    <a:pt x="2944" y="9617"/>
                    <a:pt x="0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2"/>
            <p:cNvSpPr/>
            <p:nvPr/>
          </p:nvSpPr>
          <p:spPr>
            <a:xfrm>
              <a:off x="918675" y="2597125"/>
              <a:ext cx="1582000" cy="187175"/>
            </a:xfrm>
            <a:custGeom>
              <a:rect b="b" l="l" r="r" t="t"/>
              <a:pathLst>
                <a:path extrusionOk="0" h="7487" w="63280">
                  <a:moveTo>
                    <a:pt x="47545" y="1"/>
                  </a:moveTo>
                  <a:cubicBezTo>
                    <a:pt x="36005" y="1"/>
                    <a:pt x="23715" y="6271"/>
                    <a:pt x="13072" y="6271"/>
                  </a:cubicBezTo>
                  <a:cubicBezTo>
                    <a:pt x="8315" y="6271"/>
                    <a:pt x="3886" y="5019"/>
                    <a:pt x="0" y="1393"/>
                  </a:cubicBezTo>
                  <a:lnTo>
                    <a:pt x="0" y="7486"/>
                  </a:lnTo>
                  <a:lnTo>
                    <a:pt x="63279" y="7486"/>
                  </a:lnTo>
                  <a:lnTo>
                    <a:pt x="63279" y="5635"/>
                  </a:lnTo>
                  <a:cubicBezTo>
                    <a:pt x="58378" y="1426"/>
                    <a:pt x="53047" y="1"/>
                    <a:pt x="47545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" name="Google Shape;156;p22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157" name="Google Shape;157;p22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2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2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" name="Google Shape;160;p22"/>
          <p:cNvSpPr txBox="1"/>
          <p:nvPr>
            <p:ph type="title"/>
          </p:nvPr>
        </p:nvSpPr>
        <p:spPr>
          <a:xfrm>
            <a:off x="5862802" y="1834250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b="1" sz="18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61" name="Google Shape;161;p22"/>
          <p:cNvSpPr txBox="1"/>
          <p:nvPr>
            <p:ph idx="1" type="subTitle"/>
          </p:nvPr>
        </p:nvSpPr>
        <p:spPr>
          <a:xfrm>
            <a:off x="5862802" y="229309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62" name="Google Shape;162;p22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with lateral waves 2">
  <p:cSld name="BLANK_1_1_1_1_2_1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65" name="Google Shape;165;p23"/>
          <p:cNvGrpSpPr/>
          <p:nvPr/>
        </p:nvGrpSpPr>
        <p:grpSpPr>
          <a:xfrm rot="5400000">
            <a:off x="-1482580" y="1482595"/>
            <a:ext cx="5143715" cy="2178595"/>
            <a:chOff x="918675" y="2170075"/>
            <a:chExt cx="1582000" cy="614225"/>
          </a:xfrm>
        </p:grpSpPr>
        <p:sp>
          <p:nvSpPr>
            <p:cNvPr id="166" name="Google Shape;166;p23"/>
            <p:cNvSpPr/>
            <p:nvPr/>
          </p:nvSpPr>
          <p:spPr>
            <a:xfrm>
              <a:off x="918675" y="2170075"/>
              <a:ext cx="1098100" cy="489400"/>
            </a:xfrm>
            <a:custGeom>
              <a:rect b="b" l="l" r="r" t="t"/>
              <a:pathLst>
                <a:path extrusionOk="0" h="19576" w="43924">
                  <a:moveTo>
                    <a:pt x="0" y="0"/>
                  </a:moveTo>
                  <a:lnTo>
                    <a:pt x="0" y="6149"/>
                  </a:lnTo>
                  <a:cubicBezTo>
                    <a:pt x="890" y="8943"/>
                    <a:pt x="4970" y="19576"/>
                    <a:pt x="16264" y="19576"/>
                  </a:cubicBezTo>
                  <a:cubicBezTo>
                    <a:pt x="17493" y="19576"/>
                    <a:pt x="18808" y="19450"/>
                    <a:pt x="20214" y="19174"/>
                  </a:cubicBezTo>
                  <a:cubicBezTo>
                    <a:pt x="30826" y="17094"/>
                    <a:pt x="35168" y="13000"/>
                    <a:pt x="43884" y="13000"/>
                  </a:cubicBezTo>
                  <a:cubicBezTo>
                    <a:pt x="43897" y="13000"/>
                    <a:pt x="43910" y="13000"/>
                    <a:pt x="43924" y="13000"/>
                  </a:cubicBezTo>
                  <a:cubicBezTo>
                    <a:pt x="43924" y="13000"/>
                    <a:pt x="43038" y="12663"/>
                    <a:pt x="40990" y="12663"/>
                  </a:cubicBezTo>
                  <a:cubicBezTo>
                    <a:pt x="38870" y="12663"/>
                    <a:pt x="35506" y="13024"/>
                    <a:pt x="30592" y="14491"/>
                  </a:cubicBezTo>
                  <a:cubicBezTo>
                    <a:pt x="26720" y="15648"/>
                    <a:pt x="23321" y="16141"/>
                    <a:pt x="20340" y="16141"/>
                  </a:cubicBezTo>
                  <a:cubicBezTo>
                    <a:pt x="3572" y="16141"/>
                    <a:pt x="51" y="548"/>
                    <a:pt x="0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3"/>
            <p:cNvSpPr/>
            <p:nvPr/>
          </p:nvSpPr>
          <p:spPr>
            <a:xfrm>
              <a:off x="918675" y="2371325"/>
              <a:ext cx="1582000" cy="412975"/>
            </a:xfrm>
            <a:custGeom>
              <a:rect b="b" l="l" r="r" t="t"/>
              <a:pathLst>
                <a:path extrusionOk="0" h="16519" w="63280">
                  <a:moveTo>
                    <a:pt x="0" y="1"/>
                  </a:moveTo>
                  <a:lnTo>
                    <a:pt x="0" y="16518"/>
                  </a:lnTo>
                  <a:lnTo>
                    <a:pt x="63279" y="16518"/>
                  </a:lnTo>
                  <a:lnTo>
                    <a:pt x="63279" y="10620"/>
                  </a:lnTo>
                  <a:cubicBezTo>
                    <a:pt x="59488" y="6783"/>
                    <a:pt x="54932" y="5446"/>
                    <a:pt x="50011" y="5446"/>
                  </a:cubicBezTo>
                  <a:cubicBezTo>
                    <a:pt x="38672" y="5446"/>
                    <a:pt x="25389" y="12545"/>
                    <a:pt x="15035" y="12545"/>
                  </a:cubicBezTo>
                  <a:cubicBezTo>
                    <a:pt x="8386" y="12545"/>
                    <a:pt x="2944" y="9617"/>
                    <a:pt x="0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3"/>
            <p:cNvSpPr/>
            <p:nvPr/>
          </p:nvSpPr>
          <p:spPr>
            <a:xfrm>
              <a:off x="918675" y="2597125"/>
              <a:ext cx="1582000" cy="187175"/>
            </a:xfrm>
            <a:custGeom>
              <a:rect b="b" l="l" r="r" t="t"/>
              <a:pathLst>
                <a:path extrusionOk="0" h="7487" w="63280">
                  <a:moveTo>
                    <a:pt x="47545" y="1"/>
                  </a:moveTo>
                  <a:cubicBezTo>
                    <a:pt x="36005" y="1"/>
                    <a:pt x="23715" y="6271"/>
                    <a:pt x="13072" y="6271"/>
                  </a:cubicBezTo>
                  <a:cubicBezTo>
                    <a:pt x="8315" y="6271"/>
                    <a:pt x="3886" y="5019"/>
                    <a:pt x="0" y="1393"/>
                  </a:cubicBezTo>
                  <a:lnTo>
                    <a:pt x="0" y="7486"/>
                  </a:lnTo>
                  <a:lnTo>
                    <a:pt x="63279" y="7486"/>
                  </a:lnTo>
                  <a:lnTo>
                    <a:pt x="63279" y="5635"/>
                  </a:lnTo>
                  <a:cubicBezTo>
                    <a:pt x="58378" y="1426"/>
                    <a:pt x="53047" y="1"/>
                    <a:pt x="47545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" name="Google Shape;169;p23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170" name="Google Shape;170;p23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3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3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" name="Google Shape;173;p23"/>
          <p:cNvSpPr txBox="1"/>
          <p:nvPr>
            <p:ph type="title"/>
          </p:nvPr>
        </p:nvSpPr>
        <p:spPr>
          <a:xfrm>
            <a:off x="1173727" y="2986750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b="1" sz="18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883E"/>
              </a:buClr>
              <a:buSzPts val="1400"/>
              <a:buNone/>
              <a:defRPr sz="1400">
                <a:solidFill>
                  <a:srgbClr val="FF883E"/>
                </a:solidFill>
              </a:defRPr>
            </a:lvl9pPr>
          </a:lstStyle>
          <a:p/>
        </p:txBody>
      </p:sp>
      <p:sp>
        <p:nvSpPr>
          <p:cNvPr id="174" name="Google Shape;174;p23"/>
          <p:cNvSpPr txBox="1"/>
          <p:nvPr>
            <p:ph idx="1" type="subTitle"/>
          </p:nvPr>
        </p:nvSpPr>
        <p:spPr>
          <a:xfrm>
            <a:off x="1173727" y="344559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75" name="Google Shape;175;p23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text with lateral waves 1">
  <p:cSld name="BLANK_1_1_1_1_1"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78" name="Google Shape;178;p24"/>
          <p:cNvGrpSpPr/>
          <p:nvPr/>
        </p:nvGrpSpPr>
        <p:grpSpPr>
          <a:xfrm rot="5400000">
            <a:off x="-1482580" y="1482595"/>
            <a:ext cx="5143715" cy="2178595"/>
            <a:chOff x="918675" y="2170075"/>
            <a:chExt cx="1582000" cy="614225"/>
          </a:xfrm>
        </p:grpSpPr>
        <p:sp>
          <p:nvSpPr>
            <p:cNvPr id="179" name="Google Shape;179;p24"/>
            <p:cNvSpPr/>
            <p:nvPr/>
          </p:nvSpPr>
          <p:spPr>
            <a:xfrm>
              <a:off x="918675" y="2170075"/>
              <a:ext cx="1098100" cy="489400"/>
            </a:xfrm>
            <a:custGeom>
              <a:rect b="b" l="l" r="r" t="t"/>
              <a:pathLst>
                <a:path extrusionOk="0" h="19576" w="43924">
                  <a:moveTo>
                    <a:pt x="0" y="0"/>
                  </a:moveTo>
                  <a:lnTo>
                    <a:pt x="0" y="6149"/>
                  </a:lnTo>
                  <a:cubicBezTo>
                    <a:pt x="890" y="8943"/>
                    <a:pt x="4970" y="19576"/>
                    <a:pt x="16264" y="19576"/>
                  </a:cubicBezTo>
                  <a:cubicBezTo>
                    <a:pt x="17493" y="19576"/>
                    <a:pt x="18808" y="19450"/>
                    <a:pt x="20214" y="19174"/>
                  </a:cubicBezTo>
                  <a:cubicBezTo>
                    <a:pt x="30826" y="17094"/>
                    <a:pt x="35168" y="13000"/>
                    <a:pt x="43884" y="13000"/>
                  </a:cubicBezTo>
                  <a:cubicBezTo>
                    <a:pt x="43897" y="13000"/>
                    <a:pt x="43910" y="13000"/>
                    <a:pt x="43924" y="13000"/>
                  </a:cubicBezTo>
                  <a:cubicBezTo>
                    <a:pt x="43924" y="13000"/>
                    <a:pt x="43038" y="12663"/>
                    <a:pt x="40990" y="12663"/>
                  </a:cubicBezTo>
                  <a:cubicBezTo>
                    <a:pt x="38870" y="12663"/>
                    <a:pt x="35506" y="13024"/>
                    <a:pt x="30592" y="14491"/>
                  </a:cubicBezTo>
                  <a:cubicBezTo>
                    <a:pt x="26720" y="15648"/>
                    <a:pt x="23321" y="16141"/>
                    <a:pt x="20340" y="16141"/>
                  </a:cubicBezTo>
                  <a:cubicBezTo>
                    <a:pt x="3572" y="16141"/>
                    <a:pt x="51" y="548"/>
                    <a:pt x="0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4"/>
            <p:cNvSpPr/>
            <p:nvPr/>
          </p:nvSpPr>
          <p:spPr>
            <a:xfrm>
              <a:off x="918675" y="2371325"/>
              <a:ext cx="1582000" cy="412975"/>
            </a:xfrm>
            <a:custGeom>
              <a:rect b="b" l="l" r="r" t="t"/>
              <a:pathLst>
                <a:path extrusionOk="0" h="16519" w="63280">
                  <a:moveTo>
                    <a:pt x="0" y="1"/>
                  </a:moveTo>
                  <a:lnTo>
                    <a:pt x="0" y="16518"/>
                  </a:lnTo>
                  <a:lnTo>
                    <a:pt x="63279" y="16518"/>
                  </a:lnTo>
                  <a:lnTo>
                    <a:pt x="63279" y="10620"/>
                  </a:lnTo>
                  <a:cubicBezTo>
                    <a:pt x="59488" y="6783"/>
                    <a:pt x="54932" y="5446"/>
                    <a:pt x="50011" y="5446"/>
                  </a:cubicBezTo>
                  <a:cubicBezTo>
                    <a:pt x="38672" y="5446"/>
                    <a:pt x="25389" y="12545"/>
                    <a:pt x="15035" y="12545"/>
                  </a:cubicBezTo>
                  <a:cubicBezTo>
                    <a:pt x="8386" y="12545"/>
                    <a:pt x="2944" y="9617"/>
                    <a:pt x="0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4"/>
            <p:cNvSpPr/>
            <p:nvPr/>
          </p:nvSpPr>
          <p:spPr>
            <a:xfrm>
              <a:off x="918675" y="2597125"/>
              <a:ext cx="1582000" cy="187175"/>
            </a:xfrm>
            <a:custGeom>
              <a:rect b="b" l="l" r="r" t="t"/>
              <a:pathLst>
                <a:path extrusionOk="0" h="7487" w="63280">
                  <a:moveTo>
                    <a:pt x="47545" y="1"/>
                  </a:moveTo>
                  <a:cubicBezTo>
                    <a:pt x="36005" y="1"/>
                    <a:pt x="23715" y="6271"/>
                    <a:pt x="13072" y="6271"/>
                  </a:cubicBezTo>
                  <a:cubicBezTo>
                    <a:pt x="8315" y="6271"/>
                    <a:pt x="3886" y="5019"/>
                    <a:pt x="0" y="1393"/>
                  </a:cubicBezTo>
                  <a:lnTo>
                    <a:pt x="0" y="7486"/>
                  </a:lnTo>
                  <a:lnTo>
                    <a:pt x="63279" y="7486"/>
                  </a:lnTo>
                  <a:lnTo>
                    <a:pt x="63279" y="5635"/>
                  </a:lnTo>
                  <a:cubicBezTo>
                    <a:pt x="58378" y="1426"/>
                    <a:pt x="53047" y="1"/>
                    <a:pt x="47545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" name="Google Shape;182;p24"/>
          <p:cNvGrpSpPr/>
          <p:nvPr/>
        </p:nvGrpSpPr>
        <p:grpSpPr>
          <a:xfrm rot="5400000">
            <a:off x="5840082" y="1853202"/>
            <a:ext cx="5170773" cy="1437088"/>
            <a:chOff x="961825" y="1874825"/>
            <a:chExt cx="1540250" cy="304500"/>
          </a:xfrm>
        </p:grpSpPr>
        <p:sp>
          <p:nvSpPr>
            <p:cNvPr id="183" name="Google Shape;183;p24"/>
            <p:cNvSpPr/>
            <p:nvPr/>
          </p:nvSpPr>
          <p:spPr>
            <a:xfrm>
              <a:off x="961825" y="1874825"/>
              <a:ext cx="1540175" cy="228475"/>
            </a:xfrm>
            <a:custGeom>
              <a:rect b="b" l="l" r="r" t="t"/>
              <a:pathLst>
                <a:path extrusionOk="0" h="9139" w="61607">
                  <a:moveTo>
                    <a:pt x="0" y="1"/>
                  </a:moveTo>
                  <a:cubicBezTo>
                    <a:pt x="0" y="1"/>
                    <a:pt x="8577" y="9085"/>
                    <a:pt x="18717" y="9138"/>
                  </a:cubicBezTo>
                  <a:cubicBezTo>
                    <a:pt x="18758" y="9138"/>
                    <a:pt x="18800" y="9138"/>
                    <a:pt x="18841" y="9138"/>
                  </a:cubicBezTo>
                  <a:cubicBezTo>
                    <a:pt x="28811" y="9138"/>
                    <a:pt x="34708" y="2774"/>
                    <a:pt x="42198" y="2250"/>
                  </a:cubicBezTo>
                  <a:cubicBezTo>
                    <a:pt x="42725" y="2213"/>
                    <a:pt x="43251" y="2196"/>
                    <a:pt x="43773" y="2196"/>
                  </a:cubicBezTo>
                  <a:cubicBezTo>
                    <a:pt x="53257" y="2196"/>
                    <a:pt x="61606" y="7948"/>
                    <a:pt x="61606" y="7948"/>
                  </a:cubicBezTo>
                  <a:lnTo>
                    <a:pt x="61606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4"/>
            <p:cNvSpPr/>
            <p:nvPr/>
          </p:nvSpPr>
          <p:spPr>
            <a:xfrm>
              <a:off x="1769525" y="1951075"/>
              <a:ext cx="732550" cy="228250"/>
            </a:xfrm>
            <a:custGeom>
              <a:rect b="b" l="l" r="r" t="t"/>
              <a:pathLst>
                <a:path extrusionOk="0" h="9130" w="29302">
                  <a:moveTo>
                    <a:pt x="11904" y="1"/>
                  </a:moveTo>
                  <a:cubicBezTo>
                    <a:pt x="8174" y="1"/>
                    <a:pt x="4164" y="979"/>
                    <a:pt x="1" y="3607"/>
                  </a:cubicBezTo>
                  <a:cubicBezTo>
                    <a:pt x="3309" y="2311"/>
                    <a:pt x="6516" y="1798"/>
                    <a:pt x="9520" y="1798"/>
                  </a:cubicBezTo>
                  <a:cubicBezTo>
                    <a:pt x="20255" y="1798"/>
                    <a:pt x="28398" y="8349"/>
                    <a:pt x="29302" y="9130"/>
                  </a:cubicBezTo>
                  <a:lnTo>
                    <a:pt x="29302" y="6004"/>
                  </a:lnTo>
                  <a:cubicBezTo>
                    <a:pt x="25095" y="3549"/>
                    <a:pt x="19007" y="1"/>
                    <a:pt x="11904" y="1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4"/>
            <p:cNvSpPr/>
            <p:nvPr/>
          </p:nvSpPr>
          <p:spPr>
            <a:xfrm>
              <a:off x="1204200" y="1874825"/>
              <a:ext cx="594400" cy="77400"/>
            </a:xfrm>
            <a:custGeom>
              <a:rect b="b" l="l" r="r" t="t"/>
              <a:pathLst>
                <a:path extrusionOk="0" h="3096" w="23776">
                  <a:moveTo>
                    <a:pt x="0" y="1"/>
                  </a:moveTo>
                  <a:cubicBezTo>
                    <a:pt x="3023" y="1501"/>
                    <a:pt x="5861" y="3096"/>
                    <a:pt x="11888" y="3096"/>
                  </a:cubicBezTo>
                  <a:cubicBezTo>
                    <a:pt x="17915" y="3096"/>
                    <a:pt x="20753" y="1498"/>
                    <a:pt x="237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6" name="Google Shape;186;p24"/>
          <p:cNvSpPr txBox="1"/>
          <p:nvPr>
            <p:ph hasCustomPrompt="1" type="title"/>
          </p:nvPr>
        </p:nvSpPr>
        <p:spPr>
          <a:xfrm>
            <a:off x="742950" y="751852"/>
            <a:ext cx="7729500" cy="82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Font typeface="Montserrat SemiBold"/>
              <a:buNone/>
              <a:defRPr sz="4800">
                <a:solidFill>
                  <a:srgbClr val="666666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7" name="Google Shape;187;p24"/>
          <p:cNvSpPr txBox="1"/>
          <p:nvPr>
            <p:ph idx="1" type="subTitle"/>
          </p:nvPr>
        </p:nvSpPr>
        <p:spPr>
          <a:xfrm>
            <a:off x="892025" y="1422650"/>
            <a:ext cx="7359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883E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88" name="Google Shape;188;p24"/>
          <p:cNvSpPr txBox="1"/>
          <p:nvPr>
            <p:ph hasCustomPrompt="1" idx="2" type="title"/>
          </p:nvPr>
        </p:nvSpPr>
        <p:spPr>
          <a:xfrm>
            <a:off x="742950" y="1968652"/>
            <a:ext cx="7729500" cy="82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Font typeface="Montserrat SemiBold"/>
              <a:buNone/>
              <a:defRPr sz="4800">
                <a:solidFill>
                  <a:srgbClr val="666666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9" name="Google Shape;189;p24"/>
          <p:cNvSpPr txBox="1"/>
          <p:nvPr>
            <p:ph idx="3" type="subTitle"/>
          </p:nvPr>
        </p:nvSpPr>
        <p:spPr>
          <a:xfrm>
            <a:off x="892025" y="2639450"/>
            <a:ext cx="7359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883E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90" name="Google Shape;190;p24"/>
          <p:cNvSpPr txBox="1"/>
          <p:nvPr>
            <p:ph hasCustomPrompt="1" idx="4" type="title"/>
          </p:nvPr>
        </p:nvSpPr>
        <p:spPr>
          <a:xfrm>
            <a:off x="742950" y="3185452"/>
            <a:ext cx="7729500" cy="82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Font typeface="Montserrat SemiBold"/>
              <a:buNone/>
              <a:defRPr sz="4800">
                <a:solidFill>
                  <a:srgbClr val="666666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1" name="Google Shape;191;p24"/>
          <p:cNvSpPr txBox="1"/>
          <p:nvPr>
            <p:ph idx="5" type="subTitle"/>
          </p:nvPr>
        </p:nvSpPr>
        <p:spPr>
          <a:xfrm>
            <a:off x="892025" y="3856250"/>
            <a:ext cx="7359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883E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92" name="Google Shape;192;p24"/>
          <p:cNvSpPr txBox="1"/>
          <p:nvPr>
            <p:ph idx="6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1" type="blank">
  <p:cSld name="BLANK"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5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2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Montserrat Light"/>
              <a:buChar char="●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Montserrat Light"/>
              <a:buChar char="○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Montserrat Light"/>
              <a:buChar char="■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Montserrat Light"/>
              <a:buChar char="●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Montserrat Light"/>
              <a:buChar char="○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Montserrat Light"/>
              <a:buChar char="■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Montserrat Light"/>
              <a:buChar char="●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Montserrat Light"/>
              <a:buChar char="○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Montserrat Light"/>
              <a:buChar char="■"/>
              <a:defRPr>
                <a:solidFill>
                  <a:srgbClr val="999999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lvl="2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lvl="3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lvl="4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lvl="5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lvl="6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lvl="7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lvl="8" algn="r">
              <a:buNone/>
              <a:defRPr sz="1300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7" name="Google Shape;197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98" name="Google Shape;198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8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P2em2EqQlZygjbB7A6Ob4Nxys0zxEnKIjgxtM1N-Xs8/copy" TargetMode="External"/><Relationship Id="rId4" Type="http://schemas.openxmlformats.org/officeDocument/2006/relationships/image" Target="../media/image2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4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5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Montserrat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28"/>
          <p:cNvSpPr txBox="1"/>
          <p:nvPr>
            <p:ph type="ctrTitle"/>
          </p:nvPr>
        </p:nvSpPr>
        <p:spPr>
          <a:xfrm>
            <a:off x="840900" y="1856250"/>
            <a:ext cx="6809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0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Here</a:t>
            </a:r>
            <a:r>
              <a:rPr lang="es" sz="3000">
                <a:solidFill>
                  <a:srgbClr val="434343"/>
                </a:solidFill>
              </a:rPr>
              <a:t> is where </a:t>
            </a:r>
            <a:endParaRPr sz="3000">
              <a:solidFill>
                <a:srgbClr val="434343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000">
                <a:solidFill>
                  <a:srgbClr val="434343"/>
                </a:solidFill>
              </a:rPr>
              <a:t>your </a:t>
            </a:r>
            <a:r>
              <a:rPr lang="es" sz="3000">
                <a:solidFill>
                  <a:srgbClr val="434343"/>
                </a:solidFill>
              </a:rPr>
              <a:t>presentation</a:t>
            </a:r>
            <a:r>
              <a:rPr lang="es" sz="3000">
                <a:solidFill>
                  <a:srgbClr val="434343"/>
                </a:solidFill>
              </a:rPr>
              <a:t> </a:t>
            </a:r>
            <a:r>
              <a:rPr lang="es" sz="3000">
                <a:solidFill>
                  <a:srgbClr val="43434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begins</a:t>
            </a:r>
            <a:endParaRPr sz="30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0" name="Google Shape;210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25"/>
            <a:ext cx="5144746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11" name="Google Shape;211;p29"/>
          <p:cNvSpPr txBox="1"/>
          <p:nvPr>
            <p:ph type="title"/>
          </p:nvPr>
        </p:nvSpPr>
        <p:spPr>
          <a:xfrm>
            <a:off x="3768867" y="190305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latin typeface="Montserrat ExtraBold"/>
                <a:ea typeface="Montserrat ExtraBold"/>
                <a:cs typeface="Montserrat ExtraBold"/>
                <a:sym typeface="Montserrat ExtraBold"/>
              </a:rPr>
              <a:t>Whoa!</a:t>
            </a:r>
            <a:endParaRPr sz="6000"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12" name="Google Shape;212;p29"/>
          <p:cNvSpPr txBox="1"/>
          <p:nvPr>
            <p:ph idx="1" type="subTitle"/>
          </p:nvPr>
        </p:nvSpPr>
        <p:spPr>
          <a:xfrm>
            <a:off x="4886675" y="2364838"/>
            <a:ext cx="27702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It could be the </a:t>
            </a:r>
            <a:r>
              <a:rPr lang="es" sz="1800">
                <a:latin typeface="Montserrat Medium"/>
                <a:ea typeface="Montserrat Medium"/>
                <a:cs typeface="Montserrat Medium"/>
                <a:sym typeface="Montserrat Medium"/>
              </a:rPr>
              <a:t>part of the presentation</a:t>
            </a:r>
            <a:r>
              <a:rPr lang="es" sz="1800"/>
              <a:t> where you can introduce yourself, write your email…</a:t>
            </a:r>
            <a:endParaRPr/>
          </a:p>
        </p:txBody>
      </p:sp>
      <p:sp>
        <p:nvSpPr>
          <p:cNvPr id="213" name="Google Shape;213;p29"/>
          <p:cNvSpPr txBox="1"/>
          <p:nvPr>
            <p:ph idx="4294967295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883E"/>
        </a:solidFill>
      </p:bgPr>
    </p:bg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30"/>
          <p:cNvSpPr txBox="1"/>
          <p:nvPr>
            <p:ph idx="2" type="subTitle"/>
          </p:nvPr>
        </p:nvSpPr>
        <p:spPr>
          <a:xfrm>
            <a:off x="2122200" y="3504174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CC4A4A"/>
                </a:solidFill>
              </a:rPr>
              <a:t>—</a:t>
            </a:r>
            <a:r>
              <a:rPr lang="es">
                <a:solidFill>
                  <a:srgbClr val="CC4A4A"/>
                </a:solidFill>
              </a:rPr>
              <a:t>Someone famous</a:t>
            </a:r>
            <a:endParaRPr b="1" sz="6000">
              <a:solidFill>
                <a:srgbClr val="434343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30"/>
          <p:cNvSpPr txBox="1"/>
          <p:nvPr>
            <p:ph idx="1" type="subTitle"/>
          </p:nvPr>
        </p:nvSpPr>
        <p:spPr>
          <a:xfrm>
            <a:off x="2122200" y="1238882"/>
            <a:ext cx="4899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“This is a</a:t>
            </a:r>
            <a:r>
              <a:rPr b="1" lang="es" sz="2700">
                <a:solidFill>
                  <a:schemeClr val="lt1"/>
                </a:solidFill>
              </a:rPr>
              <a:t> QUOTE.</a:t>
            </a:r>
            <a:r>
              <a:rPr b="1" i="0" lang="es" sz="2700">
                <a:solidFill>
                  <a:schemeClr val="lt1"/>
                </a:solidFill>
              </a:rPr>
              <a:t> </a:t>
            </a:r>
            <a:r>
              <a:rPr i="0" lang="es" sz="2700">
                <a:solidFill>
                  <a:schemeClr val="lt1"/>
                </a:solidFill>
              </a:rPr>
              <a:t>Words full of wisdom that someone important said and can make the reader get inspired.”</a:t>
            </a:r>
            <a:endParaRPr i="0" sz="2700"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0" sz="2700"/>
          </a:p>
        </p:txBody>
      </p:sp>
      <p:sp>
        <p:nvSpPr>
          <p:cNvPr id="220" name="Google Shape;220;p30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31"/>
          <p:cNvSpPr txBox="1"/>
          <p:nvPr>
            <p:ph type="title"/>
          </p:nvPr>
        </p:nvSpPr>
        <p:spPr>
          <a:xfrm>
            <a:off x="769125" y="1360325"/>
            <a:ext cx="75915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None/>
            </a:pPr>
            <a:r>
              <a:rPr lang="es"/>
              <a:t>Present your </a:t>
            </a:r>
            <a:r>
              <a:rPr lang="es">
                <a:solidFill>
                  <a:srgbClr val="FF883E"/>
                </a:solidFill>
              </a:rPr>
              <a:t>content</a:t>
            </a:r>
            <a:endParaRPr b="0" sz="1400">
              <a:solidFill>
                <a:srgbClr val="CC4A4A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226" name="Google Shape;226;p31"/>
          <p:cNvSpPr txBox="1"/>
          <p:nvPr>
            <p:ph idx="1" type="subTitle"/>
          </p:nvPr>
        </p:nvSpPr>
        <p:spPr>
          <a:xfrm>
            <a:off x="2831900" y="1990125"/>
            <a:ext cx="5528700" cy="32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01</a:t>
            </a:r>
            <a:r>
              <a:rPr lang="es" sz="1800">
                <a:latin typeface="Montserrat Medium"/>
                <a:ea typeface="Montserrat Medium"/>
                <a:cs typeface="Montserrat Medium"/>
                <a:sym typeface="Montserrat Medium"/>
              </a:rPr>
              <a:t> </a:t>
            </a:r>
            <a:r>
              <a:rPr lang="es" sz="1800"/>
              <a:t>Title of your first step</a:t>
            </a:r>
            <a:endParaRPr/>
          </a:p>
        </p:txBody>
      </p:sp>
      <p:sp>
        <p:nvSpPr>
          <p:cNvPr id="227" name="Google Shape;227;p31"/>
          <p:cNvSpPr txBox="1"/>
          <p:nvPr>
            <p:ph idx="3" type="subTitle"/>
          </p:nvPr>
        </p:nvSpPr>
        <p:spPr>
          <a:xfrm>
            <a:off x="2831900" y="2640525"/>
            <a:ext cx="5528700" cy="32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03</a:t>
            </a:r>
            <a:r>
              <a:rPr lang="es" sz="1800"/>
              <a:t> Title of your third step</a:t>
            </a:r>
            <a:endParaRPr sz="18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31"/>
          <p:cNvSpPr txBox="1"/>
          <p:nvPr>
            <p:ph idx="2" type="subTitle"/>
          </p:nvPr>
        </p:nvSpPr>
        <p:spPr>
          <a:xfrm>
            <a:off x="2831900" y="2315325"/>
            <a:ext cx="5528700" cy="32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02</a:t>
            </a:r>
            <a:r>
              <a:rPr lang="es" sz="1800"/>
              <a:t> Title of your second step</a:t>
            </a:r>
            <a:endParaRPr sz="18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32"/>
          <p:cNvSpPr txBox="1"/>
          <p:nvPr>
            <p:ph type="title"/>
          </p:nvPr>
        </p:nvSpPr>
        <p:spPr>
          <a:xfrm>
            <a:off x="1350000" y="2434550"/>
            <a:ext cx="6779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4800">
                <a:latin typeface="Montserrat ExtraBold"/>
                <a:ea typeface="Montserrat ExtraBold"/>
                <a:cs typeface="Montserrat ExtraBold"/>
                <a:sym typeface="Montserrat ExtraBold"/>
              </a:rPr>
              <a:t>1. </a:t>
            </a:r>
            <a:r>
              <a:rPr lang="es" sz="4800">
                <a:latin typeface="Montserrat ExtraBold"/>
                <a:ea typeface="Montserrat ExtraBold"/>
                <a:cs typeface="Montserrat ExtraBold"/>
                <a:sym typeface="Montserrat ExtraBold"/>
              </a:rPr>
              <a:t>This is a great</a:t>
            </a:r>
            <a:r>
              <a:rPr lang="es">
                <a:latin typeface="Montserrat ExtraBold"/>
                <a:ea typeface="Montserrat ExtraBold"/>
                <a:cs typeface="Montserrat ExtraBold"/>
                <a:sym typeface="Montserrat ExtraBold"/>
              </a:rPr>
              <a:t> </a:t>
            </a:r>
            <a:r>
              <a:rPr lang="es" sz="4800">
                <a:latin typeface="Montserrat ExtraBold"/>
                <a:ea typeface="Montserrat ExtraBold"/>
                <a:cs typeface="Montserrat ExtraBold"/>
                <a:sym typeface="Montserrat ExtraBold"/>
              </a:rPr>
              <a:t>headline</a:t>
            </a:r>
            <a:endParaRPr sz="4800"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4" name="Google Shape;234;p32"/>
          <p:cNvSpPr txBox="1"/>
          <p:nvPr>
            <p:ph idx="1" type="subTitle"/>
          </p:nvPr>
        </p:nvSpPr>
        <p:spPr>
          <a:xfrm>
            <a:off x="1350000" y="3549050"/>
            <a:ext cx="295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And this is the subtitle that makes it comprehensible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33"/>
          <p:cNvSpPr txBox="1"/>
          <p:nvPr>
            <p:ph idx="1" type="body"/>
          </p:nvPr>
        </p:nvSpPr>
        <p:spPr>
          <a:xfrm>
            <a:off x="13500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Do you know what helps you make your point clear? </a:t>
            </a:r>
            <a:r>
              <a:rPr lang="es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Lists like this one:</a:t>
            </a:r>
            <a:br>
              <a:rPr lang="es">
                <a:solidFill>
                  <a:srgbClr val="666666"/>
                </a:solidFill>
              </a:rPr>
            </a:br>
            <a:endParaRPr>
              <a:solidFill>
                <a:srgbClr val="666666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CC4A4A"/>
              </a:buClr>
              <a:buSzPts val="1400"/>
              <a:buChar char="●"/>
            </a:pPr>
            <a:r>
              <a:rPr i="1" lang="es" sz="1400">
                <a:solidFill>
                  <a:srgbClr val="666666"/>
                </a:solidFill>
              </a:rPr>
              <a:t>Because they’re simple </a:t>
            </a:r>
            <a:endParaRPr i="1" sz="1400">
              <a:solidFill>
                <a:srgbClr val="666666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CC4A4A"/>
              </a:buClr>
              <a:buSzPts val="1400"/>
              <a:buChar char="●"/>
            </a:pPr>
            <a:r>
              <a:rPr i="1" lang="es" sz="1400">
                <a:solidFill>
                  <a:srgbClr val="666666"/>
                </a:solidFill>
              </a:rPr>
              <a:t>You can organize your ideas clearly</a:t>
            </a:r>
            <a:endParaRPr i="1" sz="1400">
              <a:solidFill>
                <a:srgbClr val="666666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CC4A4A"/>
              </a:buClr>
              <a:buSzPts val="1400"/>
              <a:buChar char="●"/>
            </a:pPr>
            <a:r>
              <a:rPr i="1" lang="es" sz="1400">
                <a:solidFill>
                  <a:srgbClr val="666666"/>
                </a:solidFill>
              </a:rPr>
              <a:t>And because you’ll never forget to buy milk!</a:t>
            </a:r>
            <a:endParaRPr i="1" sz="1400">
              <a:solidFill>
                <a:srgbClr val="66666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6666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And the most </a:t>
            </a:r>
            <a:r>
              <a:rPr lang="es">
                <a:solidFill>
                  <a:srgbClr val="666666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important</a:t>
            </a:r>
            <a:r>
              <a:rPr lang="es">
                <a:solidFill>
                  <a:srgbClr val="666666"/>
                </a:solidFill>
              </a:rPr>
              <a:t> thing: the audience won’t miss the point of your presentation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240" name="Google Shape;240;p33"/>
          <p:cNvSpPr txBox="1"/>
          <p:nvPr>
            <p:ph type="title"/>
          </p:nvPr>
        </p:nvSpPr>
        <p:spPr>
          <a:xfrm>
            <a:off x="13500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b="1" lang="es"/>
              <a:t>he </a:t>
            </a:r>
            <a:r>
              <a:rPr b="1" lang="es">
                <a:solidFill>
                  <a:srgbClr val="CC4A4A"/>
                </a:solidFill>
              </a:rPr>
              <a:t>slide title</a:t>
            </a:r>
            <a:r>
              <a:rPr lang="es">
                <a:solidFill>
                  <a:srgbClr val="CC4A4A"/>
                </a:solidFill>
              </a:rPr>
              <a:t> </a:t>
            </a:r>
            <a:r>
              <a:rPr lang="es"/>
              <a:t>goes here!</a:t>
            </a:r>
            <a:endParaRPr b="1"/>
          </a:p>
        </p:txBody>
      </p:sp>
      <p:sp>
        <p:nvSpPr>
          <p:cNvPr id="241" name="Google Shape;241;p33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43434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‹#›</a:t>
            </a:fld>
            <a:endParaRPr sz="1200">
              <a:solidFill>
                <a:srgbClr val="434343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34"/>
          <p:cNvSpPr txBox="1"/>
          <p:nvPr>
            <p:ph type="title"/>
          </p:nvPr>
        </p:nvSpPr>
        <p:spPr>
          <a:xfrm>
            <a:off x="104835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Maybe you need to </a:t>
            </a:r>
            <a:r>
              <a:rPr b="1" lang="es">
                <a:solidFill>
                  <a:srgbClr val="FF883E"/>
                </a:solidFill>
              </a:rPr>
              <a:t>divide</a:t>
            </a:r>
            <a:r>
              <a:rPr b="1" lang="es">
                <a:solidFill>
                  <a:srgbClr val="E76A28"/>
                </a:solidFill>
              </a:rPr>
              <a:t> </a:t>
            </a:r>
            <a:r>
              <a:rPr b="1" lang="es"/>
              <a:t>the content</a:t>
            </a:r>
            <a:endParaRPr b="1"/>
          </a:p>
        </p:txBody>
      </p:sp>
      <p:sp>
        <p:nvSpPr>
          <p:cNvPr id="247" name="Google Shape;247;p34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43434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‹#›</a:t>
            </a:fld>
            <a:endParaRPr sz="1200">
              <a:solidFill>
                <a:srgbClr val="434343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248" name="Google Shape;248;p34"/>
          <p:cNvSpPr txBox="1"/>
          <p:nvPr>
            <p:ph idx="2" type="title"/>
          </p:nvPr>
        </p:nvSpPr>
        <p:spPr>
          <a:xfrm>
            <a:off x="4741775" y="2057200"/>
            <a:ext cx="3373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49" name="Google Shape;249;p34"/>
          <p:cNvSpPr txBox="1"/>
          <p:nvPr>
            <p:ph idx="1" type="subTitle"/>
          </p:nvPr>
        </p:nvSpPr>
        <p:spPr>
          <a:xfrm>
            <a:off x="4596875" y="2372100"/>
            <a:ext cx="35184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50" name="Google Shape;250;p34"/>
          <p:cNvSpPr txBox="1"/>
          <p:nvPr>
            <p:ph idx="3" type="title"/>
          </p:nvPr>
        </p:nvSpPr>
        <p:spPr>
          <a:xfrm>
            <a:off x="790300" y="2057200"/>
            <a:ext cx="34131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51" name="Google Shape;251;p34"/>
          <p:cNvSpPr txBox="1"/>
          <p:nvPr>
            <p:ph idx="4" type="subTitle"/>
          </p:nvPr>
        </p:nvSpPr>
        <p:spPr>
          <a:xfrm>
            <a:off x="638828" y="2372100"/>
            <a:ext cx="35646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br>
              <a:rPr lang="es">
                <a:solidFill>
                  <a:srgbClr val="999999"/>
                </a:solidFill>
              </a:rPr>
            </a:b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p35"/>
          <p:cNvSpPr txBox="1"/>
          <p:nvPr>
            <p:ph type="title"/>
          </p:nvPr>
        </p:nvSpPr>
        <p:spPr>
          <a:xfrm>
            <a:off x="769125" y="9334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You could use </a:t>
            </a:r>
            <a:r>
              <a:rPr b="1" lang="es">
                <a:solidFill>
                  <a:srgbClr val="FF883E"/>
                </a:solidFill>
              </a:rPr>
              <a:t>three columns,</a:t>
            </a:r>
            <a:r>
              <a:rPr b="1" lang="es"/>
              <a:t> why not?</a:t>
            </a:r>
            <a:endParaRPr b="1"/>
          </a:p>
        </p:txBody>
      </p:sp>
      <p:sp>
        <p:nvSpPr>
          <p:cNvPr id="257" name="Google Shape;257;p35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8" name="Google Shape;258;p35"/>
          <p:cNvSpPr txBox="1"/>
          <p:nvPr>
            <p:ph idx="2" type="title"/>
          </p:nvPr>
        </p:nvSpPr>
        <p:spPr>
          <a:xfrm>
            <a:off x="985189" y="2386475"/>
            <a:ext cx="2128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59" name="Google Shape;259;p35"/>
          <p:cNvSpPr txBox="1"/>
          <p:nvPr>
            <p:ph idx="1" type="subTitle"/>
          </p:nvPr>
        </p:nvSpPr>
        <p:spPr>
          <a:xfrm>
            <a:off x="985189" y="291212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Despite being red, Mars is a cold place, not hot. </a:t>
            </a:r>
            <a:r>
              <a:rPr lang="es"/>
              <a:t>It’</a:t>
            </a:r>
            <a:r>
              <a:rPr lang="es" sz="1200"/>
              <a:t>s full of iron oxide dust, which gives the planet its reddish cast</a:t>
            </a:r>
            <a:endParaRPr sz="1200"/>
          </a:p>
        </p:txBody>
      </p:sp>
      <p:sp>
        <p:nvSpPr>
          <p:cNvPr id="260" name="Google Shape;260;p35"/>
          <p:cNvSpPr txBox="1"/>
          <p:nvPr>
            <p:ph idx="3" type="title"/>
          </p:nvPr>
        </p:nvSpPr>
        <p:spPr>
          <a:xfrm>
            <a:off x="3514147" y="2386475"/>
            <a:ext cx="2128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61" name="Google Shape;261;p35"/>
          <p:cNvSpPr txBox="1"/>
          <p:nvPr>
            <p:ph idx="4" type="subTitle"/>
          </p:nvPr>
        </p:nvSpPr>
        <p:spPr>
          <a:xfrm>
            <a:off x="3514147" y="291212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It’s the biggest planet in our Solar System</a:t>
            </a:r>
            <a:r>
              <a:rPr lang="es"/>
              <a:t> and also</a:t>
            </a:r>
            <a:r>
              <a:rPr lang="es" sz="1200"/>
              <a:t> the fourth</a:t>
            </a:r>
            <a:r>
              <a:rPr lang="es"/>
              <a:t>-</a:t>
            </a:r>
            <a:r>
              <a:rPr lang="es" sz="1200"/>
              <a:t>brightest object in the sky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262" name="Google Shape;262;p35"/>
          <p:cNvSpPr txBox="1"/>
          <p:nvPr>
            <p:ph idx="5" type="title"/>
          </p:nvPr>
        </p:nvSpPr>
        <p:spPr>
          <a:xfrm>
            <a:off x="5950873" y="2386475"/>
            <a:ext cx="2128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63" name="Google Shape;263;p35"/>
          <p:cNvSpPr txBox="1"/>
          <p:nvPr>
            <p:ph idx="6" type="subTitle"/>
          </p:nvPr>
        </p:nvSpPr>
        <p:spPr>
          <a:xfrm>
            <a:off x="5950873" y="291212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very hot, even hotter than 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36"/>
          <p:cNvSpPr txBox="1"/>
          <p:nvPr>
            <p:ph type="title"/>
          </p:nvPr>
        </p:nvSpPr>
        <p:spPr>
          <a:xfrm>
            <a:off x="3768867" y="2561625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A </a:t>
            </a:r>
            <a:r>
              <a:rPr b="1" lang="es">
                <a:solidFill>
                  <a:srgbClr val="FF883E"/>
                </a:solidFill>
              </a:rPr>
              <a:t>picture</a:t>
            </a:r>
            <a:r>
              <a:rPr b="1" lang="es">
                <a:solidFill>
                  <a:srgbClr val="E76A28"/>
                </a:solidFill>
              </a:rPr>
              <a:t> </a:t>
            </a:r>
            <a:r>
              <a:rPr b="1" lang="es"/>
              <a:t>always reinforces the concept</a:t>
            </a:r>
            <a:endParaRPr b="1"/>
          </a:p>
        </p:txBody>
      </p:sp>
      <p:pic>
        <p:nvPicPr>
          <p:cNvPr id="269" name="Google Shape;269;p36"/>
          <p:cNvPicPr preferRelativeResize="0"/>
          <p:nvPr/>
        </p:nvPicPr>
        <p:blipFill rotWithShape="1">
          <a:blip r:embed="rId3">
            <a:alphaModFix/>
          </a:blip>
          <a:srcRect b="0" l="0" r="24607" t="0"/>
          <a:stretch/>
        </p:blipFill>
        <p:spPr>
          <a:xfrm>
            <a:off x="0" y="0"/>
            <a:ext cx="3635388" cy="5143500"/>
          </a:xfrm>
          <a:prstGeom prst="parallelogram">
            <a:avLst>
              <a:gd fmla="val 25000" name="adj"/>
            </a:avLst>
          </a:prstGeom>
          <a:noFill/>
          <a:ln>
            <a:noFill/>
          </a:ln>
        </p:spPr>
      </p:pic>
      <p:sp>
        <p:nvSpPr>
          <p:cNvPr id="270" name="Google Shape;270;p36"/>
          <p:cNvSpPr txBox="1"/>
          <p:nvPr>
            <p:ph idx="1" type="subTitle"/>
          </p:nvPr>
        </p:nvSpPr>
        <p:spPr>
          <a:xfrm>
            <a:off x="4886675" y="3023413"/>
            <a:ext cx="27702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  <p:sp>
        <p:nvSpPr>
          <p:cNvPr id="271" name="Google Shape;271;p36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37"/>
          <p:cNvSpPr txBox="1"/>
          <p:nvPr>
            <p:ph type="title"/>
          </p:nvPr>
        </p:nvSpPr>
        <p:spPr>
          <a:xfrm>
            <a:off x="1035475" y="3712450"/>
            <a:ext cx="38973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A picture is worth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 thousand words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38"/>
          <p:cNvSpPr txBox="1"/>
          <p:nvPr>
            <p:ph idx="1" type="subTitle"/>
          </p:nvPr>
        </p:nvSpPr>
        <p:spPr>
          <a:xfrm>
            <a:off x="892019" y="2971425"/>
            <a:ext cx="73599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Combining a photo with a big text will catch your audience's attention and will explain your message in a better way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82" name="Google Shape;282;p38"/>
          <p:cNvSpPr txBox="1"/>
          <p:nvPr>
            <p:ph type="title"/>
          </p:nvPr>
        </p:nvSpPr>
        <p:spPr>
          <a:xfrm>
            <a:off x="786624" y="2566525"/>
            <a:ext cx="7570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Photo and text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39"/>
          <p:cNvSpPr txBox="1"/>
          <p:nvPr>
            <p:ph type="title"/>
          </p:nvPr>
        </p:nvSpPr>
        <p:spPr>
          <a:xfrm>
            <a:off x="786624" y="2566525"/>
            <a:ext cx="7570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288" name="Google Shape;288;p39"/>
          <p:cNvSpPr txBox="1"/>
          <p:nvPr>
            <p:ph idx="1" type="subTitle"/>
          </p:nvPr>
        </p:nvSpPr>
        <p:spPr>
          <a:xfrm>
            <a:off x="1293349" y="2971425"/>
            <a:ext cx="65571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Google Shape;293;p40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294" name="Google Shape;294;p40"/>
          <p:cNvGrpSpPr/>
          <p:nvPr/>
        </p:nvGrpSpPr>
        <p:grpSpPr>
          <a:xfrm>
            <a:off x="-1623415" y="190700"/>
            <a:ext cx="7368677" cy="6147096"/>
            <a:chOff x="1436225" y="2986650"/>
            <a:chExt cx="1161025" cy="968550"/>
          </a:xfrm>
        </p:grpSpPr>
        <p:sp>
          <p:nvSpPr>
            <p:cNvPr id="295" name="Google Shape;295;p40"/>
            <p:cNvSpPr/>
            <p:nvPr/>
          </p:nvSpPr>
          <p:spPr>
            <a:xfrm>
              <a:off x="1914550" y="3609900"/>
              <a:ext cx="94625" cy="17650"/>
            </a:xfrm>
            <a:custGeom>
              <a:rect b="b" l="l" r="r" t="t"/>
              <a:pathLst>
                <a:path extrusionOk="0" h="706" w="3785">
                  <a:moveTo>
                    <a:pt x="1" y="1"/>
                  </a:moveTo>
                  <a:cubicBezTo>
                    <a:pt x="183" y="217"/>
                    <a:pt x="342" y="455"/>
                    <a:pt x="471" y="706"/>
                  </a:cubicBezTo>
                  <a:cubicBezTo>
                    <a:pt x="2385" y="662"/>
                    <a:pt x="3785" y="524"/>
                    <a:pt x="3785" y="358"/>
                  </a:cubicBezTo>
                  <a:cubicBezTo>
                    <a:pt x="3785" y="280"/>
                    <a:pt x="3472" y="208"/>
                    <a:pt x="2942" y="148"/>
                  </a:cubicBezTo>
                  <a:lnTo>
                    <a:pt x="2942" y="148"/>
                  </a:lnTo>
                  <a:lnTo>
                    <a:pt x="2961" y="305"/>
                  </a:lnTo>
                  <a:cubicBezTo>
                    <a:pt x="2967" y="370"/>
                    <a:pt x="2920" y="430"/>
                    <a:pt x="2855" y="436"/>
                  </a:cubicBezTo>
                  <a:lnTo>
                    <a:pt x="2839" y="436"/>
                  </a:lnTo>
                  <a:cubicBezTo>
                    <a:pt x="2779" y="436"/>
                    <a:pt x="2729" y="392"/>
                    <a:pt x="2723" y="333"/>
                  </a:cubicBezTo>
                  <a:lnTo>
                    <a:pt x="2698" y="123"/>
                  </a:lnTo>
                  <a:cubicBezTo>
                    <a:pt x="2021" y="60"/>
                    <a:pt x="1075" y="16"/>
                    <a:pt x="1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0"/>
            <p:cNvSpPr/>
            <p:nvPr/>
          </p:nvSpPr>
          <p:spPr>
            <a:xfrm>
              <a:off x="1780800" y="3609825"/>
              <a:ext cx="142800" cy="18125"/>
            </a:xfrm>
            <a:custGeom>
              <a:rect b="b" l="l" r="r" t="t"/>
              <a:pathLst>
                <a:path extrusionOk="0" h="725" w="5712">
                  <a:moveTo>
                    <a:pt x="4565" y="1"/>
                  </a:moveTo>
                  <a:cubicBezTo>
                    <a:pt x="3177" y="1"/>
                    <a:pt x="1936" y="48"/>
                    <a:pt x="1100" y="126"/>
                  </a:cubicBezTo>
                  <a:lnTo>
                    <a:pt x="1075" y="339"/>
                  </a:lnTo>
                  <a:cubicBezTo>
                    <a:pt x="1069" y="399"/>
                    <a:pt x="1019" y="442"/>
                    <a:pt x="959" y="442"/>
                  </a:cubicBezTo>
                  <a:lnTo>
                    <a:pt x="943" y="442"/>
                  </a:lnTo>
                  <a:cubicBezTo>
                    <a:pt x="878" y="436"/>
                    <a:pt x="831" y="373"/>
                    <a:pt x="837" y="308"/>
                  </a:cubicBezTo>
                  <a:lnTo>
                    <a:pt x="856" y="151"/>
                  </a:lnTo>
                  <a:lnTo>
                    <a:pt x="856" y="151"/>
                  </a:lnTo>
                  <a:cubicBezTo>
                    <a:pt x="317" y="211"/>
                    <a:pt x="1" y="286"/>
                    <a:pt x="1" y="364"/>
                  </a:cubicBezTo>
                  <a:cubicBezTo>
                    <a:pt x="1" y="561"/>
                    <a:pt x="2046" y="724"/>
                    <a:pt x="4568" y="724"/>
                  </a:cubicBezTo>
                  <a:cubicBezTo>
                    <a:pt x="4962" y="724"/>
                    <a:pt x="5345" y="721"/>
                    <a:pt x="5711" y="712"/>
                  </a:cubicBezTo>
                  <a:cubicBezTo>
                    <a:pt x="5573" y="461"/>
                    <a:pt x="5407" y="223"/>
                    <a:pt x="5219" y="4"/>
                  </a:cubicBezTo>
                  <a:cubicBezTo>
                    <a:pt x="5003" y="1"/>
                    <a:pt x="4787" y="1"/>
                    <a:pt x="4565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40"/>
            <p:cNvSpPr/>
            <p:nvPr/>
          </p:nvSpPr>
          <p:spPr>
            <a:xfrm>
              <a:off x="1541400" y="3092900"/>
              <a:ext cx="268175" cy="463625"/>
            </a:xfrm>
            <a:custGeom>
              <a:rect b="b" l="l" r="r" t="t"/>
              <a:pathLst>
                <a:path extrusionOk="0" h="18545" w="10727">
                  <a:moveTo>
                    <a:pt x="5639" y="0"/>
                  </a:moveTo>
                  <a:cubicBezTo>
                    <a:pt x="5611" y="22"/>
                    <a:pt x="5583" y="44"/>
                    <a:pt x="5558" y="63"/>
                  </a:cubicBezTo>
                  <a:cubicBezTo>
                    <a:pt x="2319" y="2591"/>
                    <a:pt x="1141" y="5476"/>
                    <a:pt x="721" y="7449"/>
                  </a:cubicBezTo>
                  <a:cubicBezTo>
                    <a:pt x="1" y="10832"/>
                    <a:pt x="445" y="13746"/>
                    <a:pt x="1974" y="15650"/>
                  </a:cubicBezTo>
                  <a:cubicBezTo>
                    <a:pt x="3609" y="17689"/>
                    <a:pt x="5861" y="17937"/>
                    <a:pt x="8245" y="18197"/>
                  </a:cubicBezTo>
                  <a:cubicBezTo>
                    <a:pt x="9066" y="18284"/>
                    <a:pt x="9896" y="18375"/>
                    <a:pt x="10714" y="18544"/>
                  </a:cubicBezTo>
                  <a:lnTo>
                    <a:pt x="10726" y="18441"/>
                  </a:lnTo>
                  <a:cubicBezTo>
                    <a:pt x="9909" y="18275"/>
                    <a:pt x="9075" y="18181"/>
                    <a:pt x="8255" y="18093"/>
                  </a:cubicBezTo>
                  <a:cubicBezTo>
                    <a:pt x="5893" y="17837"/>
                    <a:pt x="3662" y="17595"/>
                    <a:pt x="2052" y="15587"/>
                  </a:cubicBezTo>
                  <a:cubicBezTo>
                    <a:pt x="546" y="13705"/>
                    <a:pt x="107" y="10823"/>
                    <a:pt x="821" y="7468"/>
                  </a:cubicBezTo>
                  <a:cubicBezTo>
                    <a:pt x="1238" y="5510"/>
                    <a:pt x="2406" y="2653"/>
                    <a:pt x="5620" y="144"/>
                  </a:cubicBezTo>
                  <a:cubicBezTo>
                    <a:pt x="5683" y="97"/>
                    <a:pt x="5746" y="47"/>
                    <a:pt x="5808" y="0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40"/>
            <p:cNvSpPr/>
            <p:nvPr/>
          </p:nvSpPr>
          <p:spPr>
            <a:xfrm>
              <a:off x="1981975" y="3015825"/>
              <a:ext cx="39575" cy="6525"/>
            </a:xfrm>
            <a:custGeom>
              <a:rect b="b" l="l" r="r" t="t"/>
              <a:pathLst>
                <a:path extrusionOk="0" h="261" w="1583">
                  <a:moveTo>
                    <a:pt x="1" y="1"/>
                  </a:moveTo>
                  <a:lnTo>
                    <a:pt x="233" y="120"/>
                  </a:lnTo>
                  <a:cubicBezTo>
                    <a:pt x="483" y="139"/>
                    <a:pt x="737" y="164"/>
                    <a:pt x="988" y="192"/>
                  </a:cubicBezTo>
                  <a:cubicBezTo>
                    <a:pt x="1172" y="211"/>
                    <a:pt x="1354" y="236"/>
                    <a:pt x="1536" y="261"/>
                  </a:cubicBezTo>
                  <a:cubicBezTo>
                    <a:pt x="1555" y="230"/>
                    <a:pt x="1570" y="195"/>
                    <a:pt x="1583" y="164"/>
                  </a:cubicBezTo>
                  <a:cubicBezTo>
                    <a:pt x="1389" y="136"/>
                    <a:pt x="1194" y="114"/>
                    <a:pt x="997" y="89"/>
                  </a:cubicBezTo>
                  <a:cubicBezTo>
                    <a:pt x="665" y="54"/>
                    <a:pt x="333" y="23"/>
                    <a:pt x="1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40"/>
            <p:cNvSpPr/>
            <p:nvPr/>
          </p:nvSpPr>
          <p:spPr>
            <a:xfrm>
              <a:off x="1731400" y="3046375"/>
              <a:ext cx="36575" cy="16950"/>
            </a:xfrm>
            <a:custGeom>
              <a:rect b="b" l="l" r="r" t="t"/>
              <a:pathLst>
                <a:path extrusionOk="0" h="678" w="1463">
                  <a:moveTo>
                    <a:pt x="1406" y="1"/>
                  </a:moveTo>
                  <a:cubicBezTo>
                    <a:pt x="927" y="185"/>
                    <a:pt x="457" y="395"/>
                    <a:pt x="0" y="630"/>
                  </a:cubicBezTo>
                  <a:cubicBezTo>
                    <a:pt x="44" y="646"/>
                    <a:pt x="91" y="661"/>
                    <a:pt x="135" y="677"/>
                  </a:cubicBezTo>
                  <a:cubicBezTo>
                    <a:pt x="561" y="461"/>
                    <a:pt x="1006" y="264"/>
                    <a:pt x="1463" y="88"/>
                  </a:cubicBezTo>
                  <a:cubicBezTo>
                    <a:pt x="1444" y="57"/>
                    <a:pt x="1425" y="29"/>
                    <a:pt x="140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40"/>
            <p:cNvSpPr/>
            <p:nvPr/>
          </p:nvSpPr>
          <p:spPr>
            <a:xfrm>
              <a:off x="2049950" y="3025225"/>
              <a:ext cx="329950" cy="262700"/>
            </a:xfrm>
            <a:custGeom>
              <a:rect b="b" l="l" r="r" t="t"/>
              <a:pathLst>
                <a:path extrusionOk="0" h="10508" w="13198">
                  <a:moveTo>
                    <a:pt x="176" y="1"/>
                  </a:moveTo>
                  <a:cubicBezTo>
                    <a:pt x="136" y="26"/>
                    <a:pt x="89" y="45"/>
                    <a:pt x="42" y="57"/>
                  </a:cubicBezTo>
                  <a:cubicBezTo>
                    <a:pt x="26" y="67"/>
                    <a:pt x="13" y="73"/>
                    <a:pt x="1" y="76"/>
                  </a:cubicBezTo>
                  <a:cubicBezTo>
                    <a:pt x="1877" y="424"/>
                    <a:pt x="3694" y="1031"/>
                    <a:pt x="5404" y="1874"/>
                  </a:cubicBezTo>
                  <a:lnTo>
                    <a:pt x="3863" y="1874"/>
                  </a:lnTo>
                  <a:lnTo>
                    <a:pt x="3863" y="4161"/>
                  </a:lnTo>
                  <a:cubicBezTo>
                    <a:pt x="3863" y="4424"/>
                    <a:pt x="4054" y="4659"/>
                    <a:pt x="4317" y="4684"/>
                  </a:cubicBezTo>
                  <a:cubicBezTo>
                    <a:pt x="4334" y="4685"/>
                    <a:pt x="4350" y="4686"/>
                    <a:pt x="4367" y="4686"/>
                  </a:cubicBezTo>
                  <a:cubicBezTo>
                    <a:pt x="4506" y="4686"/>
                    <a:pt x="4639" y="4628"/>
                    <a:pt x="4734" y="4524"/>
                  </a:cubicBezTo>
                  <a:cubicBezTo>
                    <a:pt x="4850" y="4398"/>
                    <a:pt x="5009" y="4338"/>
                    <a:pt x="5169" y="4338"/>
                  </a:cubicBezTo>
                  <a:cubicBezTo>
                    <a:pt x="5359" y="4338"/>
                    <a:pt x="5551" y="4423"/>
                    <a:pt x="5674" y="4587"/>
                  </a:cubicBezTo>
                  <a:cubicBezTo>
                    <a:pt x="5940" y="4944"/>
                    <a:pt x="5940" y="5432"/>
                    <a:pt x="5674" y="5786"/>
                  </a:cubicBezTo>
                  <a:cubicBezTo>
                    <a:pt x="5553" y="5950"/>
                    <a:pt x="5361" y="6036"/>
                    <a:pt x="5170" y="6036"/>
                  </a:cubicBezTo>
                  <a:cubicBezTo>
                    <a:pt x="5010" y="6036"/>
                    <a:pt x="4851" y="5976"/>
                    <a:pt x="4734" y="5852"/>
                  </a:cubicBezTo>
                  <a:cubicBezTo>
                    <a:pt x="4639" y="5749"/>
                    <a:pt x="4506" y="5690"/>
                    <a:pt x="4367" y="5690"/>
                  </a:cubicBezTo>
                  <a:cubicBezTo>
                    <a:pt x="4350" y="5690"/>
                    <a:pt x="4334" y="5691"/>
                    <a:pt x="4317" y="5692"/>
                  </a:cubicBezTo>
                  <a:cubicBezTo>
                    <a:pt x="4054" y="5718"/>
                    <a:pt x="3863" y="5952"/>
                    <a:pt x="3863" y="6212"/>
                  </a:cubicBezTo>
                  <a:lnTo>
                    <a:pt x="3863" y="8502"/>
                  </a:lnTo>
                  <a:lnTo>
                    <a:pt x="6153" y="8502"/>
                  </a:lnTo>
                  <a:cubicBezTo>
                    <a:pt x="6184" y="8502"/>
                    <a:pt x="6216" y="8505"/>
                    <a:pt x="6247" y="8509"/>
                  </a:cubicBezTo>
                  <a:cubicBezTo>
                    <a:pt x="6372" y="8534"/>
                    <a:pt x="6485" y="8599"/>
                    <a:pt x="6567" y="8697"/>
                  </a:cubicBezTo>
                  <a:cubicBezTo>
                    <a:pt x="6626" y="8769"/>
                    <a:pt x="6664" y="8859"/>
                    <a:pt x="6673" y="8953"/>
                  </a:cubicBezTo>
                  <a:cubicBezTo>
                    <a:pt x="6682" y="9050"/>
                    <a:pt x="6664" y="9151"/>
                    <a:pt x="6617" y="9238"/>
                  </a:cubicBezTo>
                  <a:cubicBezTo>
                    <a:pt x="6598" y="9270"/>
                    <a:pt x="6579" y="9301"/>
                    <a:pt x="6554" y="9329"/>
                  </a:cubicBezTo>
                  <a:lnTo>
                    <a:pt x="6545" y="9339"/>
                  </a:lnTo>
                  <a:cubicBezTo>
                    <a:pt x="6535" y="9351"/>
                    <a:pt x="6526" y="9361"/>
                    <a:pt x="6513" y="9370"/>
                  </a:cubicBezTo>
                  <a:cubicBezTo>
                    <a:pt x="6291" y="9577"/>
                    <a:pt x="6275" y="9918"/>
                    <a:pt x="6435" y="10159"/>
                  </a:cubicBezTo>
                  <a:cubicBezTo>
                    <a:pt x="6444" y="10172"/>
                    <a:pt x="6451" y="10181"/>
                    <a:pt x="6460" y="10191"/>
                  </a:cubicBezTo>
                  <a:cubicBezTo>
                    <a:pt x="6466" y="10200"/>
                    <a:pt x="6469" y="10206"/>
                    <a:pt x="6476" y="10213"/>
                  </a:cubicBezTo>
                  <a:cubicBezTo>
                    <a:pt x="6507" y="10250"/>
                    <a:pt x="6538" y="10282"/>
                    <a:pt x="6576" y="10310"/>
                  </a:cubicBezTo>
                  <a:cubicBezTo>
                    <a:pt x="6657" y="10369"/>
                    <a:pt x="6748" y="10416"/>
                    <a:pt x="6845" y="10451"/>
                  </a:cubicBezTo>
                  <a:lnTo>
                    <a:pt x="6855" y="10454"/>
                  </a:lnTo>
                  <a:cubicBezTo>
                    <a:pt x="6867" y="10460"/>
                    <a:pt x="6883" y="10463"/>
                    <a:pt x="6899" y="10466"/>
                  </a:cubicBezTo>
                  <a:cubicBezTo>
                    <a:pt x="6911" y="10469"/>
                    <a:pt x="6921" y="10476"/>
                    <a:pt x="6933" y="10476"/>
                  </a:cubicBezTo>
                  <a:cubicBezTo>
                    <a:pt x="6946" y="10479"/>
                    <a:pt x="6946" y="10479"/>
                    <a:pt x="6955" y="10482"/>
                  </a:cubicBezTo>
                  <a:cubicBezTo>
                    <a:pt x="6974" y="10485"/>
                    <a:pt x="6993" y="10491"/>
                    <a:pt x="7011" y="10495"/>
                  </a:cubicBezTo>
                  <a:lnTo>
                    <a:pt x="7036" y="10498"/>
                  </a:lnTo>
                  <a:cubicBezTo>
                    <a:pt x="7083" y="10504"/>
                    <a:pt x="7130" y="10507"/>
                    <a:pt x="7177" y="10507"/>
                  </a:cubicBezTo>
                  <a:cubicBezTo>
                    <a:pt x="7206" y="10507"/>
                    <a:pt x="7234" y="10507"/>
                    <a:pt x="7262" y="10504"/>
                  </a:cubicBezTo>
                  <a:cubicBezTo>
                    <a:pt x="7303" y="10501"/>
                    <a:pt x="7343" y="10495"/>
                    <a:pt x="7384" y="10485"/>
                  </a:cubicBezTo>
                  <a:cubicBezTo>
                    <a:pt x="7397" y="10482"/>
                    <a:pt x="7409" y="10482"/>
                    <a:pt x="7422" y="10476"/>
                  </a:cubicBezTo>
                  <a:cubicBezTo>
                    <a:pt x="7437" y="10473"/>
                    <a:pt x="7440" y="10473"/>
                    <a:pt x="7447" y="10469"/>
                  </a:cubicBezTo>
                  <a:cubicBezTo>
                    <a:pt x="7466" y="10466"/>
                    <a:pt x="7484" y="10460"/>
                    <a:pt x="7500" y="10454"/>
                  </a:cubicBezTo>
                  <a:lnTo>
                    <a:pt x="7528" y="10444"/>
                  </a:lnTo>
                  <a:cubicBezTo>
                    <a:pt x="7544" y="10438"/>
                    <a:pt x="7560" y="10432"/>
                    <a:pt x="7575" y="10426"/>
                  </a:cubicBezTo>
                  <a:lnTo>
                    <a:pt x="7591" y="10419"/>
                  </a:lnTo>
                  <a:cubicBezTo>
                    <a:pt x="7610" y="10410"/>
                    <a:pt x="7628" y="10401"/>
                    <a:pt x="7644" y="10391"/>
                  </a:cubicBezTo>
                  <a:lnTo>
                    <a:pt x="7657" y="10385"/>
                  </a:lnTo>
                  <a:cubicBezTo>
                    <a:pt x="7675" y="10376"/>
                    <a:pt x="7697" y="10363"/>
                    <a:pt x="7713" y="10354"/>
                  </a:cubicBezTo>
                  <a:lnTo>
                    <a:pt x="7719" y="10350"/>
                  </a:lnTo>
                  <a:cubicBezTo>
                    <a:pt x="7738" y="10338"/>
                    <a:pt x="7757" y="10322"/>
                    <a:pt x="7779" y="10310"/>
                  </a:cubicBezTo>
                  <a:cubicBezTo>
                    <a:pt x="7788" y="10300"/>
                    <a:pt x="7801" y="10291"/>
                    <a:pt x="7810" y="10282"/>
                  </a:cubicBezTo>
                  <a:cubicBezTo>
                    <a:pt x="7820" y="10272"/>
                    <a:pt x="7826" y="10269"/>
                    <a:pt x="7832" y="10263"/>
                  </a:cubicBezTo>
                  <a:cubicBezTo>
                    <a:pt x="8083" y="10028"/>
                    <a:pt x="8098" y="9608"/>
                    <a:pt x="7841" y="9370"/>
                  </a:cubicBezTo>
                  <a:cubicBezTo>
                    <a:pt x="7838" y="9367"/>
                    <a:pt x="7838" y="9367"/>
                    <a:pt x="7835" y="9364"/>
                  </a:cubicBezTo>
                  <a:cubicBezTo>
                    <a:pt x="7823" y="9351"/>
                    <a:pt x="7813" y="9342"/>
                    <a:pt x="7804" y="9329"/>
                  </a:cubicBezTo>
                  <a:cubicBezTo>
                    <a:pt x="7801" y="9326"/>
                    <a:pt x="7798" y="9323"/>
                    <a:pt x="7794" y="9320"/>
                  </a:cubicBezTo>
                  <a:cubicBezTo>
                    <a:pt x="7785" y="9307"/>
                    <a:pt x="7776" y="9298"/>
                    <a:pt x="7769" y="9285"/>
                  </a:cubicBezTo>
                  <a:cubicBezTo>
                    <a:pt x="7760" y="9273"/>
                    <a:pt x="7757" y="9267"/>
                    <a:pt x="7751" y="9257"/>
                  </a:cubicBezTo>
                  <a:cubicBezTo>
                    <a:pt x="7747" y="9251"/>
                    <a:pt x="7741" y="9245"/>
                    <a:pt x="7738" y="9235"/>
                  </a:cubicBezTo>
                  <a:cubicBezTo>
                    <a:pt x="7735" y="9229"/>
                    <a:pt x="7726" y="9210"/>
                    <a:pt x="7722" y="9198"/>
                  </a:cubicBezTo>
                  <a:cubicBezTo>
                    <a:pt x="7719" y="9191"/>
                    <a:pt x="7716" y="9188"/>
                    <a:pt x="7716" y="9182"/>
                  </a:cubicBezTo>
                  <a:cubicBezTo>
                    <a:pt x="7710" y="9166"/>
                    <a:pt x="7704" y="9151"/>
                    <a:pt x="7697" y="9132"/>
                  </a:cubicBezTo>
                  <a:cubicBezTo>
                    <a:pt x="7697" y="9132"/>
                    <a:pt x="7697" y="9129"/>
                    <a:pt x="7697" y="9129"/>
                  </a:cubicBezTo>
                  <a:cubicBezTo>
                    <a:pt x="7694" y="9113"/>
                    <a:pt x="7691" y="9097"/>
                    <a:pt x="7688" y="9085"/>
                  </a:cubicBezTo>
                  <a:cubicBezTo>
                    <a:pt x="7688" y="9079"/>
                    <a:pt x="7688" y="9076"/>
                    <a:pt x="7688" y="9072"/>
                  </a:cubicBezTo>
                  <a:cubicBezTo>
                    <a:pt x="7682" y="9032"/>
                    <a:pt x="7682" y="8991"/>
                    <a:pt x="7685" y="8950"/>
                  </a:cubicBezTo>
                  <a:cubicBezTo>
                    <a:pt x="7710" y="8734"/>
                    <a:pt x="7870" y="8559"/>
                    <a:pt x="8083" y="8512"/>
                  </a:cubicBezTo>
                  <a:lnTo>
                    <a:pt x="8120" y="8505"/>
                  </a:lnTo>
                  <a:cubicBezTo>
                    <a:pt x="8148" y="8499"/>
                    <a:pt x="8177" y="8496"/>
                    <a:pt x="8205" y="8496"/>
                  </a:cubicBezTo>
                  <a:lnTo>
                    <a:pt x="10495" y="8496"/>
                  </a:lnTo>
                  <a:lnTo>
                    <a:pt x="10495" y="5667"/>
                  </a:lnTo>
                  <a:cubicBezTo>
                    <a:pt x="10683" y="5877"/>
                    <a:pt x="10864" y="6090"/>
                    <a:pt x="11037" y="6310"/>
                  </a:cubicBezTo>
                  <a:cubicBezTo>
                    <a:pt x="11848" y="7324"/>
                    <a:pt x="12524" y="8443"/>
                    <a:pt x="13048" y="9633"/>
                  </a:cubicBezTo>
                  <a:cubicBezTo>
                    <a:pt x="13098" y="9664"/>
                    <a:pt x="13148" y="9696"/>
                    <a:pt x="13198" y="9724"/>
                  </a:cubicBezTo>
                  <a:cubicBezTo>
                    <a:pt x="12665" y="8477"/>
                    <a:pt x="11964" y="7306"/>
                    <a:pt x="11118" y="6244"/>
                  </a:cubicBezTo>
                  <a:cubicBezTo>
                    <a:pt x="10918" y="5996"/>
                    <a:pt x="10711" y="5755"/>
                    <a:pt x="10495" y="5517"/>
                  </a:cubicBezTo>
                  <a:lnTo>
                    <a:pt x="10495" y="2823"/>
                  </a:lnTo>
                  <a:cubicBezTo>
                    <a:pt x="10495" y="2297"/>
                    <a:pt x="10065" y="1871"/>
                    <a:pt x="9539" y="1871"/>
                  </a:cubicBezTo>
                  <a:lnTo>
                    <a:pt x="5633" y="1871"/>
                  </a:lnTo>
                  <a:cubicBezTo>
                    <a:pt x="3910" y="997"/>
                    <a:pt x="2075" y="367"/>
                    <a:pt x="176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0"/>
            <p:cNvSpPr/>
            <p:nvPr/>
          </p:nvSpPr>
          <p:spPr>
            <a:xfrm>
              <a:off x="1895925" y="3014650"/>
              <a:ext cx="49425" cy="4425"/>
            </a:xfrm>
            <a:custGeom>
              <a:rect b="b" l="l" r="r" t="t"/>
              <a:pathLst>
                <a:path extrusionOk="0" h="177" w="1977">
                  <a:moveTo>
                    <a:pt x="1977" y="1"/>
                  </a:moveTo>
                  <a:cubicBezTo>
                    <a:pt x="1310" y="1"/>
                    <a:pt x="649" y="29"/>
                    <a:pt x="0" y="89"/>
                  </a:cubicBezTo>
                  <a:cubicBezTo>
                    <a:pt x="54" y="117"/>
                    <a:pt x="110" y="145"/>
                    <a:pt x="163" y="176"/>
                  </a:cubicBezTo>
                  <a:cubicBezTo>
                    <a:pt x="743" y="126"/>
                    <a:pt x="1332" y="104"/>
                    <a:pt x="1927" y="104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40"/>
            <p:cNvSpPr/>
            <p:nvPr/>
          </p:nvSpPr>
          <p:spPr>
            <a:xfrm>
              <a:off x="1436225" y="2986650"/>
              <a:ext cx="488850" cy="106350"/>
            </a:xfrm>
            <a:custGeom>
              <a:rect b="b" l="l" r="r" t="t"/>
              <a:pathLst>
                <a:path extrusionOk="0" h="4254" w="19554">
                  <a:moveTo>
                    <a:pt x="13580" y="1"/>
                  </a:moveTo>
                  <a:cubicBezTo>
                    <a:pt x="12986" y="1"/>
                    <a:pt x="12480" y="101"/>
                    <a:pt x="12286" y="397"/>
                  </a:cubicBezTo>
                  <a:cubicBezTo>
                    <a:pt x="11910" y="971"/>
                    <a:pt x="12784" y="1763"/>
                    <a:pt x="13213" y="2390"/>
                  </a:cubicBezTo>
                  <a:cubicBezTo>
                    <a:pt x="13232" y="2418"/>
                    <a:pt x="13251" y="2449"/>
                    <a:pt x="13270" y="2477"/>
                  </a:cubicBezTo>
                  <a:cubicBezTo>
                    <a:pt x="13426" y="2725"/>
                    <a:pt x="13495" y="2941"/>
                    <a:pt x="13364" y="3097"/>
                  </a:cubicBezTo>
                  <a:cubicBezTo>
                    <a:pt x="13274" y="3206"/>
                    <a:pt x="13104" y="3248"/>
                    <a:pt x="12898" y="3248"/>
                  </a:cubicBezTo>
                  <a:cubicBezTo>
                    <a:pt x="12613" y="3248"/>
                    <a:pt x="12259" y="3168"/>
                    <a:pt x="11945" y="3066"/>
                  </a:cubicBezTo>
                  <a:cubicBezTo>
                    <a:pt x="11898" y="3050"/>
                    <a:pt x="11854" y="3035"/>
                    <a:pt x="11807" y="3019"/>
                  </a:cubicBezTo>
                  <a:cubicBezTo>
                    <a:pt x="11735" y="2994"/>
                    <a:pt x="11666" y="2966"/>
                    <a:pt x="11600" y="2941"/>
                  </a:cubicBezTo>
                  <a:cubicBezTo>
                    <a:pt x="10053" y="2308"/>
                    <a:pt x="10313" y="1675"/>
                    <a:pt x="9075" y="873"/>
                  </a:cubicBezTo>
                  <a:cubicBezTo>
                    <a:pt x="8313" y="378"/>
                    <a:pt x="7356" y="172"/>
                    <a:pt x="6589" y="172"/>
                  </a:cubicBezTo>
                  <a:cubicBezTo>
                    <a:pt x="5948" y="172"/>
                    <a:pt x="5439" y="316"/>
                    <a:pt x="5285" y="557"/>
                  </a:cubicBezTo>
                  <a:cubicBezTo>
                    <a:pt x="4815" y="1290"/>
                    <a:pt x="7115" y="2571"/>
                    <a:pt x="6654" y="3204"/>
                  </a:cubicBezTo>
                  <a:cubicBezTo>
                    <a:pt x="6550" y="3347"/>
                    <a:pt x="6316" y="3389"/>
                    <a:pt x="6069" y="3389"/>
                  </a:cubicBezTo>
                  <a:cubicBezTo>
                    <a:pt x="5796" y="3389"/>
                    <a:pt x="5508" y="3337"/>
                    <a:pt x="5367" y="3310"/>
                  </a:cubicBezTo>
                  <a:cubicBezTo>
                    <a:pt x="3569" y="2985"/>
                    <a:pt x="3535" y="2043"/>
                    <a:pt x="2388" y="2043"/>
                  </a:cubicBezTo>
                  <a:cubicBezTo>
                    <a:pt x="2300" y="2043"/>
                    <a:pt x="2205" y="2049"/>
                    <a:pt x="2103" y="2061"/>
                  </a:cubicBezTo>
                  <a:cubicBezTo>
                    <a:pt x="1802" y="2095"/>
                    <a:pt x="1388" y="2214"/>
                    <a:pt x="1320" y="2405"/>
                  </a:cubicBezTo>
                  <a:cubicBezTo>
                    <a:pt x="1226" y="2665"/>
                    <a:pt x="1855" y="2812"/>
                    <a:pt x="1843" y="3195"/>
                  </a:cubicBezTo>
                  <a:cubicBezTo>
                    <a:pt x="1830" y="3549"/>
                    <a:pt x="1204" y="3874"/>
                    <a:pt x="82" y="4100"/>
                  </a:cubicBezTo>
                  <a:cubicBezTo>
                    <a:pt x="1" y="4125"/>
                    <a:pt x="13" y="4241"/>
                    <a:pt x="95" y="4253"/>
                  </a:cubicBezTo>
                  <a:lnTo>
                    <a:pt x="17903" y="4253"/>
                  </a:lnTo>
                  <a:lnTo>
                    <a:pt x="17903" y="4250"/>
                  </a:lnTo>
                  <a:cubicBezTo>
                    <a:pt x="18034" y="4090"/>
                    <a:pt x="18175" y="3937"/>
                    <a:pt x="18326" y="3796"/>
                  </a:cubicBezTo>
                  <a:cubicBezTo>
                    <a:pt x="18385" y="3736"/>
                    <a:pt x="18454" y="3686"/>
                    <a:pt x="18526" y="3649"/>
                  </a:cubicBezTo>
                  <a:cubicBezTo>
                    <a:pt x="18545" y="3617"/>
                    <a:pt x="18561" y="3583"/>
                    <a:pt x="18576" y="3549"/>
                  </a:cubicBezTo>
                  <a:cubicBezTo>
                    <a:pt x="18814" y="2950"/>
                    <a:pt x="18808" y="2480"/>
                    <a:pt x="19124" y="2148"/>
                  </a:cubicBezTo>
                  <a:cubicBezTo>
                    <a:pt x="19234" y="2032"/>
                    <a:pt x="19391" y="1964"/>
                    <a:pt x="19554" y="1957"/>
                  </a:cubicBezTo>
                  <a:cubicBezTo>
                    <a:pt x="19234" y="1713"/>
                    <a:pt x="18899" y="1494"/>
                    <a:pt x="18551" y="1296"/>
                  </a:cubicBezTo>
                  <a:cubicBezTo>
                    <a:pt x="18495" y="1265"/>
                    <a:pt x="18442" y="1237"/>
                    <a:pt x="18388" y="1209"/>
                  </a:cubicBezTo>
                  <a:cubicBezTo>
                    <a:pt x="17759" y="870"/>
                    <a:pt x="17088" y="607"/>
                    <a:pt x="16396" y="425"/>
                  </a:cubicBezTo>
                  <a:cubicBezTo>
                    <a:pt x="16257" y="388"/>
                    <a:pt x="14749" y="1"/>
                    <a:pt x="13580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40"/>
            <p:cNvSpPr/>
            <p:nvPr/>
          </p:nvSpPr>
          <p:spPr>
            <a:xfrm>
              <a:off x="2096400" y="3237775"/>
              <a:ext cx="216000" cy="165725"/>
            </a:xfrm>
            <a:custGeom>
              <a:rect b="b" l="l" r="r" t="t"/>
              <a:pathLst>
                <a:path extrusionOk="0" h="6629" w="8640">
                  <a:moveTo>
                    <a:pt x="6347" y="0"/>
                  </a:moveTo>
                  <a:cubicBezTo>
                    <a:pt x="6315" y="0"/>
                    <a:pt x="6287" y="3"/>
                    <a:pt x="6259" y="7"/>
                  </a:cubicBezTo>
                  <a:lnTo>
                    <a:pt x="6222" y="13"/>
                  </a:lnTo>
                  <a:cubicBezTo>
                    <a:pt x="6009" y="60"/>
                    <a:pt x="5849" y="235"/>
                    <a:pt x="5824" y="451"/>
                  </a:cubicBezTo>
                  <a:cubicBezTo>
                    <a:pt x="5821" y="492"/>
                    <a:pt x="5821" y="533"/>
                    <a:pt x="5827" y="574"/>
                  </a:cubicBezTo>
                  <a:cubicBezTo>
                    <a:pt x="5827" y="577"/>
                    <a:pt x="5827" y="583"/>
                    <a:pt x="5830" y="586"/>
                  </a:cubicBezTo>
                  <a:cubicBezTo>
                    <a:pt x="5833" y="602"/>
                    <a:pt x="5833" y="614"/>
                    <a:pt x="5839" y="630"/>
                  </a:cubicBezTo>
                  <a:cubicBezTo>
                    <a:pt x="5839" y="633"/>
                    <a:pt x="5839" y="633"/>
                    <a:pt x="5839" y="633"/>
                  </a:cubicBezTo>
                  <a:cubicBezTo>
                    <a:pt x="5842" y="652"/>
                    <a:pt x="5849" y="668"/>
                    <a:pt x="5855" y="686"/>
                  </a:cubicBezTo>
                  <a:cubicBezTo>
                    <a:pt x="5855" y="689"/>
                    <a:pt x="5858" y="696"/>
                    <a:pt x="5861" y="699"/>
                  </a:cubicBezTo>
                  <a:cubicBezTo>
                    <a:pt x="5868" y="711"/>
                    <a:pt x="5871" y="724"/>
                    <a:pt x="5880" y="740"/>
                  </a:cubicBezTo>
                  <a:cubicBezTo>
                    <a:pt x="5886" y="752"/>
                    <a:pt x="5886" y="752"/>
                    <a:pt x="5893" y="761"/>
                  </a:cubicBezTo>
                  <a:cubicBezTo>
                    <a:pt x="5896" y="768"/>
                    <a:pt x="5902" y="777"/>
                    <a:pt x="5908" y="787"/>
                  </a:cubicBezTo>
                  <a:cubicBezTo>
                    <a:pt x="5915" y="796"/>
                    <a:pt x="5924" y="808"/>
                    <a:pt x="5933" y="821"/>
                  </a:cubicBezTo>
                  <a:cubicBezTo>
                    <a:pt x="5936" y="824"/>
                    <a:pt x="5940" y="827"/>
                    <a:pt x="5943" y="830"/>
                  </a:cubicBezTo>
                  <a:cubicBezTo>
                    <a:pt x="5952" y="843"/>
                    <a:pt x="5965" y="855"/>
                    <a:pt x="5974" y="865"/>
                  </a:cubicBezTo>
                  <a:cubicBezTo>
                    <a:pt x="5977" y="868"/>
                    <a:pt x="5980" y="871"/>
                    <a:pt x="5980" y="871"/>
                  </a:cubicBezTo>
                  <a:cubicBezTo>
                    <a:pt x="6240" y="1109"/>
                    <a:pt x="6222" y="1529"/>
                    <a:pt x="5971" y="1767"/>
                  </a:cubicBezTo>
                  <a:cubicBezTo>
                    <a:pt x="5965" y="1773"/>
                    <a:pt x="5955" y="1780"/>
                    <a:pt x="5949" y="1783"/>
                  </a:cubicBezTo>
                  <a:cubicBezTo>
                    <a:pt x="5943" y="1789"/>
                    <a:pt x="5930" y="1801"/>
                    <a:pt x="5918" y="1811"/>
                  </a:cubicBezTo>
                  <a:cubicBezTo>
                    <a:pt x="5899" y="1823"/>
                    <a:pt x="5880" y="1839"/>
                    <a:pt x="5858" y="1852"/>
                  </a:cubicBezTo>
                  <a:lnTo>
                    <a:pt x="5855" y="1855"/>
                  </a:lnTo>
                  <a:cubicBezTo>
                    <a:pt x="5836" y="1867"/>
                    <a:pt x="5817" y="1877"/>
                    <a:pt x="5799" y="1886"/>
                  </a:cubicBezTo>
                  <a:lnTo>
                    <a:pt x="5786" y="1895"/>
                  </a:lnTo>
                  <a:cubicBezTo>
                    <a:pt x="5767" y="1905"/>
                    <a:pt x="5749" y="1911"/>
                    <a:pt x="5730" y="1921"/>
                  </a:cubicBezTo>
                  <a:lnTo>
                    <a:pt x="5714" y="1927"/>
                  </a:lnTo>
                  <a:cubicBezTo>
                    <a:pt x="5698" y="1936"/>
                    <a:pt x="5683" y="1939"/>
                    <a:pt x="5667" y="1946"/>
                  </a:cubicBezTo>
                  <a:lnTo>
                    <a:pt x="5639" y="1958"/>
                  </a:lnTo>
                  <a:cubicBezTo>
                    <a:pt x="5623" y="1961"/>
                    <a:pt x="5604" y="1967"/>
                    <a:pt x="5589" y="1971"/>
                  </a:cubicBezTo>
                  <a:cubicBezTo>
                    <a:pt x="5579" y="1974"/>
                    <a:pt x="5570" y="1977"/>
                    <a:pt x="5564" y="1980"/>
                  </a:cubicBezTo>
                  <a:cubicBezTo>
                    <a:pt x="5554" y="1980"/>
                    <a:pt x="5536" y="1983"/>
                    <a:pt x="5523" y="1986"/>
                  </a:cubicBezTo>
                  <a:cubicBezTo>
                    <a:pt x="5482" y="1996"/>
                    <a:pt x="5442" y="2002"/>
                    <a:pt x="5401" y="2005"/>
                  </a:cubicBezTo>
                  <a:cubicBezTo>
                    <a:pt x="5373" y="2008"/>
                    <a:pt x="5344" y="2008"/>
                    <a:pt x="5316" y="2008"/>
                  </a:cubicBezTo>
                  <a:cubicBezTo>
                    <a:pt x="5269" y="2008"/>
                    <a:pt x="5222" y="2005"/>
                    <a:pt x="5178" y="1999"/>
                  </a:cubicBezTo>
                  <a:lnTo>
                    <a:pt x="5150" y="1996"/>
                  </a:lnTo>
                  <a:cubicBezTo>
                    <a:pt x="5131" y="1993"/>
                    <a:pt x="5113" y="1989"/>
                    <a:pt x="5094" y="1983"/>
                  </a:cubicBezTo>
                  <a:cubicBezTo>
                    <a:pt x="5088" y="1983"/>
                    <a:pt x="5078" y="1980"/>
                    <a:pt x="5072" y="1980"/>
                  </a:cubicBezTo>
                  <a:cubicBezTo>
                    <a:pt x="5066" y="1977"/>
                    <a:pt x="5050" y="1974"/>
                    <a:pt x="5037" y="1967"/>
                  </a:cubicBezTo>
                  <a:cubicBezTo>
                    <a:pt x="5025" y="1964"/>
                    <a:pt x="5009" y="1961"/>
                    <a:pt x="4994" y="1958"/>
                  </a:cubicBezTo>
                  <a:lnTo>
                    <a:pt x="4984" y="1952"/>
                  </a:lnTo>
                  <a:cubicBezTo>
                    <a:pt x="4887" y="1921"/>
                    <a:pt x="4799" y="1870"/>
                    <a:pt x="4718" y="1811"/>
                  </a:cubicBezTo>
                  <a:cubicBezTo>
                    <a:pt x="4680" y="1783"/>
                    <a:pt x="4646" y="1751"/>
                    <a:pt x="4618" y="1717"/>
                  </a:cubicBezTo>
                  <a:cubicBezTo>
                    <a:pt x="4608" y="1708"/>
                    <a:pt x="4605" y="1701"/>
                    <a:pt x="4599" y="1692"/>
                  </a:cubicBezTo>
                  <a:cubicBezTo>
                    <a:pt x="4593" y="1686"/>
                    <a:pt x="4583" y="1673"/>
                    <a:pt x="4577" y="1664"/>
                  </a:cubicBezTo>
                  <a:cubicBezTo>
                    <a:pt x="4414" y="1419"/>
                    <a:pt x="4430" y="1078"/>
                    <a:pt x="4655" y="871"/>
                  </a:cubicBezTo>
                  <a:cubicBezTo>
                    <a:pt x="4665" y="862"/>
                    <a:pt x="4674" y="852"/>
                    <a:pt x="4683" y="843"/>
                  </a:cubicBezTo>
                  <a:lnTo>
                    <a:pt x="4693" y="830"/>
                  </a:lnTo>
                  <a:cubicBezTo>
                    <a:pt x="4718" y="802"/>
                    <a:pt x="4740" y="774"/>
                    <a:pt x="4756" y="740"/>
                  </a:cubicBezTo>
                  <a:cubicBezTo>
                    <a:pt x="4803" y="652"/>
                    <a:pt x="4821" y="555"/>
                    <a:pt x="4812" y="455"/>
                  </a:cubicBezTo>
                  <a:cubicBezTo>
                    <a:pt x="4803" y="361"/>
                    <a:pt x="4765" y="273"/>
                    <a:pt x="4705" y="198"/>
                  </a:cubicBezTo>
                  <a:cubicBezTo>
                    <a:pt x="4624" y="101"/>
                    <a:pt x="4514" y="35"/>
                    <a:pt x="4389" y="13"/>
                  </a:cubicBezTo>
                  <a:cubicBezTo>
                    <a:pt x="4358" y="7"/>
                    <a:pt x="4323" y="3"/>
                    <a:pt x="4292" y="3"/>
                  </a:cubicBezTo>
                  <a:lnTo>
                    <a:pt x="2002" y="3"/>
                  </a:lnTo>
                  <a:lnTo>
                    <a:pt x="2005" y="2287"/>
                  </a:lnTo>
                  <a:cubicBezTo>
                    <a:pt x="2005" y="2315"/>
                    <a:pt x="2002" y="2343"/>
                    <a:pt x="1999" y="2372"/>
                  </a:cubicBezTo>
                  <a:cubicBezTo>
                    <a:pt x="1996" y="2390"/>
                    <a:pt x="1993" y="2406"/>
                    <a:pt x="1986" y="2425"/>
                  </a:cubicBezTo>
                  <a:cubicBezTo>
                    <a:pt x="1986" y="2425"/>
                    <a:pt x="1986" y="2428"/>
                    <a:pt x="1986" y="2431"/>
                  </a:cubicBezTo>
                  <a:cubicBezTo>
                    <a:pt x="1986" y="2434"/>
                    <a:pt x="1983" y="2441"/>
                    <a:pt x="1983" y="2444"/>
                  </a:cubicBezTo>
                  <a:cubicBezTo>
                    <a:pt x="1977" y="2466"/>
                    <a:pt x="1968" y="2487"/>
                    <a:pt x="1958" y="2506"/>
                  </a:cubicBezTo>
                  <a:cubicBezTo>
                    <a:pt x="1946" y="2538"/>
                    <a:pt x="1930" y="2569"/>
                    <a:pt x="1911" y="2597"/>
                  </a:cubicBezTo>
                  <a:lnTo>
                    <a:pt x="1908" y="2600"/>
                  </a:lnTo>
                  <a:cubicBezTo>
                    <a:pt x="1902" y="2610"/>
                    <a:pt x="1896" y="2616"/>
                    <a:pt x="1886" y="2625"/>
                  </a:cubicBezTo>
                  <a:cubicBezTo>
                    <a:pt x="1880" y="2635"/>
                    <a:pt x="1880" y="2635"/>
                    <a:pt x="1877" y="2638"/>
                  </a:cubicBezTo>
                  <a:cubicBezTo>
                    <a:pt x="1795" y="2735"/>
                    <a:pt x="1679" y="2794"/>
                    <a:pt x="1554" y="2810"/>
                  </a:cubicBezTo>
                  <a:cubicBezTo>
                    <a:pt x="1540" y="2811"/>
                    <a:pt x="1525" y="2812"/>
                    <a:pt x="1511" y="2812"/>
                  </a:cubicBezTo>
                  <a:cubicBezTo>
                    <a:pt x="1369" y="2812"/>
                    <a:pt x="1231" y="2756"/>
                    <a:pt x="1134" y="2650"/>
                  </a:cubicBezTo>
                  <a:cubicBezTo>
                    <a:pt x="1119" y="2632"/>
                    <a:pt x="1103" y="2616"/>
                    <a:pt x="1084" y="2600"/>
                  </a:cubicBezTo>
                  <a:cubicBezTo>
                    <a:pt x="975" y="2508"/>
                    <a:pt x="839" y="2463"/>
                    <a:pt x="702" y="2463"/>
                  </a:cubicBezTo>
                  <a:cubicBezTo>
                    <a:pt x="556" y="2463"/>
                    <a:pt x="408" y="2514"/>
                    <a:pt x="292" y="2613"/>
                  </a:cubicBezTo>
                  <a:cubicBezTo>
                    <a:pt x="285" y="2619"/>
                    <a:pt x="279" y="2625"/>
                    <a:pt x="270" y="2632"/>
                  </a:cubicBezTo>
                  <a:cubicBezTo>
                    <a:pt x="264" y="2638"/>
                    <a:pt x="251" y="2650"/>
                    <a:pt x="242" y="2660"/>
                  </a:cubicBezTo>
                  <a:cubicBezTo>
                    <a:pt x="232" y="2669"/>
                    <a:pt x="220" y="2685"/>
                    <a:pt x="210" y="2697"/>
                  </a:cubicBezTo>
                  <a:cubicBezTo>
                    <a:pt x="204" y="2704"/>
                    <a:pt x="201" y="2707"/>
                    <a:pt x="198" y="2713"/>
                  </a:cubicBezTo>
                  <a:cubicBezTo>
                    <a:pt x="185" y="2729"/>
                    <a:pt x="176" y="2744"/>
                    <a:pt x="163" y="2760"/>
                  </a:cubicBezTo>
                  <a:cubicBezTo>
                    <a:pt x="160" y="2766"/>
                    <a:pt x="157" y="2773"/>
                    <a:pt x="154" y="2779"/>
                  </a:cubicBezTo>
                  <a:cubicBezTo>
                    <a:pt x="151" y="2785"/>
                    <a:pt x="145" y="2794"/>
                    <a:pt x="138" y="2804"/>
                  </a:cubicBezTo>
                  <a:cubicBezTo>
                    <a:pt x="116" y="2841"/>
                    <a:pt x="98" y="2879"/>
                    <a:pt x="79" y="2917"/>
                  </a:cubicBezTo>
                  <a:cubicBezTo>
                    <a:pt x="79" y="2920"/>
                    <a:pt x="79" y="2923"/>
                    <a:pt x="76" y="2923"/>
                  </a:cubicBezTo>
                  <a:cubicBezTo>
                    <a:pt x="57" y="2970"/>
                    <a:pt x="41" y="3020"/>
                    <a:pt x="29" y="3070"/>
                  </a:cubicBezTo>
                  <a:cubicBezTo>
                    <a:pt x="29" y="3070"/>
                    <a:pt x="29" y="3073"/>
                    <a:pt x="29" y="3073"/>
                  </a:cubicBezTo>
                  <a:cubicBezTo>
                    <a:pt x="10" y="3152"/>
                    <a:pt x="0" y="3233"/>
                    <a:pt x="0" y="3314"/>
                  </a:cubicBezTo>
                  <a:cubicBezTo>
                    <a:pt x="0" y="3343"/>
                    <a:pt x="0" y="3371"/>
                    <a:pt x="4" y="3396"/>
                  </a:cubicBezTo>
                  <a:cubicBezTo>
                    <a:pt x="7" y="3443"/>
                    <a:pt x="13" y="3490"/>
                    <a:pt x="25" y="3537"/>
                  </a:cubicBezTo>
                  <a:cubicBezTo>
                    <a:pt x="25" y="3543"/>
                    <a:pt x="29" y="3553"/>
                    <a:pt x="29" y="3559"/>
                  </a:cubicBezTo>
                  <a:cubicBezTo>
                    <a:pt x="63" y="3687"/>
                    <a:pt x="119" y="3806"/>
                    <a:pt x="198" y="3913"/>
                  </a:cubicBezTo>
                  <a:cubicBezTo>
                    <a:pt x="321" y="4077"/>
                    <a:pt x="513" y="4162"/>
                    <a:pt x="704" y="4162"/>
                  </a:cubicBezTo>
                  <a:cubicBezTo>
                    <a:pt x="864" y="4162"/>
                    <a:pt x="1022" y="4103"/>
                    <a:pt x="1138" y="3979"/>
                  </a:cubicBezTo>
                  <a:cubicBezTo>
                    <a:pt x="1147" y="3966"/>
                    <a:pt x="1159" y="3957"/>
                    <a:pt x="1172" y="3944"/>
                  </a:cubicBezTo>
                  <a:cubicBezTo>
                    <a:pt x="1172" y="3944"/>
                    <a:pt x="1175" y="3941"/>
                    <a:pt x="1178" y="3938"/>
                  </a:cubicBezTo>
                  <a:cubicBezTo>
                    <a:pt x="1188" y="3928"/>
                    <a:pt x="1200" y="3922"/>
                    <a:pt x="1210" y="3913"/>
                  </a:cubicBezTo>
                  <a:cubicBezTo>
                    <a:pt x="1216" y="3910"/>
                    <a:pt x="1219" y="3906"/>
                    <a:pt x="1222" y="3903"/>
                  </a:cubicBezTo>
                  <a:cubicBezTo>
                    <a:pt x="1235" y="3897"/>
                    <a:pt x="1244" y="3891"/>
                    <a:pt x="1257" y="3885"/>
                  </a:cubicBezTo>
                  <a:lnTo>
                    <a:pt x="1272" y="3875"/>
                  </a:lnTo>
                  <a:cubicBezTo>
                    <a:pt x="1285" y="3869"/>
                    <a:pt x="1297" y="3863"/>
                    <a:pt x="1310" y="3856"/>
                  </a:cubicBezTo>
                  <a:lnTo>
                    <a:pt x="1325" y="3850"/>
                  </a:lnTo>
                  <a:cubicBezTo>
                    <a:pt x="1382" y="3828"/>
                    <a:pt x="1443" y="3816"/>
                    <a:pt x="1505" y="3816"/>
                  </a:cubicBezTo>
                  <a:cubicBezTo>
                    <a:pt x="1522" y="3816"/>
                    <a:pt x="1540" y="3817"/>
                    <a:pt x="1557" y="3819"/>
                  </a:cubicBezTo>
                  <a:cubicBezTo>
                    <a:pt x="1820" y="3844"/>
                    <a:pt x="2011" y="4076"/>
                    <a:pt x="2011" y="4339"/>
                  </a:cubicBezTo>
                  <a:lnTo>
                    <a:pt x="2011" y="6629"/>
                  </a:lnTo>
                  <a:lnTo>
                    <a:pt x="7684" y="6629"/>
                  </a:lnTo>
                  <a:cubicBezTo>
                    <a:pt x="8211" y="6629"/>
                    <a:pt x="8640" y="6199"/>
                    <a:pt x="8640" y="5673"/>
                  </a:cubicBezTo>
                  <a:lnTo>
                    <a:pt x="8640" y="0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40"/>
            <p:cNvSpPr/>
            <p:nvPr/>
          </p:nvSpPr>
          <p:spPr>
            <a:xfrm>
              <a:off x="1980800" y="3237775"/>
              <a:ext cx="63850" cy="57600"/>
            </a:xfrm>
            <a:custGeom>
              <a:rect b="b" l="l" r="r" t="t"/>
              <a:pathLst>
                <a:path extrusionOk="0" h="2304" w="2554">
                  <a:moveTo>
                    <a:pt x="1" y="0"/>
                  </a:moveTo>
                  <a:lnTo>
                    <a:pt x="1" y="1701"/>
                  </a:lnTo>
                  <a:cubicBezTo>
                    <a:pt x="387" y="1969"/>
                    <a:pt x="923" y="2304"/>
                    <a:pt x="1306" y="2304"/>
                  </a:cubicBezTo>
                  <a:cubicBezTo>
                    <a:pt x="1318" y="2304"/>
                    <a:pt x="1330" y="2303"/>
                    <a:pt x="1342" y="2303"/>
                  </a:cubicBezTo>
                  <a:cubicBezTo>
                    <a:pt x="1786" y="2278"/>
                    <a:pt x="1808" y="2224"/>
                    <a:pt x="2159" y="2055"/>
                  </a:cubicBezTo>
                  <a:cubicBezTo>
                    <a:pt x="2347" y="1961"/>
                    <a:pt x="2444" y="1833"/>
                    <a:pt x="2554" y="1783"/>
                  </a:cubicBezTo>
                  <a:cubicBezTo>
                    <a:pt x="2407" y="1657"/>
                    <a:pt x="2291" y="1520"/>
                    <a:pt x="2225" y="1372"/>
                  </a:cubicBezTo>
                  <a:cubicBezTo>
                    <a:pt x="2106" y="1106"/>
                    <a:pt x="2059" y="480"/>
                    <a:pt x="2043" y="0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40"/>
            <p:cNvSpPr/>
            <p:nvPr/>
          </p:nvSpPr>
          <p:spPr>
            <a:xfrm>
              <a:off x="2073050" y="3237775"/>
              <a:ext cx="73575" cy="165650"/>
            </a:xfrm>
            <a:custGeom>
              <a:rect b="b" l="l" r="r" t="t"/>
              <a:pathLst>
                <a:path extrusionOk="0" h="6626" w="2943">
                  <a:moveTo>
                    <a:pt x="822" y="0"/>
                  </a:moveTo>
                  <a:cubicBezTo>
                    <a:pt x="884" y="129"/>
                    <a:pt x="906" y="267"/>
                    <a:pt x="878" y="373"/>
                  </a:cubicBezTo>
                  <a:cubicBezTo>
                    <a:pt x="756" y="799"/>
                    <a:pt x="533" y="974"/>
                    <a:pt x="402" y="1100"/>
                  </a:cubicBezTo>
                  <a:cubicBezTo>
                    <a:pt x="267" y="1225"/>
                    <a:pt x="183" y="1307"/>
                    <a:pt x="114" y="1357"/>
                  </a:cubicBezTo>
                  <a:cubicBezTo>
                    <a:pt x="82" y="1401"/>
                    <a:pt x="45" y="1444"/>
                    <a:pt x="4" y="1485"/>
                  </a:cubicBezTo>
                  <a:cubicBezTo>
                    <a:pt x="4" y="1535"/>
                    <a:pt x="1" y="1582"/>
                    <a:pt x="1" y="1614"/>
                  </a:cubicBezTo>
                  <a:cubicBezTo>
                    <a:pt x="1" y="1639"/>
                    <a:pt x="4" y="1664"/>
                    <a:pt x="10" y="1686"/>
                  </a:cubicBezTo>
                  <a:cubicBezTo>
                    <a:pt x="26" y="1726"/>
                    <a:pt x="51" y="1761"/>
                    <a:pt x="86" y="1786"/>
                  </a:cubicBezTo>
                  <a:cubicBezTo>
                    <a:pt x="136" y="1798"/>
                    <a:pt x="186" y="1808"/>
                    <a:pt x="242" y="1820"/>
                  </a:cubicBezTo>
                  <a:cubicBezTo>
                    <a:pt x="562" y="1899"/>
                    <a:pt x="906" y="2105"/>
                    <a:pt x="781" y="3058"/>
                  </a:cubicBezTo>
                  <a:cubicBezTo>
                    <a:pt x="781" y="3058"/>
                    <a:pt x="543" y="5404"/>
                    <a:pt x="530" y="5726"/>
                  </a:cubicBezTo>
                  <a:cubicBezTo>
                    <a:pt x="512" y="6152"/>
                    <a:pt x="571" y="6387"/>
                    <a:pt x="518" y="6500"/>
                  </a:cubicBezTo>
                  <a:cubicBezTo>
                    <a:pt x="530" y="6506"/>
                    <a:pt x="540" y="6519"/>
                    <a:pt x="540" y="6535"/>
                  </a:cubicBezTo>
                  <a:cubicBezTo>
                    <a:pt x="540" y="6535"/>
                    <a:pt x="540" y="6566"/>
                    <a:pt x="537" y="6625"/>
                  </a:cubicBezTo>
                  <a:lnTo>
                    <a:pt x="2942" y="6625"/>
                  </a:lnTo>
                  <a:lnTo>
                    <a:pt x="2942" y="4339"/>
                  </a:lnTo>
                  <a:cubicBezTo>
                    <a:pt x="2939" y="4076"/>
                    <a:pt x="2748" y="3844"/>
                    <a:pt x="2485" y="3819"/>
                  </a:cubicBezTo>
                  <a:cubicBezTo>
                    <a:pt x="2468" y="3817"/>
                    <a:pt x="2450" y="3816"/>
                    <a:pt x="2433" y="3816"/>
                  </a:cubicBezTo>
                  <a:cubicBezTo>
                    <a:pt x="2372" y="3816"/>
                    <a:pt x="2312" y="3828"/>
                    <a:pt x="2253" y="3850"/>
                  </a:cubicBezTo>
                  <a:lnTo>
                    <a:pt x="2241" y="3856"/>
                  </a:lnTo>
                  <a:cubicBezTo>
                    <a:pt x="2225" y="3863"/>
                    <a:pt x="2212" y="3866"/>
                    <a:pt x="2200" y="3875"/>
                  </a:cubicBezTo>
                  <a:lnTo>
                    <a:pt x="2184" y="3881"/>
                  </a:lnTo>
                  <a:cubicBezTo>
                    <a:pt x="2175" y="3891"/>
                    <a:pt x="2162" y="3897"/>
                    <a:pt x="2153" y="3903"/>
                  </a:cubicBezTo>
                  <a:cubicBezTo>
                    <a:pt x="2147" y="3906"/>
                    <a:pt x="2144" y="3910"/>
                    <a:pt x="2140" y="3913"/>
                  </a:cubicBezTo>
                  <a:cubicBezTo>
                    <a:pt x="2128" y="3922"/>
                    <a:pt x="2119" y="3928"/>
                    <a:pt x="2106" y="3938"/>
                  </a:cubicBezTo>
                  <a:cubicBezTo>
                    <a:pt x="2103" y="3941"/>
                    <a:pt x="2103" y="3944"/>
                    <a:pt x="2100" y="3944"/>
                  </a:cubicBezTo>
                  <a:cubicBezTo>
                    <a:pt x="2087" y="3953"/>
                    <a:pt x="2078" y="3966"/>
                    <a:pt x="2065" y="3975"/>
                  </a:cubicBezTo>
                  <a:cubicBezTo>
                    <a:pt x="1949" y="4101"/>
                    <a:pt x="1790" y="4162"/>
                    <a:pt x="1630" y="4162"/>
                  </a:cubicBezTo>
                  <a:cubicBezTo>
                    <a:pt x="1440" y="4162"/>
                    <a:pt x="1248" y="4076"/>
                    <a:pt x="1126" y="3913"/>
                  </a:cubicBezTo>
                  <a:cubicBezTo>
                    <a:pt x="1047" y="3806"/>
                    <a:pt x="991" y="3687"/>
                    <a:pt x="959" y="3559"/>
                  </a:cubicBezTo>
                  <a:cubicBezTo>
                    <a:pt x="956" y="3549"/>
                    <a:pt x="956" y="3543"/>
                    <a:pt x="953" y="3537"/>
                  </a:cubicBezTo>
                  <a:cubicBezTo>
                    <a:pt x="944" y="3490"/>
                    <a:pt x="934" y="3443"/>
                    <a:pt x="931" y="3396"/>
                  </a:cubicBezTo>
                  <a:cubicBezTo>
                    <a:pt x="928" y="3368"/>
                    <a:pt x="928" y="3340"/>
                    <a:pt x="928" y="3314"/>
                  </a:cubicBezTo>
                  <a:cubicBezTo>
                    <a:pt x="928" y="3233"/>
                    <a:pt x="938" y="3152"/>
                    <a:pt x="956" y="3073"/>
                  </a:cubicBezTo>
                  <a:cubicBezTo>
                    <a:pt x="956" y="3073"/>
                    <a:pt x="956" y="3070"/>
                    <a:pt x="956" y="3067"/>
                  </a:cubicBezTo>
                  <a:cubicBezTo>
                    <a:pt x="969" y="3020"/>
                    <a:pt x="985" y="2970"/>
                    <a:pt x="1006" y="2923"/>
                  </a:cubicBezTo>
                  <a:cubicBezTo>
                    <a:pt x="1006" y="2923"/>
                    <a:pt x="1006" y="2920"/>
                    <a:pt x="1006" y="2917"/>
                  </a:cubicBezTo>
                  <a:cubicBezTo>
                    <a:pt x="1025" y="2879"/>
                    <a:pt x="1044" y="2838"/>
                    <a:pt x="1066" y="2804"/>
                  </a:cubicBezTo>
                  <a:cubicBezTo>
                    <a:pt x="1072" y="2794"/>
                    <a:pt x="1075" y="2785"/>
                    <a:pt x="1082" y="2779"/>
                  </a:cubicBezTo>
                  <a:cubicBezTo>
                    <a:pt x="1088" y="2769"/>
                    <a:pt x="1088" y="2766"/>
                    <a:pt x="1094" y="2760"/>
                  </a:cubicBezTo>
                  <a:cubicBezTo>
                    <a:pt x="1104" y="2744"/>
                    <a:pt x="1113" y="2729"/>
                    <a:pt x="1126" y="2713"/>
                  </a:cubicBezTo>
                  <a:cubicBezTo>
                    <a:pt x="1129" y="2707"/>
                    <a:pt x="1135" y="2704"/>
                    <a:pt x="1138" y="2697"/>
                  </a:cubicBezTo>
                  <a:cubicBezTo>
                    <a:pt x="1147" y="2685"/>
                    <a:pt x="1160" y="2672"/>
                    <a:pt x="1169" y="2660"/>
                  </a:cubicBezTo>
                  <a:cubicBezTo>
                    <a:pt x="1182" y="2647"/>
                    <a:pt x="1188" y="2641"/>
                    <a:pt x="1201" y="2632"/>
                  </a:cubicBezTo>
                  <a:cubicBezTo>
                    <a:pt x="1210" y="2622"/>
                    <a:pt x="1213" y="2619"/>
                    <a:pt x="1219" y="2613"/>
                  </a:cubicBezTo>
                  <a:cubicBezTo>
                    <a:pt x="1336" y="2514"/>
                    <a:pt x="1484" y="2463"/>
                    <a:pt x="1631" y="2463"/>
                  </a:cubicBezTo>
                  <a:cubicBezTo>
                    <a:pt x="1769" y="2463"/>
                    <a:pt x="1906" y="2508"/>
                    <a:pt x="2015" y="2600"/>
                  </a:cubicBezTo>
                  <a:cubicBezTo>
                    <a:pt x="2031" y="2616"/>
                    <a:pt x="2050" y="2632"/>
                    <a:pt x="2065" y="2647"/>
                  </a:cubicBezTo>
                  <a:cubicBezTo>
                    <a:pt x="2161" y="2751"/>
                    <a:pt x="2293" y="2809"/>
                    <a:pt x="2432" y="2809"/>
                  </a:cubicBezTo>
                  <a:cubicBezTo>
                    <a:pt x="2449" y="2809"/>
                    <a:pt x="2465" y="2809"/>
                    <a:pt x="2482" y="2807"/>
                  </a:cubicBezTo>
                  <a:cubicBezTo>
                    <a:pt x="2607" y="2794"/>
                    <a:pt x="2726" y="2735"/>
                    <a:pt x="2808" y="2638"/>
                  </a:cubicBezTo>
                  <a:cubicBezTo>
                    <a:pt x="2811" y="2632"/>
                    <a:pt x="2814" y="2628"/>
                    <a:pt x="2817" y="2625"/>
                  </a:cubicBezTo>
                  <a:cubicBezTo>
                    <a:pt x="2820" y="2619"/>
                    <a:pt x="2830" y="2607"/>
                    <a:pt x="2836" y="2600"/>
                  </a:cubicBezTo>
                  <a:lnTo>
                    <a:pt x="2839" y="2594"/>
                  </a:lnTo>
                  <a:cubicBezTo>
                    <a:pt x="2858" y="2569"/>
                    <a:pt x="2873" y="2538"/>
                    <a:pt x="2889" y="2506"/>
                  </a:cubicBezTo>
                  <a:cubicBezTo>
                    <a:pt x="2895" y="2487"/>
                    <a:pt x="2905" y="2466"/>
                    <a:pt x="2911" y="2444"/>
                  </a:cubicBezTo>
                  <a:cubicBezTo>
                    <a:pt x="2911" y="2437"/>
                    <a:pt x="2914" y="2434"/>
                    <a:pt x="2917" y="2431"/>
                  </a:cubicBezTo>
                  <a:cubicBezTo>
                    <a:pt x="2914" y="2428"/>
                    <a:pt x="2914" y="2425"/>
                    <a:pt x="2917" y="2422"/>
                  </a:cubicBezTo>
                  <a:cubicBezTo>
                    <a:pt x="2920" y="2406"/>
                    <a:pt x="2924" y="2390"/>
                    <a:pt x="2927" y="2372"/>
                  </a:cubicBezTo>
                  <a:cubicBezTo>
                    <a:pt x="2930" y="2343"/>
                    <a:pt x="2933" y="2315"/>
                    <a:pt x="2933" y="2287"/>
                  </a:cubicBezTo>
                  <a:lnTo>
                    <a:pt x="2933" y="0"/>
                  </a:ln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40"/>
            <p:cNvSpPr/>
            <p:nvPr/>
          </p:nvSpPr>
          <p:spPr>
            <a:xfrm>
              <a:off x="1980800" y="3294550"/>
              <a:ext cx="56500" cy="108875"/>
            </a:xfrm>
            <a:custGeom>
              <a:rect b="b" l="l" r="r" t="t"/>
              <a:pathLst>
                <a:path extrusionOk="0" h="4355" w="2260">
                  <a:moveTo>
                    <a:pt x="1" y="0"/>
                  </a:moveTo>
                  <a:lnTo>
                    <a:pt x="1" y="3402"/>
                  </a:lnTo>
                  <a:cubicBezTo>
                    <a:pt x="1" y="3928"/>
                    <a:pt x="430" y="4354"/>
                    <a:pt x="956" y="4354"/>
                  </a:cubicBezTo>
                  <a:lnTo>
                    <a:pt x="2006" y="4354"/>
                  </a:lnTo>
                  <a:cubicBezTo>
                    <a:pt x="2009" y="4333"/>
                    <a:pt x="2012" y="4320"/>
                    <a:pt x="2012" y="4320"/>
                  </a:cubicBezTo>
                  <a:cubicBezTo>
                    <a:pt x="2012" y="4286"/>
                    <a:pt x="2028" y="4254"/>
                    <a:pt x="2050" y="4232"/>
                  </a:cubicBezTo>
                  <a:cubicBezTo>
                    <a:pt x="1987" y="4185"/>
                    <a:pt x="2012" y="3972"/>
                    <a:pt x="2046" y="3722"/>
                  </a:cubicBezTo>
                  <a:cubicBezTo>
                    <a:pt x="2075" y="3493"/>
                    <a:pt x="2259" y="1704"/>
                    <a:pt x="2234" y="865"/>
                  </a:cubicBezTo>
                  <a:cubicBezTo>
                    <a:pt x="2234" y="721"/>
                    <a:pt x="2222" y="561"/>
                    <a:pt x="2219" y="401"/>
                  </a:cubicBezTo>
                  <a:cubicBezTo>
                    <a:pt x="1896" y="520"/>
                    <a:pt x="1554" y="624"/>
                    <a:pt x="1261" y="624"/>
                  </a:cubicBezTo>
                  <a:cubicBezTo>
                    <a:pt x="1176" y="624"/>
                    <a:pt x="1094" y="615"/>
                    <a:pt x="1019" y="596"/>
                  </a:cubicBezTo>
                  <a:cubicBezTo>
                    <a:pt x="778" y="530"/>
                    <a:pt x="358" y="260"/>
                    <a:pt x="1" y="0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40"/>
            <p:cNvSpPr/>
            <p:nvPr/>
          </p:nvSpPr>
          <p:spPr>
            <a:xfrm>
              <a:off x="2042750" y="3187575"/>
              <a:ext cx="44425" cy="70975"/>
            </a:xfrm>
            <a:custGeom>
              <a:rect b="b" l="l" r="r" t="t"/>
              <a:pathLst>
                <a:path extrusionOk="0" h="2839" w="1777">
                  <a:moveTo>
                    <a:pt x="837" y="0"/>
                  </a:moveTo>
                  <a:cubicBezTo>
                    <a:pt x="626" y="0"/>
                    <a:pt x="416" y="66"/>
                    <a:pt x="239" y="198"/>
                  </a:cubicBezTo>
                  <a:cubicBezTo>
                    <a:pt x="139" y="273"/>
                    <a:pt x="63" y="379"/>
                    <a:pt x="23" y="498"/>
                  </a:cubicBezTo>
                  <a:cubicBezTo>
                    <a:pt x="48" y="564"/>
                    <a:pt x="54" y="639"/>
                    <a:pt x="41" y="711"/>
                  </a:cubicBezTo>
                  <a:cubicBezTo>
                    <a:pt x="29" y="752"/>
                    <a:pt x="16" y="790"/>
                    <a:pt x="1" y="830"/>
                  </a:cubicBezTo>
                  <a:cubicBezTo>
                    <a:pt x="26" y="950"/>
                    <a:pt x="85" y="1056"/>
                    <a:pt x="173" y="1137"/>
                  </a:cubicBezTo>
                  <a:cubicBezTo>
                    <a:pt x="442" y="1385"/>
                    <a:pt x="364" y="1827"/>
                    <a:pt x="26" y="1964"/>
                  </a:cubicBezTo>
                  <a:cubicBezTo>
                    <a:pt x="48" y="2243"/>
                    <a:pt x="88" y="2566"/>
                    <a:pt x="167" y="2838"/>
                  </a:cubicBezTo>
                  <a:cubicBezTo>
                    <a:pt x="267" y="2481"/>
                    <a:pt x="414" y="2143"/>
                    <a:pt x="605" y="1827"/>
                  </a:cubicBezTo>
                  <a:cubicBezTo>
                    <a:pt x="571" y="1742"/>
                    <a:pt x="577" y="1667"/>
                    <a:pt x="668" y="1604"/>
                  </a:cubicBezTo>
                  <a:cubicBezTo>
                    <a:pt x="818" y="1504"/>
                    <a:pt x="996" y="1451"/>
                    <a:pt x="1175" y="1451"/>
                  </a:cubicBezTo>
                  <a:cubicBezTo>
                    <a:pt x="1231" y="1451"/>
                    <a:pt x="1286" y="1456"/>
                    <a:pt x="1341" y="1466"/>
                  </a:cubicBezTo>
                  <a:cubicBezTo>
                    <a:pt x="1351" y="1341"/>
                    <a:pt x="1407" y="1225"/>
                    <a:pt x="1501" y="1137"/>
                  </a:cubicBezTo>
                  <a:cubicBezTo>
                    <a:pt x="1777" y="884"/>
                    <a:pt x="1736" y="423"/>
                    <a:pt x="1438" y="198"/>
                  </a:cubicBezTo>
                  <a:cubicBezTo>
                    <a:pt x="1260" y="66"/>
                    <a:pt x="1049" y="0"/>
                    <a:pt x="837" y="0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40"/>
            <p:cNvSpPr/>
            <p:nvPr/>
          </p:nvSpPr>
          <p:spPr>
            <a:xfrm>
              <a:off x="1933750" y="2991075"/>
              <a:ext cx="166200" cy="143475"/>
            </a:xfrm>
            <a:custGeom>
              <a:rect b="b" l="l" r="r" t="t"/>
              <a:pathLst>
                <a:path extrusionOk="0" h="5739" w="6648">
                  <a:moveTo>
                    <a:pt x="4156" y="0"/>
                  </a:moveTo>
                  <a:cubicBezTo>
                    <a:pt x="4101" y="0"/>
                    <a:pt x="4046" y="4"/>
                    <a:pt x="3991" y="14"/>
                  </a:cubicBezTo>
                  <a:cubicBezTo>
                    <a:pt x="3621" y="76"/>
                    <a:pt x="3377" y="468"/>
                    <a:pt x="3509" y="822"/>
                  </a:cubicBezTo>
                  <a:cubicBezTo>
                    <a:pt x="3546" y="928"/>
                    <a:pt x="3549" y="1044"/>
                    <a:pt x="3512" y="1151"/>
                  </a:cubicBezTo>
                  <a:cubicBezTo>
                    <a:pt x="3502" y="1185"/>
                    <a:pt x="3487" y="1216"/>
                    <a:pt x="3468" y="1248"/>
                  </a:cubicBezTo>
                  <a:cubicBezTo>
                    <a:pt x="3465" y="1254"/>
                    <a:pt x="3462" y="1260"/>
                    <a:pt x="3459" y="1267"/>
                  </a:cubicBezTo>
                  <a:cubicBezTo>
                    <a:pt x="3365" y="1412"/>
                    <a:pt x="3202" y="1489"/>
                    <a:pt x="3035" y="1489"/>
                  </a:cubicBezTo>
                  <a:cubicBezTo>
                    <a:pt x="2951" y="1489"/>
                    <a:pt x="2866" y="1469"/>
                    <a:pt x="2788" y="1429"/>
                  </a:cubicBezTo>
                  <a:lnTo>
                    <a:pt x="2165" y="1110"/>
                  </a:lnTo>
                  <a:lnTo>
                    <a:pt x="1933" y="991"/>
                  </a:lnTo>
                  <a:lnTo>
                    <a:pt x="752" y="386"/>
                  </a:lnTo>
                  <a:lnTo>
                    <a:pt x="467" y="944"/>
                  </a:lnTo>
                  <a:lnTo>
                    <a:pt x="414" y="1044"/>
                  </a:lnTo>
                  <a:lnTo>
                    <a:pt x="0" y="1849"/>
                  </a:lnTo>
                  <a:cubicBezTo>
                    <a:pt x="60" y="1874"/>
                    <a:pt x="116" y="1909"/>
                    <a:pt x="163" y="1949"/>
                  </a:cubicBezTo>
                  <a:cubicBezTo>
                    <a:pt x="426" y="2172"/>
                    <a:pt x="411" y="2463"/>
                    <a:pt x="339" y="2720"/>
                  </a:cubicBezTo>
                  <a:cubicBezTo>
                    <a:pt x="386" y="2761"/>
                    <a:pt x="398" y="2861"/>
                    <a:pt x="364" y="2971"/>
                  </a:cubicBezTo>
                  <a:cubicBezTo>
                    <a:pt x="348" y="3027"/>
                    <a:pt x="317" y="3080"/>
                    <a:pt x="276" y="3124"/>
                  </a:cubicBezTo>
                  <a:cubicBezTo>
                    <a:pt x="263" y="3196"/>
                    <a:pt x="245" y="3268"/>
                    <a:pt x="223" y="3340"/>
                  </a:cubicBezTo>
                  <a:cubicBezTo>
                    <a:pt x="201" y="3397"/>
                    <a:pt x="169" y="3447"/>
                    <a:pt x="132" y="3494"/>
                  </a:cubicBezTo>
                  <a:cubicBezTo>
                    <a:pt x="129" y="3544"/>
                    <a:pt x="126" y="3597"/>
                    <a:pt x="122" y="3650"/>
                  </a:cubicBezTo>
                  <a:cubicBezTo>
                    <a:pt x="345" y="3779"/>
                    <a:pt x="470" y="4042"/>
                    <a:pt x="542" y="4145"/>
                  </a:cubicBezTo>
                  <a:cubicBezTo>
                    <a:pt x="758" y="4446"/>
                    <a:pt x="1213" y="5179"/>
                    <a:pt x="1213" y="5179"/>
                  </a:cubicBezTo>
                  <a:lnTo>
                    <a:pt x="2823" y="5605"/>
                  </a:lnTo>
                  <a:cubicBezTo>
                    <a:pt x="2851" y="5611"/>
                    <a:pt x="2876" y="5627"/>
                    <a:pt x="2892" y="5652"/>
                  </a:cubicBezTo>
                  <a:cubicBezTo>
                    <a:pt x="2917" y="5658"/>
                    <a:pt x="2942" y="5661"/>
                    <a:pt x="2964" y="5665"/>
                  </a:cubicBezTo>
                  <a:cubicBezTo>
                    <a:pt x="2967" y="5665"/>
                    <a:pt x="2970" y="5665"/>
                    <a:pt x="2974" y="5665"/>
                  </a:cubicBezTo>
                  <a:cubicBezTo>
                    <a:pt x="3065" y="5665"/>
                    <a:pt x="3206" y="5510"/>
                    <a:pt x="3308" y="5480"/>
                  </a:cubicBezTo>
                  <a:cubicBezTo>
                    <a:pt x="3318" y="5477"/>
                    <a:pt x="3324" y="5473"/>
                    <a:pt x="3333" y="5473"/>
                  </a:cubicBezTo>
                  <a:cubicBezTo>
                    <a:pt x="3336" y="5464"/>
                    <a:pt x="3343" y="5455"/>
                    <a:pt x="3346" y="5442"/>
                  </a:cubicBezTo>
                  <a:cubicBezTo>
                    <a:pt x="3446" y="5251"/>
                    <a:pt x="3603" y="5094"/>
                    <a:pt x="3797" y="5000"/>
                  </a:cubicBezTo>
                  <a:cubicBezTo>
                    <a:pt x="3884" y="4958"/>
                    <a:pt x="3976" y="4938"/>
                    <a:pt x="4067" y="4938"/>
                  </a:cubicBezTo>
                  <a:cubicBezTo>
                    <a:pt x="4332" y="4938"/>
                    <a:pt x="4587" y="5105"/>
                    <a:pt x="4661" y="5373"/>
                  </a:cubicBezTo>
                  <a:cubicBezTo>
                    <a:pt x="4705" y="5524"/>
                    <a:pt x="4815" y="5649"/>
                    <a:pt x="4962" y="5705"/>
                  </a:cubicBezTo>
                  <a:cubicBezTo>
                    <a:pt x="5019" y="5728"/>
                    <a:pt x="5078" y="5739"/>
                    <a:pt x="5136" y="5739"/>
                  </a:cubicBezTo>
                  <a:cubicBezTo>
                    <a:pt x="5326" y="5739"/>
                    <a:pt x="5510" y="5626"/>
                    <a:pt x="5601" y="5448"/>
                  </a:cubicBezTo>
                  <a:lnTo>
                    <a:pt x="6647" y="3412"/>
                  </a:lnTo>
                  <a:lnTo>
                    <a:pt x="4611" y="2366"/>
                  </a:lnTo>
                  <a:cubicBezTo>
                    <a:pt x="4376" y="2247"/>
                    <a:pt x="4257" y="1971"/>
                    <a:pt x="4354" y="1727"/>
                  </a:cubicBezTo>
                  <a:cubicBezTo>
                    <a:pt x="4408" y="1592"/>
                    <a:pt x="4514" y="1489"/>
                    <a:pt x="4649" y="1439"/>
                  </a:cubicBezTo>
                  <a:cubicBezTo>
                    <a:pt x="4661" y="1436"/>
                    <a:pt x="4674" y="1429"/>
                    <a:pt x="4686" y="1426"/>
                  </a:cubicBezTo>
                  <a:cubicBezTo>
                    <a:pt x="4737" y="1414"/>
                    <a:pt x="4780" y="1395"/>
                    <a:pt x="4824" y="1370"/>
                  </a:cubicBezTo>
                  <a:cubicBezTo>
                    <a:pt x="5097" y="1201"/>
                    <a:pt x="5200" y="853"/>
                    <a:pt x="5059" y="562"/>
                  </a:cubicBezTo>
                  <a:cubicBezTo>
                    <a:pt x="4889" y="214"/>
                    <a:pt x="4535" y="0"/>
                    <a:pt x="4156" y="0"/>
                  </a:cubicBezTo>
                  <a:close/>
                </a:path>
              </a:pathLst>
            </a:custGeom>
            <a:solidFill>
              <a:srgbClr val="C466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40"/>
            <p:cNvSpPr/>
            <p:nvPr/>
          </p:nvSpPr>
          <p:spPr>
            <a:xfrm>
              <a:off x="2330075" y="3233875"/>
              <a:ext cx="267175" cy="50525"/>
            </a:xfrm>
            <a:custGeom>
              <a:rect b="b" l="l" r="r" t="t"/>
              <a:pathLst>
                <a:path extrusionOk="0" h="2021" w="10687">
                  <a:moveTo>
                    <a:pt x="6458" y="0"/>
                  </a:moveTo>
                  <a:cubicBezTo>
                    <a:pt x="6176" y="0"/>
                    <a:pt x="5936" y="47"/>
                    <a:pt x="5843" y="188"/>
                  </a:cubicBezTo>
                  <a:cubicBezTo>
                    <a:pt x="5586" y="585"/>
                    <a:pt x="6579" y="1203"/>
                    <a:pt x="6356" y="1472"/>
                  </a:cubicBezTo>
                  <a:cubicBezTo>
                    <a:pt x="6315" y="1523"/>
                    <a:pt x="6235" y="1544"/>
                    <a:pt x="6137" y="1544"/>
                  </a:cubicBezTo>
                  <a:cubicBezTo>
                    <a:pt x="5949" y="1544"/>
                    <a:pt x="5694" y="1469"/>
                    <a:pt x="5517" y="1397"/>
                  </a:cubicBezTo>
                  <a:cubicBezTo>
                    <a:pt x="4784" y="1096"/>
                    <a:pt x="4906" y="795"/>
                    <a:pt x="4317" y="413"/>
                  </a:cubicBezTo>
                  <a:cubicBezTo>
                    <a:pt x="3955" y="179"/>
                    <a:pt x="3499" y="81"/>
                    <a:pt x="3134" y="81"/>
                  </a:cubicBezTo>
                  <a:cubicBezTo>
                    <a:pt x="2830" y="81"/>
                    <a:pt x="2589" y="149"/>
                    <a:pt x="2516" y="263"/>
                  </a:cubicBezTo>
                  <a:cubicBezTo>
                    <a:pt x="2294" y="614"/>
                    <a:pt x="3387" y="1221"/>
                    <a:pt x="3168" y="1522"/>
                  </a:cubicBezTo>
                  <a:cubicBezTo>
                    <a:pt x="3119" y="1590"/>
                    <a:pt x="3007" y="1611"/>
                    <a:pt x="2890" y="1611"/>
                  </a:cubicBezTo>
                  <a:cubicBezTo>
                    <a:pt x="2759" y="1611"/>
                    <a:pt x="2621" y="1585"/>
                    <a:pt x="2554" y="1572"/>
                  </a:cubicBezTo>
                  <a:cubicBezTo>
                    <a:pt x="2359" y="1541"/>
                    <a:pt x="2168" y="1475"/>
                    <a:pt x="1993" y="1381"/>
                  </a:cubicBezTo>
                  <a:cubicBezTo>
                    <a:pt x="1940" y="1353"/>
                    <a:pt x="1890" y="1322"/>
                    <a:pt x="1839" y="1290"/>
                  </a:cubicBezTo>
                  <a:cubicBezTo>
                    <a:pt x="1601" y="1130"/>
                    <a:pt x="1466" y="972"/>
                    <a:pt x="1142" y="972"/>
                  </a:cubicBezTo>
                  <a:cubicBezTo>
                    <a:pt x="1099" y="972"/>
                    <a:pt x="1053" y="974"/>
                    <a:pt x="1003" y="980"/>
                  </a:cubicBezTo>
                  <a:cubicBezTo>
                    <a:pt x="859" y="996"/>
                    <a:pt x="665" y="1052"/>
                    <a:pt x="630" y="1143"/>
                  </a:cubicBezTo>
                  <a:cubicBezTo>
                    <a:pt x="586" y="1265"/>
                    <a:pt x="887" y="1337"/>
                    <a:pt x="881" y="1519"/>
                  </a:cubicBezTo>
                  <a:cubicBezTo>
                    <a:pt x="875" y="1685"/>
                    <a:pt x="577" y="1842"/>
                    <a:pt x="41" y="1948"/>
                  </a:cubicBezTo>
                  <a:cubicBezTo>
                    <a:pt x="1" y="1957"/>
                    <a:pt x="7" y="2020"/>
                    <a:pt x="51" y="2020"/>
                  </a:cubicBezTo>
                  <a:lnTo>
                    <a:pt x="10632" y="2020"/>
                  </a:lnTo>
                  <a:cubicBezTo>
                    <a:pt x="10634" y="2020"/>
                    <a:pt x="10636" y="2021"/>
                    <a:pt x="10638" y="2021"/>
                  </a:cubicBezTo>
                  <a:cubicBezTo>
                    <a:pt x="10683" y="2021"/>
                    <a:pt x="10687" y="1954"/>
                    <a:pt x="10642" y="1948"/>
                  </a:cubicBezTo>
                  <a:cubicBezTo>
                    <a:pt x="10231" y="1854"/>
                    <a:pt x="10094" y="1729"/>
                    <a:pt x="9906" y="1506"/>
                  </a:cubicBezTo>
                  <a:cubicBezTo>
                    <a:pt x="9179" y="648"/>
                    <a:pt x="8261" y="322"/>
                    <a:pt x="7801" y="200"/>
                  </a:cubicBezTo>
                  <a:cubicBezTo>
                    <a:pt x="7732" y="184"/>
                    <a:pt x="7014" y="0"/>
                    <a:pt x="6458" y="0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40"/>
            <p:cNvSpPr/>
            <p:nvPr/>
          </p:nvSpPr>
          <p:spPr>
            <a:xfrm>
              <a:off x="2029450" y="3195650"/>
              <a:ext cx="14650" cy="25775"/>
            </a:xfrm>
            <a:custGeom>
              <a:rect b="b" l="l" r="r" t="t"/>
              <a:pathLst>
                <a:path extrusionOk="0" h="1031" w="586">
                  <a:moveTo>
                    <a:pt x="349" y="1"/>
                  </a:moveTo>
                  <a:cubicBezTo>
                    <a:pt x="342" y="1"/>
                    <a:pt x="335" y="2"/>
                    <a:pt x="329" y="3"/>
                  </a:cubicBezTo>
                  <a:cubicBezTo>
                    <a:pt x="82" y="25"/>
                    <a:pt x="44" y="194"/>
                    <a:pt x="19" y="379"/>
                  </a:cubicBezTo>
                  <a:cubicBezTo>
                    <a:pt x="0" y="479"/>
                    <a:pt x="0" y="586"/>
                    <a:pt x="16" y="686"/>
                  </a:cubicBezTo>
                  <a:cubicBezTo>
                    <a:pt x="22" y="711"/>
                    <a:pt x="25" y="736"/>
                    <a:pt x="31" y="767"/>
                  </a:cubicBezTo>
                  <a:cubicBezTo>
                    <a:pt x="57" y="858"/>
                    <a:pt x="85" y="946"/>
                    <a:pt x="122" y="1031"/>
                  </a:cubicBezTo>
                  <a:cubicBezTo>
                    <a:pt x="125" y="1027"/>
                    <a:pt x="132" y="1021"/>
                    <a:pt x="138" y="1018"/>
                  </a:cubicBezTo>
                  <a:cubicBezTo>
                    <a:pt x="217" y="961"/>
                    <a:pt x="311" y="932"/>
                    <a:pt x="409" y="932"/>
                  </a:cubicBezTo>
                  <a:cubicBezTo>
                    <a:pt x="423" y="932"/>
                    <a:pt x="437" y="932"/>
                    <a:pt x="451" y="934"/>
                  </a:cubicBezTo>
                  <a:cubicBezTo>
                    <a:pt x="445" y="905"/>
                    <a:pt x="439" y="880"/>
                    <a:pt x="436" y="855"/>
                  </a:cubicBezTo>
                  <a:cubicBezTo>
                    <a:pt x="420" y="771"/>
                    <a:pt x="486" y="630"/>
                    <a:pt x="533" y="507"/>
                  </a:cubicBezTo>
                  <a:cubicBezTo>
                    <a:pt x="548" y="467"/>
                    <a:pt x="561" y="429"/>
                    <a:pt x="573" y="388"/>
                  </a:cubicBezTo>
                  <a:cubicBezTo>
                    <a:pt x="586" y="316"/>
                    <a:pt x="580" y="241"/>
                    <a:pt x="555" y="172"/>
                  </a:cubicBezTo>
                  <a:cubicBezTo>
                    <a:pt x="523" y="85"/>
                    <a:pt x="461" y="13"/>
                    <a:pt x="370" y="3"/>
                  </a:cubicBezTo>
                  <a:cubicBezTo>
                    <a:pt x="364" y="2"/>
                    <a:pt x="356" y="1"/>
                    <a:pt x="349" y="1"/>
                  </a:cubicBezTo>
                  <a:close/>
                </a:path>
              </a:pathLst>
            </a:custGeom>
            <a:solidFill>
              <a:srgbClr val="FFD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40"/>
            <p:cNvSpPr/>
            <p:nvPr/>
          </p:nvSpPr>
          <p:spPr>
            <a:xfrm>
              <a:off x="2031725" y="3218925"/>
              <a:ext cx="22875" cy="63425"/>
            </a:xfrm>
            <a:custGeom>
              <a:rect b="b" l="l" r="r" t="t"/>
              <a:pathLst>
                <a:path extrusionOk="0" h="2537" w="915">
                  <a:moveTo>
                    <a:pt x="321" y="1"/>
                  </a:moveTo>
                  <a:cubicBezTo>
                    <a:pt x="223" y="1"/>
                    <a:pt x="130" y="30"/>
                    <a:pt x="50" y="87"/>
                  </a:cubicBezTo>
                  <a:cubicBezTo>
                    <a:pt x="44" y="90"/>
                    <a:pt x="38" y="96"/>
                    <a:pt x="34" y="100"/>
                  </a:cubicBezTo>
                  <a:cubicBezTo>
                    <a:pt x="19" y="118"/>
                    <a:pt x="6" y="140"/>
                    <a:pt x="6" y="165"/>
                  </a:cubicBezTo>
                  <a:cubicBezTo>
                    <a:pt x="0" y="250"/>
                    <a:pt x="0" y="479"/>
                    <a:pt x="9" y="751"/>
                  </a:cubicBezTo>
                  <a:cubicBezTo>
                    <a:pt x="25" y="1234"/>
                    <a:pt x="72" y="1857"/>
                    <a:pt x="191" y="2123"/>
                  </a:cubicBezTo>
                  <a:cubicBezTo>
                    <a:pt x="254" y="2274"/>
                    <a:pt x="370" y="2411"/>
                    <a:pt x="517" y="2537"/>
                  </a:cubicBezTo>
                  <a:cubicBezTo>
                    <a:pt x="539" y="2527"/>
                    <a:pt x="564" y="2521"/>
                    <a:pt x="586" y="2518"/>
                  </a:cubicBezTo>
                  <a:cubicBezTo>
                    <a:pt x="667" y="2493"/>
                    <a:pt x="752" y="2483"/>
                    <a:pt x="836" y="2483"/>
                  </a:cubicBezTo>
                  <a:lnTo>
                    <a:pt x="908" y="2483"/>
                  </a:lnTo>
                  <a:cubicBezTo>
                    <a:pt x="912" y="2471"/>
                    <a:pt x="912" y="2455"/>
                    <a:pt x="915" y="2440"/>
                  </a:cubicBezTo>
                  <a:cubicBezTo>
                    <a:pt x="883" y="2433"/>
                    <a:pt x="855" y="2424"/>
                    <a:pt x="827" y="2411"/>
                  </a:cubicBezTo>
                  <a:cubicBezTo>
                    <a:pt x="655" y="2330"/>
                    <a:pt x="539" y="1907"/>
                    <a:pt x="576" y="1710"/>
                  </a:cubicBezTo>
                  <a:cubicBezTo>
                    <a:pt x="583" y="1675"/>
                    <a:pt x="595" y="1631"/>
                    <a:pt x="608" y="1581"/>
                  </a:cubicBezTo>
                  <a:cubicBezTo>
                    <a:pt x="529" y="1312"/>
                    <a:pt x="489" y="989"/>
                    <a:pt x="467" y="707"/>
                  </a:cubicBezTo>
                  <a:cubicBezTo>
                    <a:pt x="439" y="344"/>
                    <a:pt x="442" y="49"/>
                    <a:pt x="429" y="31"/>
                  </a:cubicBezTo>
                  <a:cubicBezTo>
                    <a:pt x="410" y="15"/>
                    <a:pt x="385" y="6"/>
                    <a:pt x="363" y="3"/>
                  </a:cubicBezTo>
                  <a:cubicBezTo>
                    <a:pt x="349" y="1"/>
                    <a:pt x="335" y="1"/>
                    <a:pt x="321" y="1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40"/>
            <p:cNvSpPr/>
            <p:nvPr/>
          </p:nvSpPr>
          <p:spPr>
            <a:xfrm>
              <a:off x="2045175" y="3233225"/>
              <a:ext cx="30725" cy="49275"/>
            </a:xfrm>
            <a:custGeom>
              <a:rect b="b" l="l" r="r" t="t"/>
              <a:pathLst>
                <a:path extrusionOk="0" h="1971" w="1229">
                  <a:moveTo>
                    <a:pt x="508" y="1"/>
                  </a:moveTo>
                  <a:cubicBezTo>
                    <a:pt x="317" y="314"/>
                    <a:pt x="170" y="655"/>
                    <a:pt x="73" y="1012"/>
                  </a:cubicBezTo>
                  <a:cubicBezTo>
                    <a:pt x="57" y="1063"/>
                    <a:pt x="48" y="1106"/>
                    <a:pt x="42" y="1141"/>
                  </a:cubicBezTo>
                  <a:cubicBezTo>
                    <a:pt x="1" y="1338"/>
                    <a:pt x="120" y="1758"/>
                    <a:pt x="289" y="1839"/>
                  </a:cubicBezTo>
                  <a:cubicBezTo>
                    <a:pt x="317" y="1852"/>
                    <a:pt x="349" y="1864"/>
                    <a:pt x="377" y="1871"/>
                  </a:cubicBezTo>
                  <a:cubicBezTo>
                    <a:pt x="377" y="1886"/>
                    <a:pt x="374" y="1899"/>
                    <a:pt x="374" y="1915"/>
                  </a:cubicBezTo>
                  <a:cubicBezTo>
                    <a:pt x="440" y="1915"/>
                    <a:pt x="502" y="1914"/>
                    <a:pt x="562" y="1914"/>
                  </a:cubicBezTo>
                  <a:cubicBezTo>
                    <a:pt x="770" y="1914"/>
                    <a:pt x="948" y="1920"/>
                    <a:pt x="1204" y="1971"/>
                  </a:cubicBezTo>
                  <a:cubicBezTo>
                    <a:pt x="1169" y="1946"/>
                    <a:pt x="1141" y="1911"/>
                    <a:pt x="1128" y="1871"/>
                  </a:cubicBezTo>
                  <a:cubicBezTo>
                    <a:pt x="1119" y="1846"/>
                    <a:pt x="1116" y="1824"/>
                    <a:pt x="1119" y="1799"/>
                  </a:cubicBezTo>
                  <a:cubicBezTo>
                    <a:pt x="1119" y="1764"/>
                    <a:pt x="1119" y="1720"/>
                    <a:pt x="1122" y="1667"/>
                  </a:cubicBezTo>
                  <a:cubicBezTo>
                    <a:pt x="1160" y="1630"/>
                    <a:pt x="1197" y="1586"/>
                    <a:pt x="1229" y="1542"/>
                  </a:cubicBezTo>
                  <a:lnTo>
                    <a:pt x="1229" y="1542"/>
                  </a:lnTo>
                  <a:cubicBezTo>
                    <a:pt x="1168" y="1595"/>
                    <a:pt x="1091" y="1623"/>
                    <a:pt x="1013" y="1623"/>
                  </a:cubicBezTo>
                  <a:cubicBezTo>
                    <a:pt x="998" y="1623"/>
                    <a:pt x="983" y="1622"/>
                    <a:pt x="969" y="1620"/>
                  </a:cubicBezTo>
                  <a:cubicBezTo>
                    <a:pt x="825" y="1608"/>
                    <a:pt x="621" y="1485"/>
                    <a:pt x="515" y="1257"/>
                  </a:cubicBezTo>
                  <a:cubicBezTo>
                    <a:pt x="480" y="1188"/>
                    <a:pt x="455" y="1113"/>
                    <a:pt x="436" y="1037"/>
                  </a:cubicBezTo>
                  <a:lnTo>
                    <a:pt x="436" y="1037"/>
                  </a:lnTo>
                  <a:cubicBezTo>
                    <a:pt x="439" y="1038"/>
                    <a:pt x="443" y="1038"/>
                    <a:pt x="446" y="1038"/>
                  </a:cubicBezTo>
                  <a:cubicBezTo>
                    <a:pt x="537" y="1038"/>
                    <a:pt x="632" y="955"/>
                    <a:pt x="668" y="828"/>
                  </a:cubicBezTo>
                  <a:cubicBezTo>
                    <a:pt x="712" y="683"/>
                    <a:pt x="665" y="539"/>
                    <a:pt x="565" y="508"/>
                  </a:cubicBezTo>
                  <a:cubicBezTo>
                    <a:pt x="551" y="503"/>
                    <a:pt x="537" y="501"/>
                    <a:pt x="524" y="501"/>
                  </a:cubicBezTo>
                  <a:cubicBezTo>
                    <a:pt x="513" y="501"/>
                    <a:pt x="502" y="502"/>
                    <a:pt x="493" y="505"/>
                  </a:cubicBezTo>
                  <a:cubicBezTo>
                    <a:pt x="496" y="492"/>
                    <a:pt x="499" y="480"/>
                    <a:pt x="502" y="470"/>
                  </a:cubicBezTo>
                  <a:cubicBezTo>
                    <a:pt x="533" y="370"/>
                    <a:pt x="574" y="273"/>
                    <a:pt x="621" y="182"/>
                  </a:cubicBezTo>
                  <a:cubicBezTo>
                    <a:pt x="577" y="126"/>
                    <a:pt x="540" y="63"/>
                    <a:pt x="508" y="1"/>
                  </a:cubicBezTo>
                  <a:close/>
                </a:path>
              </a:pathLst>
            </a:custGeom>
            <a:solidFill>
              <a:srgbClr val="FFD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0"/>
            <p:cNvSpPr/>
            <p:nvPr/>
          </p:nvSpPr>
          <p:spPr>
            <a:xfrm>
              <a:off x="2056075" y="3223800"/>
              <a:ext cx="39650" cy="49925"/>
            </a:xfrm>
            <a:custGeom>
              <a:rect b="b" l="l" r="r" t="t"/>
              <a:pathLst>
                <a:path extrusionOk="0" h="1997" w="1586">
                  <a:moveTo>
                    <a:pt x="644" y="0"/>
                  </a:moveTo>
                  <a:cubicBezTo>
                    <a:pt x="463" y="0"/>
                    <a:pt x="286" y="51"/>
                    <a:pt x="135" y="152"/>
                  </a:cubicBezTo>
                  <a:cubicBezTo>
                    <a:pt x="44" y="215"/>
                    <a:pt x="38" y="293"/>
                    <a:pt x="72" y="374"/>
                  </a:cubicBezTo>
                  <a:cubicBezTo>
                    <a:pt x="100" y="440"/>
                    <a:pt x="138" y="500"/>
                    <a:pt x="182" y="556"/>
                  </a:cubicBezTo>
                  <a:cubicBezTo>
                    <a:pt x="135" y="650"/>
                    <a:pt x="97" y="747"/>
                    <a:pt x="66" y="844"/>
                  </a:cubicBezTo>
                  <a:cubicBezTo>
                    <a:pt x="63" y="857"/>
                    <a:pt x="60" y="869"/>
                    <a:pt x="57" y="879"/>
                  </a:cubicBezTo>
                  <a:cubicBezTo>
                    <a:pt x="65" y="876"/>
                    <a:pt x="74" y="875"/>
                    <a:pt x="83" y="875"/>
                  </a:cubicBezTo>
                  <a:cubicBezTo>
                    <a:pt x="97" y="875"/>
                    <a:pt x="112" y="878"/>
                    <a:pt x="126" y="882"/>
                  </a:cubicBezTo>
                  <a:cubicBezTo>
                    <a:pt x="229" y="913"/>
                    <a:pt x="276" y="1057"/>
                    <a:pt x="232" y="1201"/>
                  </a:cubicBezTo>
                  <a:cubicBezTo>
                    <a:pt x="193" y="1327"/>
                    <a:pt x="104" y="1412"/>
                    <a:pt x="14" y="1412"/>
                  </a:cubicBezTo>
                  <a:cubicBezTo>
                    <a:pt x="9" y="1412"/>
                    <a:pt x="5" y="1412"/>
                    <a:pt x="0" y="1411"/>
                  </a:cubicBezTo>
                  <a:lnTo>
                    <a:pt x="0" y="1411"/>
                  </a:lnTo>
                  <a:cubicBezTo>
                    <a:pt x="16" y="1490"/>
                    <a:pt x="44" y="1562"/>
                    <a:pt x="79" y="1634"/>
                  </a:cubicBezTo>
                  <a:cubicBezTo>
                    <a:pt x="185" y="1859"/>
                    <a:pt x="386" y="1985"/>
                    <a:pt x="533" y="1994"/>
                  </a:cubicBezTo>
                  <a:cubicBezTo>
                    <a:pt x="547" y="1996"/>
                    <a:pt x="562" y="1997"/>
                    <a:pt x="577" y="1997"/>
                  </a:cubicBezTo>
                  <a:cubicBezTo>
                    <a:pt x="655" y="1997"/>
                    <a:pt x="732" y="1969"/>
                    <a:pt x="793" y="1916"/>
                  </a:cubicBezTo>
                  <a:cubicBezTo>
                    <a:pt x="859" y="1866"/>
                    <a:pt x="943" y="1784"/>
                    <a:pt x="1078" y="1659"/>
                  </a:cubicBezTo>
                  <a:cubicBezTo>
                    <a:pt x="1212" y="1530"/>
                    <a:pt x="1435" y="1358"/>
                    <a:pt x="1554" y="929"/>
                  </a:cubicBezTo>
                  <a:cubicBezTo>
                    <a:pt x="1585" y="826"/>
                    <a:pt x="1560" y="688"/>
                    <a:pt x="1501" y="556"/>
                  </a:cubicBezTo>
                  <a:cubicBezTo>
                    <a:pt x="1463" y="481"/>
                    <a:pt x="1416" y="412"/>
                    <a:pt x="1360" y="353"/>
                  </a:cubicBezTo>
                  <a:cubicBezTo>
                    <a:pt x="1335" y="309"/>
                    <a:pt x="1300" y="268"/>
                    <a:pt x="1263" y="240"/>
                  </a:cubicBezTo>
                  <a:cubicBezTo>
                    <a:pt x="1131" y="124"/>
                    <a:pt x="974" y="49"/>
                    <a:pt x="808" y="14"/>
                  </a:cubicBezTo>
                  <a:cubicBezTo>
                    <a:pt x="754" y="5"/>
                    <a:pt x="699" y="0"/>
                    <a:pt x="644" y="0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0"/>
            <p:cNvSpPr/>
            <p:nvPr/>
          </p:nvSpPr>
          <p:spPr>
            <a:xfrm>
              <a:off x="1984725" y="3581175"/>
              <a:ext cx="125000" cy="18025"/>
            </a:xfrm>
            <a:custGeom>
              <a:rect b="b" l="l" r="r" t="t"/>
              <a:pathLst>
                <a:path extrusionOk="0" h="721" w="5000">
                  <a:moveTo>
                    <a:pt x="2005" y="0"/>
                  </a:moveTo>
                  <a:cubicBezTo>
                    <a:pt x="2005" y="85"/>
                    <a:pt x="2012" y="166"/>
                    <a:pt x="2021" y="248"/>
                  </a:cubicBezTo>
                  <a:lnTo>
                    <a:pt x="2015" y="248"/>
                  </a:lnTo>
                  <a:cubicBezTo>
                    <a:pt x="2027" y="276"/>
                    <a:pt x="2034" y="307"/>
                    <a:pt x="2030" y="335"/>
                  </a:cubicBezTo>
                  <a:cubicBezTo>
                    <a:pt x="2015" y="558"/>
                    <a:pt x="1996" y="539"/>
                    <a:pt x="1272" y="542"/>
                  </a:cubicBezTo>
                  <a:cubicBezTo>
                    <a:pt x="1255" y="542"/>
                    <a:pt x="1238" y="542"/>
                    <a:pt x="1220" y="542"/>
                  </a:cubicBezTo>
                  <a:cubicBezTo>
                    <a:pt x="821" y="542"/>
                    <a:pt x="502" y="507"/>
                    <a:pt x="499" y="420"/>
                  </a:cubicBezTo>
                  <a:cubicBezTo>
                    <a:pt x="492" y="329"/>
                    <a:pt x="831" y="238"/>
                    <a:pt x="1257" y="213"/>
                  </a:cubicBezTo>
                  <a:cubicBezTo>
                    <a:pt x="1279" y="213"/>
                    <a:pt x="1304" y="210"/>
                    <a:pt x="1326" y="210"/>
                  </a:cubicBezTo>
                  <a:cubicBezTo>
                    <a:pt x="1326" y="169"/>
                    <a:pt x="1326" y="107"/>
                    <a:pt x="1329" y="25"/>
                  </a:cubicBezTo>
                  <a:lnTo>
                    <a:pt x="1329" y="25"/>
                  </a:lnTo>
                  <a:cubicBezTo>
                    <a:pt x="762" y="57"/>
                    <a:pt x="292" y="113"/>
                    <a:pt x="1" y="188"/>
                  </a:cubicBezTo>
                  <a:lnTo>
                    <a:pt x="44" y="545"/>
                  </a:lnTo>
                  <a:cubicBezTo>
                    <a:pt x="508" y="652"/>
                    <a:pt x="1360" y="721"/>
                    <a:pt x="2337" y="721"/>
                  </a:cubicBezTo>
                  <a:cubicBezTo>
                    <a:pt x="3806" y="721"/>
                    <a:pt x="5000" y="561"/>
                    <a:pt x="5000" y="360"/>
                  </a:cubicBezTo>
                  <a:cubicBezTo>
                    <a:pt x="5000" y="251"/>
                    <a:pt x="4637" y="151"/>
                    <a:pt x="4066" y="85"/>
                  </a:cubicBezTo>
                  <a:cubicBezTo>
                    <a:pt x="4057" y="263"/>
                    <a:pt x="4038" y="248"/>
                    <a:pt x="3362" y="251"/>
                  </a:cubicBezTo>
                  <a:cubicBezTo>
                    <a:pt x="3354" y="251"/>
                    <a:pt x="3347" y="251"/>
                    <a:pt x="3340" y="251"/>
                  </a:cubicBezTo>
                  <a:cubicBezTo>
                    <a:pt x="2935" y="251"/>
                    <a:pt x="2830" y="165"/>
                    <a:pt x="2898" y="107"/>
                  </a:cubicBezTo>
                  <a:cubicBezTo>
                    <a:pt x="2945" y="69"/>
                    <a:pt x="2998" y="35"/>
                    <a:pt x="3055" y="13"/>
                  </a:cubicBezTo>
                  <a:cubicBezTo>
                    <a:pt x="2826" y="3"/>
                    <a:pt x="2585" y="0"/>
                    <a:pt x="2337" y="0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40"/>
            <p:cNvSpPr/>
            <p:nvPr/>
          </p:nvSpPr>
          <p:spPr>
            <a:xfrm>
              <a:off x="1996950" y="3586425"/>
              <a:ext cx="38550" cy="8700"/>
            </a:xfrm>
            <a:custGeom>
              <a:rect b="b" l="l" r="r" t="t"/>
              <a:pathLst>
                <a:path extrusionOk="0" h="348" w="1542">
                  <a:moveTo>
                    <a:pt x="833" y="0"/>
                  </a:moveTo>
                  <a:cubicBezTo>
                    <a:pt x="812" y="0"/>
                    <a:pt x="786" y="3"/>
                    <a:pt x="761" y="3"/>
                  </a:cubicBezTo>
                  <a:cubicBezTo>
                    <a:pt x="339" y="25"/>
                    <a:pt x="0" y="119"/>
                    <a:pt x="6" y="210"/>
                  </a:cubicBezTo>
                  <a:cubicBezTo>
                    <a:pt x="9" y="297"/>
                    <a:pt x="329" y="332"/>
                    <a:pt x="728" y="332"/>
                  </a:cubicBezTo>
                  <a:cubicBezTo>
                    <a:pt x="745" y="332"/>
                    <a:pt x="763" y="332"/>
                    <a:pt x="780" y="332"/>
                  </a:cubicBezTo>
                  <a:cubicBezTo>
                    <a:pt x="1504" y="329"/>
                    <a:pt x="1526" y="348"/>
                    <a:pt x="1538" y="125"/>
                  </a:cubicBezTo>
                  <a:cubicBezTo>
                    <a:pt x="1541" y="97"/>
                    <a:pt x="1535" y="66"/>
                    <a:pt x="1523" y="38"/>
                  </a:cubicBezTo>
                  <a:cubicBezTo>
                    <a:pt x="1402" y="70"/>
                    <a:pt x="1278" y="85"/>
                    <a:pt x="1154" y="85"/>
                  </a:cubicBezTo>
                  <a:cubicBezTo>
                    <a:pt x="1047" y="85"/>
                    <a:pt x="940" y="73"/>
                    <a:pt x="833" y="50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C24C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40"/>
            <p:cNvSpPr/>
            <p:nvPr/>
          </p:nvSpPr>
          <p:spPr>
            <a:xfrm>
              <a:off x="2055375" y="3578275"/>
              <a:ext cx="31100" cy="9500"/>
            </a:xfrm>
            <a:custGeom>
              <a:rect b="b" l="l" r="r" t="t"/>
              <a:pathLst>
                <a:path extrusionOk="0" h="380" w="1244">
                  <a:moveTo>
                    <a:pt x="589" y="0"/>
                  </a:moveTo>
                  <a:cubicBezTo>
                    <a:pt x="551" y="13"/>
                    <a:pt x="511" y="25"/>
                    <a:pt x="470" y="41"/>
                  </a:cubicBezTo>
                  <a:cubicBezTo>
                    <a:pt x="373" y="72"/>
                    <a:pt x="298" y="97"/>
                    <a:pt x="226" y="129"/>
                  </a:cubicBezTo>
                  <a:cubicBezTo>
                    <a:pt x="169" y="154"/>
                    <a:pt x="116" y="185"/>
                    <a:pt x="69" y="226"/>
                  </a:cubicBezTo>
                  <a:cubicBezTo>
                    <a:pt x="0" y="282"/>
                    <a:pt x="110" y="370"/>
                    <a:pt x="533" y="370"/>
                  </a:cubicBezTo>
                  <a:cubicBezTo>
                    <a:pt x="1212" y="364"/>
                    <a:pt x="1228" y="379"/>
                    <a:pt x="1237" y="204"/>
                  </a:cubicBezTo>
                  <a:cubicBezTo>
                    <a:pt x="1237" y="191"/>
                    <a:pt x="1237" y="176"/>
                    <a:pt x="1240" y="163"/>
                  </a:cubicBezTo>
                  <a:cubicBezTo>
                    <a:pt x="1244" y="129"/>
                    <a:pt x="1237" y="94"/>
                    <a:pt x="1222" y="66"/>
                  </a:cubicBezTo>
                  <a:lnTo>
                    <a:pt x="1222" y="69"/>
                  </a:lnTo>
                  <a:cubicBezTo>
                    <a:pt x="1222" y="69"/>
                    <a:pt x="1190" y="75"/>
                    <a:pt x="1107" y="75"/>
                  </a:cubicBezTo>
                  <a:cubicBezTo>
                    <a:pt x="1015" y="75"/>
                    <a:pt x="858" y="68"/>
                    <a:pt x="611" y="38"/>
                  </a:cubicBezTo>
                  <a:cubicBezTo>
                    <a:pt x="605" y="38"/>
                    <a:pt x="598" y="22"/>
                    <a:pt x="589" y="0"/>
                  </a:cubicBezTo>
                  <a:close/>
                </a:path>
              </a:pathLst>
            </a:custGeom>
            <a:solidFill>
              <a:srgbClr val="C24C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40"/>
            <p:cNvSpPr/>
            <p:nvPr/>
          </p:nvSpPr>
          <p:spPr>
            <a:xfrm>
              <a:off x="2017775" y="3400350"/>
              <a:ext cx="68700" cy="188225"/>
            </a:xfrm>
            <a:custGeom>
              <a:rect b="b" l="l" r="r" t="t"/>
              <a:pathLst>
                <a:path extrusionOk="0" h="7529" w="2748">
                  <a:moveTo>
                    <a:pt x="2726" y="0"/>
                  </a:moveTo>
                  <a:cubicBezTo>
                    <a:pt x="2696" y="63"/>
                    <a:pt x="2628" y="88"/>
                    <a:pt x="2489" y="88"/>
                  </a:cubicBezTo>
                  <a:cubicBezTo>
                    <a:pt x="2440" y="88"/>
                    <a:pt x="2381" y="84"/>
                    <a:pt x="2312" y="79"/>
                  </a:cubicBezTo>
                  <a:cubicBezTo>
                    <a:pt x="1852" y="35"/>
                    <a:pt x="1325" y="38"/>
                    <a:pt x="953" y="32"/>
                  </a:cubicBezTo>
                  <a:lnTo>
                    <a:pt x="953" y="32"/>
                  </a:lnTo>
                  <a:cubicBezTo>
                    <a:pt x="959" y="66"/>
                    <a:pt x="962" y="101"/>
                    <a:pt x="962" y="135"/>
                  </a:cubicBezTo>
                  <a:cubicBezTo>
                    <a:pt x="962" y="433"/>
                    <a:pt x="737" y="680"/>
                    <a:pt x="442" y="708"/>
                  </a:cubicBezTo>
                  <a:cubicBezTo>
                    <a:pt x="307" y="1651"/>
                    <a:pt x="69" y="3371"/>
                    <a:pt x="60" y="3706"/>
                  </a:cubicBezTo>
                  <a:cubicBezTo>
                    <a:pt x="51" y="4113"/>
                    <a:pt x="16" y="6497"/>
                    <a:pt x="4" y="7258"/>
                  </a:cubicBezTo>
                  <a:cubicBezTo>
                    <a:pt x="4" y="7340"/>
                    <a:pt x="4" y="7402"/>
                    <a:pt x="0" y="7443"/>
                  </a:cubicBezTo>
                  <a:lnTo>
                    <a:pt x="0" y="7493"/>
                  </a:lnTo>
                  <a:cubicBezTo>
                    <a:pt x="107" y="7516"/>
                    <a:pt x="215" y="7528"/>
                    <a:pt x="323" y="7528"/>
                  </a:cubicBezTo>
                  <a:cubicBezTo>
                    <a:pt x="447" y="7528"/>
                    <a:pt x="572" y="7513"/>
                    <a:pt x="693" y="7481"/>
                  </a:cubicBezTo>
                  <a:lnTo>
                    <a:pt x="699" y="7478"/>
                  </a:lnTo>
                  <a:cubicBezTo>
                    <a:pt x="686" y="7396"/>
                    <a:pt x="680" y="7315"/>
                    <a:pt x="683" y="7233"/>
                  </a:cubicBezTo>
                  <a:cubicBezTo>
                    <a:pt x="683" y="7167"/>
                    <a:pt x="686" y="7102"/>
                    <a:pt x="699" y="7036"/>
                  </a:cubicBezTo>
                  <a:cubicBezTo>
                    <a:pt x="733" y="6820"/>
                    <a:pt x="921" y="4505"/>
                    <a:pt x="906" y="4113"/>
                  </a:cubicBezTo>
                  <a:cubicBezTo>
                    <a:pt x="896" y="3891"/>
                    <a:pt x="968" y="3515"/>
                    <a:pt x="1065" y="2885"/>
                  </a:cubicBezTo>
                  <a:cubicBezTo>
                    <a:pt x="1128" y="2475"/>
                    <a:pt x="1579" y="1322"/>
                    <a:pt x="1579" y="1322"/>
                  </a:cubicBezTo>
                  <a:lnTo>
                    <a:pt x="1739" y="1322"/>
                  </a:lnTo>
                  <a:cubicBezTo>
                    <a:pt x="1739" y="1322"/>
                    <a:pt x="1805" y="3540"/>
                    <a:pt x="1795" y="3907"/>
                  </a:cubicBezTo>
                  <a:cubicBezTo>
                    <a:pt x="1783" y="4276"/>
                    <a:pt x="1927" y="5833"/>
                    <a:pt x="1958" y="6159"/>
                  </a:cubicBezTo>
                  <a:cubicBezTo>
                    <a:pt x="1983" y="6438"/>
                    <a:pt x="2046" y="6973"/>
                    <a:pt x="2093" y="7117"/>
                  </a:cubicBezTo>
                  <a:cubicBezTo>
                    <a:pt x="2099" y="7139"/>
                    <a:pt x="2109" y="7152"/>
                    <a:pt x="2115" y="7155"/>
                  </a:cubicBezTo>
                  <a:cubicBezTo>
                    <a:pt x="2348" y="7183"/>
                    <a:pt x="2502" y="7190"/>
                    <a:pt x="2598" y="7190"/>
                  </a:cubicBezTo>
                  <a:cubicBezTo>
                    <a:pt x="2694" y="7190"/>
                    <a:pt x="2732" y="7183"/>
                    <a:pt x="2732" y="7183"/>
                  </a:cubicBezTo>
                  <a:lnTo>
                    <a:pt x="2732" y="7180"/>
                  </a:lnTo>
                  <a:cubicBezTo>
                    <a:pt x="2704" y="7080"/>
                    <a:pt x="2688" y="6976"/>
                    <a:pt x="2682" y="6873"/>
                  </a:cubicBezTo>
                  <a:cubicBezTo>
                    <a:pt x="2657" y="6647"/>
                    <a:pt x="2594" y="4245"/>
                    <a:pt x="2616" y="3737"/>
                  </a:cubicBezTo>
                  <a:cubicBezTo>
                    <a:pt x="2638" y="3283"/>
                    <a:pt x="2729" y="652"/>
                    <a:pt x="2744" y="122"/>
                  </a:cubicBezTo>
                  <a:cubicBezTo>
                    <a:pt x="2744" y="63"/>
                    <a:pt x="2748" y="29"/>
                    <a:pt x="2748" y="29"/>
                  </a:cubicBezTo>
                  <a:cubicBezTo>
                    <a:pt x="2748" y="16"/>
                    <a:pt x="2738" y="3"/>
                    <a:pt x="2726" y="0"/>
                  </a:cubicBez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0"/>
            <p:cNvSpPr/>
            <p:nvPr/>
          </p:nvSpPr>
          <p:spPr>
            <a:xfrm>
              <a:off x="2028825" y="3401125"/>
              <a:ext cx="13025" cy="17025"/>
            </a:xfrm>
            <a:custGeom>
              <a:rect b="b" l="l" r="r" t="t"/>
              <a:pathLst>
                <a:path extrusionOk="0" h="681" w="521">
                  <a:moveTo>
                    <a:pt x="448" y="1"/>
                  </a:moveTo>
                  <a:cubicBezTo>
                    <a:pt x="457" y="35"/>
                    <a:pt x="461" y="70"/>
                    <a:pt x="461" y="107"/>
                  </a:cubicBezTo>
                  <a:cubicBezTo>
                    <a:pt x="461" y="367"/>
                    <a:pt x="266" y="583"/>
                    <a:pt x="10" y="618"/>
                  </a:cubicBezTo>
                  <a:cubicBezTo>
                    <a:pt x="6" y="637"/>
                    <a:pt x="3" y="655"/>
                    <a:pt x="0" y="680"/>
                  </a:cubicBezTo>
                  <a:cubicBezTo>
                    <a:pt x="295" y="649"/>
                    <a:pt x="520" y="402"/>
                    <a:pt x="520" y="104"/>
                  </a:cubicBezTo>
                  <a:cubicBezTo>
                    <a:pt x="520" y="70"/>
                    <a:pt x="517" y="35"/>
                    <a:pt x="511" y="1"/>
                  </a:cubicBezTo>
                  <a:close/>
                </a:path>
              </a:pathLst>
            </a:custGeom>
            <a:solidFill>
              <a:srgbClr val="1F9B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0"/>
            <p:cNvSpPr/>
            <p:nvPr/>
          </p:nvSpPr>
          <p:spPr>
            <a:xfrm>
              <a:off x="1944075" y="3258500"/>
              <a:ext cx="23525" cy="22375"/>
            </a:xfrm>
            <a:custGeom>
              <a:rect b="b" l="l" r="r" t="t"/>
              <a:pathLst>
                <a:path extrusionOk="0" h="895" w="941">
                  <a:moveTo>
                    <a:pt x="307" y="0"/>
                  </a:moveTo>
                  <a:cubicBezTo>
                    <a:pt x="241" y="0"/>
                    <a:pt x="179" y="24"/>
                    <a:pt x="139" y="86"/>
                  </a:cubicBezTo>
                  <a:cubicBezTo>
                    <a:pt x="1" y="293"/>
                    <a:pt x="110" y="431"/>
                    <a:pt x="239" y="562"/>
                  </a:cubicBezTo>
                  <a:cubicBezTo>
                    <a:pt x="323" y="662"/>
                    <a:pt x="430" y="744"/>
                    <a:pt x="552" y="797"/>
                  </a:cubicBezTo>
                  <a:cubicBezTo>
                    <a:pt x="634" y="838"/>
                    <a:pt x="721" y="869"/>
                    <a:pt x="812" y="894"/>
                  </a:cubicBezTo>
                  <a:cubicBezTo>
                    <a:pt x="812" y="885"/>
                    <a:pt x="812" y="879"/>
                    <a:pt x="812" y="872"/>
                  </a:cubicBezTo>
                  <a:cubicBezTo>
                    <a:pt x="818" y="763"/>
                    <a:pt x="862" y="656"/>
                    <a:pt x="941" y="575"/>
                  </a:cubicBezTo>
                  <a:cubicBezTo>
                    <a:pt x="915" y="562"/>
                    <a:pt x="890" y="550"/>
                    <a:pt x="868" y="537"/>
                  </a:cubicBezTo>
                  <a:cubicBezTo>
                    <a:pt x="768" y="481"/>
                    <a:pt x="677" y="252"/>
                    <a:pt x="593" y="139"/>
                  </a:cubicBezTo>
                  <a:cubicBezTo>
                    <a:pt x="540" y="68"/>
                    <a:pt x="418" y="0"/>
                    <a:pt x="307" y="0"/>
                  </a:cubicBezTo>
                  <a:close/>
                </a:path>
              </a:pathLst>
            </a:custGeom>
            <a:solidFill>
              <a:srgbClr val="FFD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0"/>
            <p:cNvSpPr/>
            <p:nvPr/>
          </p:nvSpPr>
          <p:spPr>
            <a:xfrm>
              <a:off x="1964275" y="3271925"/>
              <a:ext cx="131375" cy="130550"/>
            </a:xfrm>
            <a:custGeom>
              <a:rect b="b" l="l" r="r" t="t"/>
              <a:pathLst>
                <a:path extrusionOk="0" h="5222" w="5255">
                  <a:moveTo>
                    <a:pt x="192" y="0"/>
                  </a:moveTo>
                  <a:cubicBezTo>
                    <a:pt x="170" y="6"/>
                    <a:pt x="148" y="16"/>
                    <a:pt x="133" y="35"/>
                  </a:cubicBezTo>
                  <a:cubicBezTo>
                    <a:pt x="54" y="116"/>
                    <a:pt x="7" y="222"/>
                    <a:pt x="1" y="335"/>
                  </a:cubicBezTo>
                  <a:cubicBezTo>
                    <a:pt x="1" y="342"/>
                    <a:pt x="1" y="348"/>
                    <a:pt x="1" y="354"/>
                  </a:cubicBezTo>
                  <a:cubicBezTo>
                    <a:pt x="4" y="376"/>
                    <a:pt x="13" y="398"/>
                    <a:pt x="32" y="417"/>
                  </a:cubicBezTo>
                  <a:cubicBezTo>
                    <a:pt x="111" y="489"/>
                    <a:pt x="364" y="692"/>
                    <a:pt x="659" y="905"/>
                  </a:cubicBezTo>
                  <a:cubicBezTo>
                    <a:pt x="1016" y="1162"/>
                    <a:pt x="1436" y="1435"/>
                    <a:pt x="1677" y="1497"/>
                  </a:cubicBezTo>
                  <a:cubicBezTo>
                    <a:pt x="1755" y="1518"/>
                    <a:pt x="1839" y="1528"/>
                    <a:pt x="1927" y="1528"/>
                  </a:cubicBezTo>
                  <a:cubicBezTo>
                    <a:pt x="2220" y="1528"/>
                    <a:pt x="2559" y="1424"/>
                    <a:pt x="2880" y="1306"/>
                  </a:cubicBezTo>
                  <a:cubicBezTo>
                    <a:pt x="2883" y="1466"/>
                    <a:pt x="2895" y="1626"/>
                    <a:pt x="2895" y="1770"/>
                  </a:cubicBezTo>
                  <a:cubicBezTo>
                    <a:pt x="2920" y="2609"/>
                    <a:pt x="2739" y="4398"/>
                    <a:pt x="2707" y="4627"/>
                  </a:cubicBezTo>
                  <a:cubicBezTo>
                    <a:pt x="2673" y="4877"/>
                    <a:pt x="2648" y="5090"/>
                    <a:pt x="2711" y="5137"/>
                  </a:cubicBezTo>
                  <a:cubicBezTo>
                    <a:pt x="2720" y="5144"/>
                    <a:pt x="2729" y="5150"/>
                    <a:pt x="2739" y="5150"/>
                  </a:cubicBezTo>
                  <a:cubicBezTo>
                    <a:pt x="2811" y="5159"/>
                    <a:pt x="2911" y="5166"/>
                    <a:pt x="3030" y="5169"/>
                  </a:cubicBezTo>
                  <a:lnTo>
                    <a:pt x="3093" y="5169"/>
                  </a:lnTo>
                  <a:cubicBezTo>
                    <a:pt x="3465" y="5175"/>
                    <a:pt x="3995" y="5172"/>
                    <a:pt x="4452" y="5212"/>
                  </a:cubicBezTo>
                  <a:cubicBezTo>
                    <a:pt x="4521" y="5218"/>
                    <a:pt x="4580" y="5221"/>
                    <a:pt x="4629" y="5221"/>
                  </a:cubicBezTo>
                  <a:cubicBezTo>
                    <a:pt x="4768" y="5221"/>
                    <a:pt x="4836" y="5197"/>
                    <a:pt x="4866" y="5134"/>
                  </a:cubicBezTo>
                  <a:cubicBezTo>
                    <a:pt x="4922" y="5021"/>
                    <a:pt x="4859" y="4786"/>
                    <a:pt x="4878" y="4357"/>
                  </a:cubicBezTo>
                  <a:cubicBezTo>
                    <a:pt x="4891" y="4038"/>
                    <a:pt x="5132" y="1692"/>
                    <a:pt x="5132" y="1692"/>
                  </a:cubicBezTo>
                  <a:cubicBezTo>
                    <a:pt x="5254" y="736"/>
                    <a:pt x="4913" y="533"/>
                    <a:pt x="4593" y="454"/>
                  </a:cubicBezTo>
                  <a:cubicBezTo>
                    <a:pt x="4537" y="442"/>
                    <a:pt x="4487" y="429"/>
                    <a:pt x="4437" y="420"/>
                  </a:cubicBezTo>
                  <a:cubicBezTo>
                    <a:pt x="4158" y="365"/>
                    <a:pt x="3974" y="360"/>
                    <a:pt x="3744" y="360"/>
                  </a:cubicBezTo>
                  <a:cubicBezTo>
                    <a:pt x="3700" y="360"/>
                    <a:pt x="3655" y="360"/>
                    <a:pt x="3606" y="360"/>
                  </a:cubicBezTo>
                  <a:lnTo>
                    <a:pt x="3534" y="360"/>
                  </a:lnTo>
                  <a:cubicBezTo>
                    <a:pt x="3450" y="360"/>
                    <a:pt x="3365" y="373"/>
                    <a:pt x="3284" y="398"/>
                  </a:cubicBezTo>
                  <a:cubicBezTo>
                    <a:pt x="3259" y="398"/>
                    <a:pt x="3234" y="407"/>
                    <a:pt x="3212" y="417"/>
                  </a:cubicBezTo>
                  <a:cubicBezTo>
                    <a:pt x="3102" y="467"/>
                    <a:pt x="3005" y="595"/>
                    <a:pt x="2817" y="686"/>
                  </a:cubicBezTo>
                  <a:cubicBezTo>
                    <a:pt x="2466" y="858"/>
                    <a:pt x="2444" y="908"/>
                    <a:pt x="1999" y="937"/>
                  </a:cubicBezTo>
                  <a:cubicBezTo>
                    <a:pt x="1988" y="937"/>
                    <a:pt x="1976" y="938"/>
                    <a:pt x="1964" y="938"/>
                  </a:cubicBezTo>
                  <a:cubicBezTo>
                    <a:pt x="1580" y="938"/>
                    <a:pt x="1042" y="602"/>
                    <a:pt x="662" y="332"/>
                  </a:cubicBezTo>
                  <a:cubicBezTo>
                    <a:pt x="405" y="154"/>
                    <a:pt x="217" y="0"/>
                    <a:pt x="192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40"/>
            <p:cNvSpPr/>
            <p:nvPr/>
          </p:nvSpPr>
          <p:spPr>
            <a:xfrm>
              <a:off x="2118950" y="3616800"/>
              <a:ext cx="52875" cy="5025"/>
            </a:xfrm>
            <a:custGeom>
              <a:rect b="b" l="l" r="r" t="t"/>
              <a:pathLst>
                <a:path extrusionOk="0" h="201" w="2115">
                  <a:moveTo>
                    <a:pt x="583" y="0"/>
                  </a:moveTo>
                  <a:cubicBezTo>
                    <a:pt x="239" y="19"/>
                    <a:pt x="1" y="54"/>
                    <a:pt x="1" y="94"/>
                  </a:cubicBezTo>
                  <a:cubicBezTo>
                    <a:pt x="1" y="154"/>
                    <a:pt x="474" y="201"/>
                    <a:pt x="1059" y="201"/>
                  </a:cubicBezTo>
                  <a:cubicBezTo>
                    <a:pt x="1642" y="201"/>
                    <a:pt x="2115" y="154"/>
                    <a:pt x="2115" y="94"/>
                  </a:cubicBezTo>
                  <a:cubicBezTo>
                    <a:pt x="2115" y="57"/>
                    <a:pt x="1880" y="19"/>
                    <a:pt x="1542" y="0"/>
                  </a:cubicBezTo>
                  <a:cubicBezTo>
                    <a:pt x="1386" y="63"/>
                    <a:pt x="1222" y="95"/>
                    <a:pt x="1058" y="95"/>
                  </a:cubicBezTo>
                  <a:cubicBezTo>
                    <a:pt x="1050" y="95"/>
                    <a:pt x="1042" y="95"/>
                    <a:pt x="1034" y="94"/>
                  </a:cubicBezTo>
                  <a:cubicBezTo>
                    <a:pt x="878" y="91"/>
                    <a:pt x="724" y="60"/>
                    <a:pt x="583" y="0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40"/>
            <p:cNvSpPr/>
            <p:nvPr/>
          </p:nvSpPr>
          <p:spPr>
            <a:xfrm>
              <a:off x="2102350" y="3468700"/>
              <a:ext cx="66125" cy="74700"/>
            </a:xfrm>
            <a:custGeom>
              <a:rect b="b" l="l" r="r" t="t"/>
              <a:pathLst>
                <a:path extrusionOk="0" h="2988" w="2645">
                  <a:moveTo>
                    <a:pt x="160" y="1464"/>
                  </a:moveTo>
                  <a:cubicBezTo>
                    <a:pt x="107" y="1502"/>
                    <a:pt x="65" y="1553"/>
                    <a:pt x="37" y="1610"/>
                  </a:cubicBezTo>
                  <a:lnTo>
                    <a:pt x="37" y="1610"/>
                  </a:lnTo>
                  <a:cubicBezTo>
                    <a:pt x="63" y="1560"/>
                    <a:pt x="102" y="1510"/>
                    <a:pt x="160" y="1464"/>
                  </a:cubicBezTo>
                  <a:lnTo>
                    <a:pt x="160" y="1464"/>
                  </a:lnTo>
                  <a:cubicBezTo>
                    <a:pt x="160" y="1464"/>
                    <a:pt x="160" y="1464"/>
                    <a:pt x="160" y="1464"/>
                  </a:cubicBezTo>
                  <a:close/>
                  <a:moveTo>
                    <a:pt x="37" y="1610"/>
                  </a:moveTo>
                  <a:lnTo>
                    <a:pt x="37" y="1610"/>
                  </a:lnTo>
                  <a:cubicBezTo>
                    <a:pt x="16" y="1652"/>
                    <a:pt x="5" y="1693"/>
                    <a:pt x="1" y="1730"/>
                  </a:cubicBezTo>
                  <a:cubicBezTo>
                    <a:pt x="7" y="1688"/>
                    <a:pt x="19" y="1648"/>
                    <a:pt x="37" y="1610"/>
                  </a:cubicBezTo>
                  <a:close/>
                  <a:moveTo>
                    <a:pt x="1855" y="1"/>
                  </a:moveTo>
                  <a:cubicBezTo>
                    <a:pt x="1817" y="7"/>
                    <a:pt x="1783" y="20"/>
                    <a:pt x="1748" y="39"/>
                  </a:cubicBezTo>
                  <a:cubicBezTo>
                    <a:pt x="1492" y="173"/>
                    <a:pt x="1448" y="596"/>
                    <a:pt x="1441" y="681"/>
                  </a:cubicBezTo>
                  <a:cubicBezTo>
                    <a:pt x="1404" y="1107"/>
                    <a:pt x="1780" y="1583"/>
                    <a:pt x="1604" y="1843"/>
                  </a:cubicBezTo>
                  <a:cubicBezTo>
                    <a:pt x="1548" y="1926"/>
                    <a:pt x="1504" y="1960"/>
                    <a:pt x="1465" y="1960"/>
                  </a:cubicBezTo>
                  <a:cubicBezTo>
                    <a:pt x="1290" y="1960"/>
                    <a:pt x="1211" y="1301"/>
                    <a:pt x="660" y="1301"/>
                  </a:cubicBezTo>
                  <a:cubicBezTo>
                    <a:pt x="600" y="1301"/>
                    <a:pt x="535" y="1309"/>
                    <a:pt x="464" y="1326"/>
                  </a:cubicBezTo>
                  <a:cubicBezTo>
                    <a:pt x="330" y="1359"/>
                    <a:pt x="231" y="1408"/>
                    <a:pt x="160" y="1464"/>
                  </a:cubicBezTo>
                  <a:lnTo>
                    <a:pt x="160" y="1464"/>
                  </a:lnTo>
                  <a:cubicBezTo>
                    <a:pt x="1336" y="1553"/>
                    <a:pt x="1519" y="2987"/>
                    <a:pt x="1912" y="2987"/>
                  </a:cubicBezTo>
                  <a:cubicBezTo>
                    <a:pt x="2004" y="2987"/>
                    <a:pt x="2107" y="2909"/>
                    <a:pt x="2237" y="2717"/>
                  </a:cubicBezTo>
                  <a:cubicBezTo>
                    <a:pt x="2644" y="2112"/>
                    <a:pt x="1773" y="1013"/>
                    <a:pt x="1855" y="23"/>
                  </a:cubicBezTo>
                  <a:lnTo>
                    <a:pt x="1855" y="1"/>
                  </a:lnTo>
                  <a:close/>
                </a:path>
              </a:pathLst>
            </a:custGeom>
            <a:solidFill>
              <a:srgbClr val="C466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0"/>
            <p:cNvSpPr/>
            <p:nvPr/>
          </p:nvSpPr>
          <p:spPr>
            <a:xfrm>
              <a:off x="2102575" y="3468475"/>
              <a:ext cx="98625" cy="91025"/>
            </a:xfrm>
            <a:custGeom>
              <a:rect b="b" l="l" r="r" t="t"/>
              <a:pathLst>
                <a:path extrusionOk="0" h="3641" w="3945">
                  <a:moveTo>
                    <a:pt x="1968" y="0"/>
                  </a:moveTo>
                  <a:cubicBezTo>
                    <a:pt x="1930" y="0"/>
                    <a:pt x="1891" y="3"/>
                    <a:pt x="1852" y="10"/>
                  </a:cubicBezTo>
                  <a:lnTo>
                    <a:pt x="1852" y="32"/>
                  </a:lnTo>
                  <a:cubicBezTo>
                    <a:pt x="1771" y="1022"/>
                    <a:pt x="2642" y="2121"/>
                    <a:pt x="2234" y="2729"/>
                  </a:cubicBezTo>
                  <a:cubicBezTo>
                    <a:pt x="2105" y="2921"/>
                    <a:pt x="2001" y="2999"/>
                    <a:pt x="1909" y="2999"/>
                  </a:cubicBezTo>
                  <a:cubicBezTo>
                    <a:pt x="1516" y="2999"/>
                    <a:pt x="1331" y="1562"/>
                    <a:pt x="158" y="1476"/>
                  </a:cubicBezTo>
                  <a:cubicBezTo>
                    <a:pt x="73" y="1539"/>
                    <a:pt x="17" y="1636"/>
                    <a:pt x="1" y="1739"/>
                  </a:cubicBezTo>
                  <a:lnTo>
                    <a:pt x="1" y="1742"/>
                  </a:lnTo>
                  <a:cubicBezTo>
                    <a:pt x="1" y="1758"/>
                    <a:pt x="1" y="1774"/>
                    <a:pt x="1" y="1786"/>
                  </a:cubicBezTo>
                  <a:cubicBezTo>
                    <a:pt x="1" y="1789"/>
                    <a:pt x="1" y="1789"/>
                    <a:pt x="1" y="1789"/>
                  </a:cubicBezTo>
                  <a:lnTo>
                    <a:pt x="1" y="1808"/>
                  </a:lnTo>
                  <a:cubicBezTo>
                    <a:pt x="1" y="1808"/>
                    <a:pt x="1" y="1811"/>
                    <a:pt x="1" y="1811"/>
                  </a:cubicBezTo>
                  <a:cubicBezTo>
                    <a:pt x="1" y="1817"/>
                    <a:pt x="4" y="1824"/>
                    <a:pt x="4" y="1830"/>
                  </a:cubicBezTo>
                  <a:cubicBezTo>
                    <a:pt x="4" y="1830"/>
                    <a:pt x="4" y="1830"/>
                    <a:pt x="4" y="1833"/>
                  </a:cubicBezTo>
                  <a:cubicBezTo>
                    <a:pt x="7" y="1836"/>
                    <a:pt x="7" y="1839"/>
                    <a:pt x="7" y="1846"/>
                  </a:cubicBezTo>
                  <a:lnTo>
                    <a:pt x="7" y="1849"/>
                  </a:lnTo>
                  <a:cubicBezTo>
                    <a:pt x="10" y="1855"/>
                    <a:pt x="13" y="1858"/>
                    <a:pt x="13" y="1864"/>
                  </a:cubicBezTo>
                  <a:cubicBezTo>
                    <a:pt x="32" y="1902"/>
                    <a:pt x="64" y="1930"/>
                    <a:pt x="104" y="1946"/>
                  </a:cubicBezTo>
                  <a:lnTo>
                    <a:pt x="123" y="1949"/>
                  </a:lnTo>
                  <a:cubicBezTo>
                    <a:pt x="136" y="1955"/>
                    <a:pt x="148" y="1955"/>
                    <a:pt x="161" y="1958"/>
                  </a:cubicBezTo>
                  <a:cubicBezTo>
                    <a:pt x="201" y="1968"/>
                    <a:pt x="251" y="1971"/>
                    <a:pt x="305" y="1974"/>
                  </a:cubicBezTo>
                  <a:cubicBezTo>
                    <a:pt x="333" y="1974"/>
                    <a:pt x="361" y="1977"/>
                    <a:pt x="389" y="1983"/>
                  </a:cubicBezTo>
                  <a:lnTo>
                    <a:pt x="421" y="1987"/>
                  </a:lnTo>
                  <a:cubicBezTo>
                    <a:pt x="449" y="1990"/>
                    <a:pt x="483" y="1996"/>
                    <a:pt x="515" y="2002"/>
                  </a:cubicBezTo>
                  <a:lnTo>
                    <a:pt x="549" y="2012"/>
                  </a:lnTo>
                  <a:cubicBezTo>
                    <a:pt x="652" y="2037"/>
                    <a:pt x="750" y="2081"/>
                    <a:pt x="840" y="2137"/>
                  </a:cubicBezTo>
                  <a:cubicBezTo>
                    <a:pt x="878" y="2159"/>
                    <a:pt x="912" y="2184"/>
                    <a:pt x="944" y="2212"/>
                  </a:cubicBezTo>
                  <a:cubicBezTo>
                    <a:pt x="975" y="2237"/>
                    <a:pt x="1006" y="2265"/>
                    <a:pt x="1035" y="2297"/>
                  </a:cubicBezTo>
                  <a:cubicBezTo>
                    <a:pt x="1072" y="2337"/>
                    <a:pt x="1110" y="2381"/>
                    <a:pt x="1141" y="2428"/>
                  </a:cubicBezTo>
                  <a:cubicBezTo>
                    <a:pt x="1151" y="2444"/>
                    <a:pt x="1160" y="2460"/>
                    <a:pt x="1169" y="2475"/>
                  </a:cubicBezTo>
                  <a:cubicBezTo>
                    <a:pt x="1185" y="2500"/>
                    <a:pt x="1201" y="2532"/>
                    <a:pt x="1213" y="2560"/>
                  </a:cubicBezTo>
                  <a:cubicBezTo>
                    <a:pt x="1229" y="2594"/>
                    <a:pt x="1238" y="2632"/>
                    <a:pt x="1241" y="2669"/>
                  </a:cubicBezTo>
                  <a:cubicBezTo>
                    <a:pt x="1244" y="2679"/>
                    <a:pt x="1244" y="2688"/>
                    <a:pt x="1241" y="2698"/>
                  </a:cubicBezTo>
                  <a:cubicBezTo>
                    <a:pt x="1241" y="2713"/>
                    <a:pt x="1238" y="2729"/>
                    <a:pt x="1229" y="2741"/>
                  </a:cubicBezTo>
                  <a:cubicBezTo>
                    <a:pt x="1219" y="2754"/>
                    <a:pt x="1210" y="2760"/>
                    <a:pt x="1198" y="2763"/>
                  </a:cubicBezTo>
                  <a:lnTo>
                    <a:pt x="1185" y="2763"/>
                  </a:lnTo>
                  <a:cubicBezTo>
                    <a:pt x="1180" y="2765"/>
                    <a:pt x="1175" y="2766"/>
                    <a:pt x="1169" y="2766"/>
                  </a:cubicBezTo>
                  <a:cubicBezTo>
                    <a:pt x="1164" y="2766"/>
                    <a:pt x="1158" y="2765"/>
                    <a:pt x="1154" y="2763"/>
                  </a:cubicBezTo>
                  <a:cubicBezTo>
                    <a:pt x="1144" y="2763"/>
                    <a:pt x="1132" y="2760"/>
                    <a:pt x="1119" y="2757"/>
                  </a:cubicBezTo>
                  <a:cubicBezTo>
                    <a:pt x="1107" y="2754"/>
                    <a:pt x="1091" y="2751"/>
                    <a:pt x="1078" y="2748"/>
                  </a:cubicBezTo>
                  <a:cubicBezTo>
                    <a:pt x="984" y="2716"/>
                    <a:pt x="859" y="2663"/>
                    <a:pt x="721" y="2648"/>
                  </a:cubicBezTo>
                  <a:cubicBezTo>
                    <a:pt x="690" y="2641"/>
                    <a:pt x="659" y="2641"/>
                    <a:pt x="624" y="2641"/>
                  </a:cubicBezTo>
                  <a:cubicBezTo>
                    <a:pt x="593" y="2641"/>
                    <a:pt x="558" y="2644"/>
                    <a:pt x="524" y="2651"/>
                  </a:cubicBezTo>
                  <a:cubicBezTo>
                    <a:pt x="490" y="2657"/>
                    <a:pt x="458" y="2669"/>
                    <a:pt x="424" y="2682"/>
                  </a:cubicBezTo>
                  <a:cubicBezTo>
                    <a:pt x="399" y="2691"/>
                    <a:pt x="374" y="2707"/>
                    <a:pt x="349" y="2720"/>
                  </a:cubicBezTo>
                  <a:cubicBezTo>
                    <a:pt x="336" y="2729"/>
                    <a:pt x="327" y="2738"/>
                    <a:pt x="314" y="2745"/>
                  </a:cubicBezTo>
                  <a:cubicBezTo>
                    <a:pt x="292" y="2763"/>
                    <a:pt x="270" y="2779"/>
                    <a:pt x="251" y="2801"/>
                  </a:cubicBezTo>
                  <a:cubicBezTo>
                    <a:pt x="220" y="2829"/>
                    <a:pt x="195" y="2861"/>
                    <a:pt x="173" y="2892"/>
                  </a:cubicBezTo>
                  <a:cubicBezTo>
                    <a:pt x="151" y="2923"/>
                    <a:pt x="136" y="2954"/>
                    <a:pt x="123" y="2986"/>
                  </a:cubicBezTo>
                  <a:cubicBezTo>
                    <a:pt x="111" y="3014"/>
                    <a:pt x="104" y="3042"/>
                    <a:pt x="104" y="3070"/>
                  </a:cubicBezTo>
                  <a:cubicBezTo>
                    <a:pt x="104" y="3086"/>
                    <a:pt x="104" y="3102"/>
                    <a:pt x="111" y="3117"/>
                  </a:cubicBezTo>
                  <a:cubicBezTo>
                    <a:pt x="117" y="3130"/>
                    <a:pt x="126" y="3139"/>
                    <a:pt x="139" y="3149"/>
                  </a:cubicBezTo>
                  <a:cubicBezTo>
                    <a:pt x="148" y="3155"/>
                    <a:pt x="158" y="3158"/>
                    <a:pt x="167" y="3161"/>
                  </a:cubicBezTo>
                  <a:cubicBezTo>
                    <a:pt x="211" y="3174"/>
                    <a:pt x="258" y="3183"/>
                    <a:pt x="302" y="3186"/>
                  </a:cubicBezTo>
                  <a:cubicBezTo>
                    <a:pt x="352" y="3193"/>
                    <a:pt x="408" y="3199"/>
                    <a:pt x="477" y="3211"/>
                  </a:cubicBezTo>
                  <a:cubicBezTo>
                    <a:pt x="496" y="3214"/>
                    <a:pt x="524" y="3221"/>
                    <a:pt x="562" y="3227"/>
                  </a:cubicBezTo>
                  <a:lnTo>
                    <a:pt x="609" y="3240"/>
                  </a:lnTo>
                  <a:lnTo>
                    <a:pt x="637" y="3246"/>
                  </a:lnTo>
                  <a:cubicBezTo>
                    <a:pt x="656" y="3249"/>
                    <a:pt x="674" y="3255"/>
                    <a:pt x="693" y="3261"/>
                  </a:cubicBezTo>
                  <a:lnTo>
                    <a:pt x="721" y="3271"/>
                  </a:lnTo>
                  <a:cubicBezTo>
                    <a:pt x="872" y="3315"/>
                    <a:pt x="1053" y="3387"/>
                    <a:pt x="1176" y="3506"/>
                  </a:cubicBezTo>
                  <a:cubicBezTo>
                    <a:pt x="1207" y="3534"/>
                    <a:pt x="1235" y="3568"/>
                    <a:pt x="1260" y="3606"/>
                  </a:cubicBezTo>
                  <a:cubicBezTo>
                    <a:pt x="1266" y="3619"/>
                    <a:pt x="1273" y="3628"/>
                    <a:pt x="1276" y="3641"/>
                  </a:cubicBezTo>
                  <a:lnTo>
                    <a:pt x="2338" y="3641"/>
                  </a:lnTo>
                  <a:cubicBezTo>
                    <a:pt x="2338" y="3637"/>
                    <a:pt x="2341" y="3634"/>
                    <a:pt x="2344" y="3631"/>
                  </a:cubicBezTo>
                  <a:cubicBezTo>
                    <a:pt x="2360" y="3597"/>
                    <a:pt x="2375" y="3562"/>
                    <a:pt x="2397" y="3531"/>
                  </a:cubicBezTo>
                  <a:cubicBezTo>
                    <a:pt x="2416" y="3500"/>
                    <a:pt x="2438" y="3468"/>
                    <a:pt x="2463" y="3437"/>
                  </a:cubicBezTo>
                  <a:cubicBezTo>
                    <a:pt x="2472" y="3424"/>
                    <a:pt x="2485" y="3409"/>
                    <a:pt x="2501" y="3393"/>
                  </a:cubicBezTo>
                  <a:cubicBezTo>
                    <a:pt x="2570" y="3318"/>
                    <a:pt x="2648" y="3252"/>
                    <a:pt x="2732" y="3199"/>
                  </a:cubicBezTo>
                  <a:cubicBezTo>
                    <a:pt x="2770" y="3174"/>
                    <a:pt x="2808" y="3152"/>
                    <a:pt x="2848" y="3133"/>
                  </a:cubicBezTo>
                  <a:cubicBezTo>
                    <a:pt x="2942" y="3089"/>
                    <a:pt x="3039" y="3058"/>
                    <a:pt x="3140" y="3039"/>
                  </a:cubicBezTo>
                  <a:cubicBezTo>
                    <a:pt x="3180" y="3033"/>
                    <a:pt x="3218" y="3030"/>
                    <a:pt x="3252" y="3023"/>
                  </a:cubicBezTo>
                  <a:lnTo>
                    <a:pt x="3309" y="3020"/>
                  </a:lnTo>
                  <a:cubicBezTo>
                    <a:pt x="3358" y="3017"/>
                    <a:pt x="3405" y="3016"/>
                    <a:pt x="3450" y="3016"/>
                  </a:cubicBezTo>
                  <a:cubicBezTo>
                    <a:pt x="3523" y="3016"/>
                    <a:pt x="3590" y="3019"/>
                    <a:pt x="3650" y="3019"/>
                  </a:cubicBezTo>
                  <a:cubicBezTo>
                    <a:pt x="3748" y="3019"/>
                    <a:pt x="3827" y="3012"/>
                    <a:pt x="3879" y="2980"/>
                  </a:cubicBezTo>
                  <a:cubicBezTo>
                    <a:pt x="3885" y="2976"/>
                    <a:pt x="3891" y="2973"/>
                    <a:pt x="3901" y="2967"/>
                  </a:cubicBezTo>
                  <a:cubicBezTo>
                    <a:pt x="3913" y="2954"/>
                    <a:pt x="3923" y="2942"/>
                    <a:pt x="3929" y="2926"/>
                  </a:cubicBezTo>
                  <a:cubicBezTo>
                    <a:pt x="3935" y="2920"/>
                    <a:pt x="3938" y="2911"/>
                    <a:pt x="3938" y="2901"/>
                  </a:cubicBezTo>
                  <a:cubicBezTo>
                    <a:pt x="3942" y="2892"/>
                    <a:pt x="3945" y="2882"/>
                    <a:pt x="3945" y="2873"/>
                  </a:cubicBezTo>
                  <a:cubicBezTo>
                    <a:pt x="3945" y="2864"/>
                    <a:pt x="3945" y="2851"/>
                    <a:pt x="3942" y="2842"/>
                  </a:cubicBezTo>
                  <a:cubicBezTo>
                    <a:pt x="3916" y="2735"/>
                    <a:pt x="3801" y="2604"/>
                    <a:pt x="3647" y="2513"/>
                  </a:cubicBezTo>
                  <a:cubicBezTo>
                    <a:pt x="3616" y="2494"/>
                    <a:pt x="3584" y="2475"/>
                    <a:pt x="3553" y="2463"/>
                  </a:cubicBezTo>
                  <a:cubicBezTo>
                    <a:pt x="3519" y="2447"/>
                    <a:pt x="3484" y="2431"/>
                    <a:pt x="3450" y="2422"/>
                  </a:cubicBezTo>
                  <a:cubicBezTo>
                    <a:pt x="3330" y="2386"/>
                    <a:pt x="3230" y="2372"/>
                    <a:pt x="3146" y="2372"/>
                  </a:cubicBezTo>
                  <a:cubicBezTo>
                    <a:pt x="2812" y="2372"/>
                    <a:pt x="2735" y="2602"/>
                    <a:pt x="2626" y="2602"/>
                  </a:cubicBezTo>
                  <a:cubicBezTo>
                    <a:pt x="2605" y="2602"/>
                    <a:pt x="2583" y="2593"/>
                    <a:pt x="2557" y="2572"/>
                  </a:cubicBezTo>
                  <a:cubicBezTo>
                    <a:pt x="2529" y="2547"/>
                    <a:pt x="2513" y="2507"/>
                    <a:pt x="2523" y="2469"/>
                  </a:cubicBezTo>
                  <a:cubicBezTo>
                    <a:pt x="2529" y="2413"/>
                    <a:pt x="2544" y="2356"/>
                    <a:pt x="2566" y="2303"/>
                  </a:cubicBezTo>
                  <a:cubicBezTo>
                    <a:pt x="2601" y="2225"/>
                    <a:pt x="2645" y="2131"/>
                    <a:pt x="2695" y="2027"/>
                  </a:cubicBezTo>
                  <a:lnTo>
                    <a:pt x="2726" y="1965"/>
                  </a:lnTo>
                  <a:cubicBezTo>
                    <a:pt x="2792" y="1827"/>
                    <a:pt x="2848" y="1689"/>
                    <a:pt x="2898" y="1545"/>
                  </a:cubicBezTo>
                  <a:cubicBezTo>
                    <a:pt x="2914" y="1495"/>
                    <a:pt x="2930" y="1445"/>
                    <a:pt x="2942" y="1395"/>
                  </a:cubicBezTo>
                  <a:cubicBezTo>
                    <a:pt x="2955" y="1341"/>
                    <a:pt x="2964" y="1291"/>
                    <a:pt x="2970" y="1238"/>
                  </a:cubicBezTo>
                  <a:cubicBezTo>
                    <a:pt x="2977" y="1210"/>
                    <a:pt x="2980" y="1185"/>
                    <a:pt x="2980" y="1160"/>
                  </a:cubicBezTo>
                  <a:cubicBezTo>
                    <a:pt x="2983" y="1131"/>
                    <a:pt x="2983" y="1106"/>
                    <a:pt x="2983" y="1081"/>
                  </a:cubicBezTo>
                  <a:cubicBezTo>
                    <a:pt x="2989" y="915"/>
                    <a:pt x="2952" y="749"/>
                    <a:pt x="2880" y="602"/>
                  </a:cubicBezTo>
                  <a:cubicBezTo>
                    <a:pt x="2870" y="580"/>
                    <a:pt x="2858" y="558"/>
                    <a:pt x="2845" y="536"/>
                  </a:cubicBezTo>
                  <a:lnTo>
                    <a:pt x="2839" y="527"/>
                  </a:lnTo>
                  <a:cubicBezTo>
                    <a:pt x="2826" y="508"/>
                    <a:pt x="2814" y="489"/>
                    <a:pt x="2801" y="467"/>
                  </a:cubicBezTo>
                  <a:lnTo>
                    <a:pt x="2792" y="458"/>
                  </a:lnTo>
                  <a:cubicBezTo>
                    <a:pt x="2779" y="439"/>
                    <a:pt x="2764" y="417"/>
                    <a:pt x="2748" y="402"/>
                  </a:cubicBezTo>
                  <a:lnTo>
                    <a:pt x="2739" y="392"/>
                  </a:lnTo>
                  <a:cubicBezTo>
                    <a:pt x="2723" y="373"/>
                    <a:pt x="2707" y="355"/>
                    <a:pt x="2689" y="339"/>
                  </a:cubicBezTo>
                  <a:cubicBezTo>
                    <a:pt x="2685" y="336"/>
                    <a:pt x="2685" y="336"/>
                    <a:pt x="2682" y="333"/>
                  </a:cubicBezTo>
                  <a:cubicBezTo>
                    <a:pt x="2663" y="314"/>
                    <a:pt x="2645" y="298"/>
                    <a:pt x="2626" y="279"/>
                  </a:cubicBezTo>
                  <a:cubicBezTo>
                    <a:pt x="2607" y="264"/>
                    <a:pt x="2585" y="245"/>
                    <a:pt x="2563" y="229"/>
                  </a:cubicBezTo>
                  <a:lnTo>
                    <a:pt x="2557" y="226"/>
                  </a:lnTo>
                  <a:cubicBezTo>
                    <a:pt x="2538" y="210"/>
                    <a:pt x="2516" y="195"/>
                    <a:pt x="2494" y="182"/>
                  </a:cubicBezTo>
                  <a:lnTo>
                    <a:pt x="2488" y="176"/>
                  </a:lnTo>
                  <a:cubicBezTo>
                    <a:pt x="2466" y="163"/>
                    <a:pt x="2444" y="151"/>
                    <a:pt x="2422" y="138"/>
                  </a:cubicBezTo>
                  <a:lnTo>
                    <a:pt x="2416" y="135"/>
                  </a:lnTo>
                  <a:cubicBezTo>
                    <a:pt x="2347" y="95"/>
                    <a:pt x="2275" y="63"/>
                    <a:pt x="2200" y="41"/>
                  </a:cubicBezTo>
                  <a:cubicBezTo>
                    <a:pt x="2175" y="32"/>
                    <a:pt x="2153" y="26"/>
                    <a:pt x="2128" y="19"/>
                  </a:cubicBezTo>
                  <a:cubicBezTo>
                    <a:pt x="2075" y="7"/>
                    <a:pt x="2022" y="0"/>
                    <a:pt x="1968" y="0"/>
                  </a:cubicBez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0"/>
            <p:cNvSpPr/>
            <p:nvPr/>
          </p:nvSpPr>
          <p:spPr>
            <a:xfrm>
              <a:off x="2112925" y="3559400"/>
              <a:ext cx="64875" cy="59850"/>
            </a:xfrm>
            <a:custGeom>
              <a:rect b="b" l="l" r="r" t="t"/>
              <a:pathLst>
                <a:path extrusionOk="0" h="2394" w="2595">
                  <a:moveTo>
                    <a:pt x="317" y="0"/>
                  </a:moveTo>
                  <a:cubicBezTo>
                    <a:pt x="141" y="0"/>
                    <a:pt x="4" y="141"/>
                    <a:pt x="4" y="314"/>
                  </a:cubicBezTo>
                  <a:lnTo>
                    <a:pt x="4" y="1056"/>
                  </a:lnTo>
                  <a:cubicBezTo>
                    <a:pt x="0" y="1598"/>
                    <a:pt x="323" y="2087"/>
                    <a:pt x="821" y="2300"/>
                  </a:cubicBezTo>
                  <a:cubicBezTo>
                    <a:pt x="965" y="2359"/>
                    <a:pt x="1119" y="2390"/>
                    <a:pt x="1272" y="2394"/>
                  </a:cubicBezTo>
                  <a:cubicBezTo>
                    <a:pt x="1280" y="2394"/>
                    <a:pt x="1288" y="2394"/>
                    <a:pt x="1295" y="2394"/>
                  </a:cubicBezTo>
                  <a:cubicBezTo>
                    <a:pt x="2011" y="2394"/>
                    <a:pt x="2594" y="1816"/>
                    <a:pt x="2594" y="1097"/>
                  </a:cubicBezTo>
                  <a:lnTo>
                    <a:pt x="2594" y="314"/>
                  </a:lnTo>
                  <a:cubicBezTo>
                    <a:pt x="2594" y="141"/>
                    <a:pt x="2453" y="4"/>
                    <a:pt x="2281" y="0"/>
                  </a:cubicBez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0"/>
            <p:cNvSpPr/>
            <p:nvPr/>
          </p:nvSpPr>
          <p:spPr>
            <a:xfrm>
              <a:off x="2002825" y="3127850"/>
              <a:ext cx="20200" cy="12825"/>
            </a:xfrm>
            <a:custGeom>
              <a:rect b="b" l="l" r="r" t="t"/>
              <a:pathLst>
                <a:path extrusionOk="0" h="513" w="808">
                  <a:moveTo>
                    <a:pt x="602" y="0"/>
                  </a:moveTo>
                  <a:cubicBezTo>
                    <a:pt x="591" y="0"/>
                    <a:pt x="581" y="1"/>
                    <a:pt x="570" y="2"/>
                  </a:cubicBezTo>
                  <a:cubicBezTo>
                    <a:pt x="561" y="2"/>
                    <a:pt x="555" y="6"/>
                    <a:pt x="545" y="9"/>
                  </a:cubicBezTo>
                  <a:cubicBezTo>
                    <a:pt x="442" y="39"/>
                    <a:pt x="300" y="194"/>
                    <a:pt x="208" y="194"/>
                  </a:cubicBezTo>
                  <a:cubicBezTo>
                    <a:pt x="206" y="194"/>
                    <a:pt x="203" y="194"/>
                    <a:pt x="201" y="194"/>
                  </a:cubicBezTo>
                  <a:cubicBezTo>
                    <a:pt x="179" y="190"/>
                    <a:pt x="154" y="184"/>
                    <a:pt x="129" y="181"/>
                  </a:cubicBezTo>
                  <a:lnTo>
                    <a:pt x="129" y="181"/>
                  </a:lnTo>
                  <a:cubicBezTo>
                    <a:pt x="141" y="200"/>
                    <a:pt x="150" y="222"/>
                    <a:pt x="150" y="247"/>
                  </a:cubicBezTo>
                  <a:lnTo>
                    <a:pt x="150" y="303"/>
                  </a:lnTo>
                  <a:cubicBezTo>
                    <a:pt x="150" y="368"/>
                    <a:pt x="99" y="421"/>
                    <a:pt x="36" y="421"/>
                  </a:cubicBezTo>
                  <a:cubicBezTo>
                    <a:pt x="29" y="421"/>
                    <a:pt x="23" y="420"/>
                    <a:pt x="16" y="419"/>
                  </a:cubicBezTo>
                  <a:lnTo>
                    <a:pt x="0" y="419"/>
                  </a:lnTo>
                  <a:cubicBezTo>
                    <a:pt x="91" y="457"/>
                    <a:pt x="185" y="488"/>
                    <a:pt x="282" y="510"/>
                  </a:cubicBezTo>
                  <a:cubicBezTo>
                    <a:pt x="296" y="512"/>
                    <a:pt x="309" y="513"/>
                    <a:pt x="321" y="513"/>
                  </a:cubicBezTo>
                  <a:cubicBezTo>
                    <a:pt x="381" y="513"/>
                    <a:pt x="424" y="490"/>
                    <a:pt x="473" y="466"/>
                  </a:cubicBezTo>
                  <a:cubicBezTo>
                    <a:pt x="514" y="447"/>
                    <a:pt x="558" y="435"/>
                    <a:pt x="602" y="425"/>
                  </a:cubicBezTo>
                  <a:cubicBezTo>
                    <a:pt x="746" y="400"/>
                    <a:pt x="790" y="394"/>
                    <a:pt x="799" y="197"/>
                  </a:cubicBezTo>
                  <a:cubicBezTo>
                    <a:pt x="807" y="64"/>
                    <a:pt x="699" y="0"/>
                    <a:pt x="602" y="0"/>
                  </a:cubicBezTo>
                  <a:close/>
                </a:path>
              </a:pathLst>
            </a:custGeom>
            <a:solidFill>
              <a:srgbClr val="FFD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0"/>
            <p:cNvSpPr/>
            <p:nvPr/>
          </p:nvSpPr>
          <p:spPr>
            <a:xfrm>
              <a:off x="1885825" y="3337000"/>
              <a:ext cx="31975" cy="6200"/>
            </a:xfrm>
            <a:custGeom>
              <a:rect b="b" l="l" r="r" t="t"/>
              <a:pathLst>
                <a:path extrusionOk="0" h="248" w="1279">
                  <a:moveTo>
                    <a:pt x="386" y="0"/>
                  </a:moveTo>
                  <a:lnTo>
                    <a:pt x="376" y="28"/>
                  </a:lnTo>
                  <a:cubicBezTo>
                    <a:pt x="360" y="69"/>
                    <a:pt x="323" y="97"/>
                    <a:pt x="279" y="97"/>
                  </a:cubicBezTo>
                  <a:lnTo>
                    <a:pt x="110" y="91"/>
                  </a:lnTo>
                  <a:cubicBezTo>
                    <a:pt x="69" y="91"/>
                    <a:pt x="35" y="66"/>
                    <a:pt x="19" y="28"/>
                  </a:cubicBezTo>
                  <a:cubicBezTo>
                    <a:pt x="6" y="50"/>
                    <a:pt x="0" y="75"/>
                    <a:pt x="0" y="100"/>
                  </a:cubicBezTo>
                  <a:cubicBezTo>
                    <a:pt x="0" y="179"/>
                    <a:pt x="3" y="223"/>
                    <a:pt x="50" y="248"/>
                  </a:cubicBezTo>
                  <a:lnTo>
                    <a:pt x="1278" y="248"/>
                  </a:lnTo>
                  <a:cubicBezTo>
                    <a:pt x="1266" y="172"/>
                    <a:pt x="996" y="85"/>
                    <a:pt x="658" y="44"/>
                  </a:cubicBezTo>
                  <a:cubicBezTo>
                    <a:pt x="561" y="31"/>
                    <a:pt x="470" y="13"/>
                    <a:pt x="386" y="0"/>
                  </a:cubicBez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40"/>
            <p:cNvSpPr/>
            <p:nvPr/>
          </p:nvSpPr>
          <p:spPr>
            <a:xfrm>
              <a:off x="1862175" y="3077850"/>
              <a:ext cx="37225" cy="58775"/>
            </a:xfrm>
            <a:custGeom>
              <a:rect b="b" l="l" r="r" t="t"/>
              <a:pathLst>
                <a:path extrusionOk="0" h="2351" w="1489">
                  <a:moveTo>
                    <a:pt x="1488" y="1"/>
                  </a:moveTo>
                  <a:lnTo>
                    <a:pt x="1488" y="1"/>
                  </a:lnTo>
                  <a:cubicBezTo>
                    <a:pt x="1416" y="38"/>
                    <a:pt x="1347" y="85"/>
                    <a:pt x="1288" y="145"/>
                  </a:cubicBezTo>
                  <a:cubicBezTo>
                    <a:pt x="1137" y="289"/>
                    <a:pt x="996" y="439"/>
                    <a:pt x="865" y="602"/>
                  </a:cubicBezTo>
                  <a:cubicBezTo>
                    <a:pt x="489" y="1053"/>
                    <a:pt x="100" y="1639"/>
                    <a:pt x="25" y="1999"/>
                  </a:cubicBezTo>
                  <a:cubicBezTo>
                    <a:pt x="0" y="2112"/>
                    <a:pt x="69" y="2225"/>
                    <a:pt x="182" y="2253"/>
                  </a:cubicBezTo>
                  <a:lnTo>
                    <a:pt x="536" y="2350"/>
                  </a:lnTo>
                  <a:lnTo>
                    <a:pt x="830" y="1868"/>
                  </a:lnTo>
                  <a:lnTo>
                    <a:pt x="686" y="1789"/>
                  </a:lnTo>
                  <a:cubicBezTo>
                    <a:pt x="714" y="1736"/>
                    <a:pt x="743" y="1686"/>
                    <a:pt x="771" y="1639"/>
                  </a:cubicBezTo>
                  <a:cubicBezTo>
                    <a:pt x="545" y="1044"/>
                    <a:pt x="1247" y="439"/>
                    <a:pt x="1488" y="1"/>
                  </a:cubicBez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0"/>
            <p:cNvSpPr/>
            <p:nvPr/>
          </p:nvSpPr>
          <p:spPr>
            <a:xfrm>
              <a:off x="1872900" y="3082325"/>
              <a:ext cx="133700" cy="100650"/>
            </a:xfrm>
            <a:custGeom>
              <a:rect b="b" l="l" r="r" t="t"/>
              <a:pathLst>
                <a:path extrusionOk="0" h="4026" w="5348">
                  <a:moveTo>
                    <a:pt x="157" y="2184"/>
                  </a:moveTo>
                  <a:lnTo>
                    <a:pt x="498" y="2278"/>
                  </a:lnTo>
                  <a:lnTo>
                    <a:pt x="498" y="2278"/>
                  </a:lnTo>
                  <a:lnTo>
                    <a:pt x="489" y="2275"/>
                  </a:lnTo>
                  <a:lnTo>
                    <a:pt x="157" y="2184"/>
                  </a:lnTo>
                  <a:close/>
                  <a:moveTo>
                    <a:pt x="2556" y="0"/>
                  </a:moveTo>
                  <a:cubicBezTo>
                    <a:pt x="2541" y="314"/>
                    <a:pt x="2541" y="671"/>
                    <a:pt x="2469" y="1006"/>
                  </a:cubicBezTo>
                  <a:cubicBezTo>
                    <a:pt x="2376" y="1444"/>
                    <a:pt x="1830" y="2079"/>
                    <a:pt x="1227" y="2079"/>
                  </a:cubicBezTo>
                  <a:cubicBezTo>
                    <a:pt x="1033" y="2079"/>
                    <a:pt x="832" y="2012"/>
                    <a:pt x="639" y="1852"/>
                  </a:cubicBezTo>
                  <a:lnTo>
                    <a:pt x="630" y="1845"/>
                  </a:lnTo>
                  <a:cubicBezTo>
                    <a:pt x="589" y="1989"/>
                    <a:pt x="545" y="2134"/>
                    <a:pt x="498" y="2278"/>
                  </a:cubicBezTo>
                  <a:cubicBezTo>
                    <a:pt x="495" y="2284"/>
                    <a:pt x="495" y="2293"/>
                    <a:pt x="492" y="2300"/>
                  </a:cubicBezTo>
                  <a:cubicBezTo>
                    <a:pt x="289" y="2935"/>
                    <a:pt x="66" y="3518"/>
                    <a:pt x="41" y="3634"/>
                  </a:cubicBezTo>
                  <a:cubicBezTo>
                    <a:pt x="25" y="3712"/>
                    <a:pt x="10" y="3781"/>
                    <a:pt x="0" y="3847"/>
                  </a:cubicBezTo>
                  <a:cubicBezTo>
                    <a:pt x="13" y="3825"/>
                    <a:pt x="35" y="3813"/>
                    <a:pt x="60" y="3813"/>
                  </a:cubicBezTo>
                  <a:lnTo>
                    <a:pt x="69" y="3813"/>
                  </a:lnTo>
                  <a:cubicBezTo>
                    <a:pt x="85" y="3813"/>
                    <a:pt x="107" y="3809"/>
                    <a:pt x="132" y="3809"/>
                  </a:cubicBezTo>
                  <a:cubicBezTo>
                    <a:pt x="232" y="3809"/>
                    <a:pt x="448" y="3816"/>
                    <a:pt x="1072" y="3881"/>
                  </a:cubicBezTo>
                  <a:cubicBezTo>
                    <a:pt x="1429" y="3922"/>
                    <a:pt x="1661" y="3944"/>
                    <a:pt x="1805" y="3966"/>
                  </a:cubicBezTo>
                  <a:cubicBezTo>
                    <a:pt x="1823" y="3969"/>
                    <a:pt x="1845" y="3972"/>
                    <a:pt x="1864" y="3975"/>
                  </a:cubicBezTo>
                  <a:cubicBezTo>
                    <a:pt x="1958" y="3991"/>
                    <a:pt x="2005" y="4007"/>
                    <a:pt x="2024" y="4026"/>
                  </a:cubicBezTo>
                  <a:cubicBezTo>
                    <a:pt x="2027" y="3913"/>
                    <a:pt x="2015" y="3766"/>
                    <a:pt x="2002" y="3578"/>
                  </a:cubicBezTo>
                  <a:cubicBezTo>
                    <a:pt x="2002" y="3562"/>
                    <a:pt x="1999" y="3543"/>
                    <a:pt x="1996" y="3528"/>
                  </a:cubicBezTo>
                  <a:cubicBezTo>
                    <a:pt x="1905" y="2450"/>
                    <a:pt x="2193" y="2008"/>
                    <a:pt x="2416" y="1635"/>
                  </a:cubicBezTo>
                  <a:cubicBezTo>
                    <a:pt x="2528" y="1444"/>
                    <a:pt x="2582" y="1225"/>
                    <a:pt x="2566" y="1006"/>
                  </a:cubicBezTo>
                  <a:lnTo>
                    <a:pt x="2566" y="1006"/>
                  </a:lnTo>
                  <a:lnTo>
                    <a:pt x="3249" y="1911"/>
                  </a:lnTo>
                  <a:cubicBezTo>
                    <a:pt x="3311" y="1989"/>
                    <a:pt x="3402" y="2040"/>
                    <a:pt x="3502" y="2055"/>
                  </a:cubicBezTo>
                  <a:lnTo>
                    <a:pt x="5197" y="2240"/>
                  </a:lnTo>
                  <a:lnTo>
                    <a:pt x="5213" y="2240"/>
                  </a:lnTo>
                  <a:cubicBezTo>
                    <a:pt x="5220" y="2241"/>
                    <a:pt x="5226" y="2242"/>
                    <a:pt x="5233" y="2242"/>
                  </a:cubicBezTo>
                  <a:cubicBezTo>
                    <a:pt x="5296" y="2242"/>
                    <a:pt x="5347" y="2189"/>
                    <a:pt x="5347" y="2124"/>
                  </a:cubicBezTo>
                  <a:lnTo>
                    <a:pt x="5347" y="2068"/>
                  </a:lnTo>
                  <a:cubicBezTo>
                    <a:pt x="5347" y="2015"/>
                    <a:pt x="5310" y="1968"/>
                    <a:pt x="5260" y="1955"/>
                  </a:cubicBezTo>
                  <a:lnTo>
                    <a:pt x="3647" y="1529"/>
                  </a:lnTo>
                  <a:cubicBezTo>
                    <a:pt x="3647" y="1529"/>
                    <a:pt x="3192" y="796"/>
                    <a:pt x="2976" y="495"/>
                  </a:cubicBezTo>
                  <a:cubicBezTo>
                    <a:pt x="2904" y="392"/>
                    <a:pt x="2779" y="132"/>
                    <a:pt x="2556" y="0"/>
                  </a:cubicBez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0"/>
            <p:cNvSpPr/>
            <p:nvPr/>
          </p:nvSpPr>
          <p:spPr>
            <a:xfrm>
              <a:off x="1800150" y="3177550"/>
              <a:ext cx="122575" cy="161825"/>
            </a:xfrm>
            <a:custGeom>
              <a:rect b="b" l="l" r="r" t="t"/>
              <a:pathLst>
                <a:path extrusionOk="0" h="6473" w="4903">
                  <a:moveTo>
                    <a:pt x="3042" y="0"/>
                  </a:moveTo>
                  <a:cubicBezTo>
                    <a:pt x="3054" y="44"/>
                    <a:pt x="3058" y="88"/>
                    <a:pt x="3058" y="132"/>
                  </a:cubicBezTo>
                  <a:cubicBezTo>
                    <a:pt x="3058" y="323"/>
                    <a:pt x="2964" y="502"/>
                    <a:pt x="2804" y="611"/>
                  </a:cubicBezTo>
                  <a:cubicBezTo>
                    <a:pt x="2704" y="1231"/>
                    <a:pt x="2538" y="2231"/>
                    <a:pt x="2453" y="2575"/>
                  </a:cubicBezTo>
                  <a:cubicBezTo>
                    <a:pt x="2405" y="2774"/>
                    <a:pt x="1829" y="2827"/>
                    <a:pt x="1239" y="2827"/>
                  </a:cubicBezTo>
                  <a:cubicBezTo>
                    <a:pt x="725" y="2827"/>
                    <a:pt x="199" y="2787"/>
                    <a:pt x="0" y="2770"/>
                  </a:cubicBezTo>
                  <a:lnTo>
                    <a:pt x="0" y="2770"/>
                  </a:lnTo>
                  <a:cubicBezTo>
                    <a:pt x="47" y="2817"/>
                    <a:pt x="101" y="2929"/>
                    <a:pt x="151" y="3077"/>
                  </a:cubicBezTo>
                  <a:cubicBezTo>
                    <a:pt x="631" y="3210"/>
                    <a:pt x="1724" y="3489"/>
                    <a:pt x="2422" y="3489"/>
                  </a:cubicBezTo>
                  <a:cubicBezTo>
                    <a:pt x="2739" y="3489"/>
                    <a:pt x="2975" y="3431"/>
                    <a:pt x="3036" y="3277"/>
                  </a:cubicBezTo>
                  <a:cubicBezTo>
                    <a:pt x="3220" y="2807"/>
                    <a:pt x="3524" y="1726"/>
                    <a:pt x="3662" y="1228"/>
                  </a:cubicBezTo>
                  <a:cubicBezTo>
                    <a:pt x="3677" y="1175"/>
                    <a:pt x="3721" y="1149"/>
                    <a:pt x="3766" y="1149"/>
                  </a:cubicBezTo>
                  <a:cubicBezTo>
                    <a:pt x="3809" y="1149"/>
                    <a:pt x="3852" y="1173"/>
                    <a:pt x="3869" y="1222"/>
                  </a:cubicBezTo>
                  <a:cubicBezTo>
                    <a:pt x="4066" y="1830"/>
                    <a:pt x="4013" y="3177"/>
                    <a:pt x="3938" y="3546"/>
                  </a:cubicBezTo>
                  <a:cubicBezTo>
                    <a:pt x="3850" y="3947"/>
                    <a:pt x="3490" y="5789"/>
                    <a:pt x="3440" y="6356"/>
                  </a:cubicBezTo>
                  <a:cubicBezTo>
                    <a:pt x="3440" y="6372"/>
                    <a:pt x="3443" y="6391"/>
                    <a:pt x="3449" y="6403"/>
                  </a:cubicBezTo>
                  <a:cubicBezTo>
                    <a:pt x="3462" y="6441"/>
                    <a:pt x="3499" y="6469"/>
                    <a:pt x="3540" y="6469"/>
                  </a:cubicBezTo>
                  <a:lnTo>
                    <a:pt x="3706" y="6472"/>
                  </a:lnTo>
                  <a:cubicBezTo>
                    <a:pt x="3750" y="6472"/>
                    <a:pt x="3791" y="6444"/>
                    <a:pt x="3803" y="6403"/>
                  </a:cubicBezTo>
                  <a:lnTo>
                    <a:pt x="3813" y="6375"/>
                  </a:lnTo>
                  <a:cubicBezTo>
                    <a:pt x="4101" y="5520"/>
                    <a:pt x="4596" y="3919"/>
                    <a:pt x="4661" y="3456"/>
                  </a:cubicBezTo>
                  <a:cubicBezTo>
                    <a:pt x="4712" y="3105"/>
                    <a:pt x="4837" y="1576"/>
                    <a:pt x="4903" y="758"/>
                  </a:cubicBezTo>
                  <a:cubicBezTo>
                    <a:pt x="4771" y="649"/>
                    <a:pt x="4693" y="486"/>
                    <a:pt x="4693" y="314"/>
                  </a:cubicBezTo>
                  <a:cubicBezTo>
                    <a:pt x="4693" y="260"/>
                    <a:pt x="4699" y="207"/>
                    <a:pt x="4715" y="157"/>
                  </a:cubicBezTo>
                  <a:cubicBezTo>
                    <a:pt x="4567" y="135"/>
                    <a:pt x="4339" y="110"/>
                    <a:pt x="3982" y="72"/>
                  </a:cubicBezTo>
                  <a:cubicBezTo>
                    <a:pt x="3358" y="7"/>
                    <a:pt x="3142" y="0"/>
                    <a:pt x="3042" y="0"/>
                  </a:cubicBez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0"/>
            <p:cNvSpPr/>
            <p:nvPr/>
          </p:nvSpPr>
          <p:spPr>
            <a:xfrm>
              <a:off x="1794975" y="3246125"/>
              <a:ext cx="13025" cy="31475"/>
            </a:xfrm>
            <a:custGeom>
              <a:rect b="b" l="l" r="r" t="t"/>
              <a:pathLst>
                <a:path extrusionOk="0" h="1259" w="521">
                  <a:moveTo>
                    <a:pt x="162" y="1"/>
                  </a:moveTo>
                  <a:cubicBezTo>
                    <a:pt x="160" y="1"/>
                    <a:pt x="159" y="1"/>
                    <a:pt x="157" y="1"/>
                  </a:cubicBezTo>
                  <a:cubicBezTo>
                    <a:pt x="82" y="20"/>
                    <a:pt x="1" y="77"/>
                    <a:pt x="167" y="662"/>
                  </a:cubicBezTo>
                  <a:cubicBezTo>
                    <a:pt x="261" y="993"/>
                    <a:pt x="363" y="1259"/>
                    <a:pt x="438" y="1259"/>
                  </a:cubicBezTo>
                  <a:cubicBezTo>
                    <a:pt x="440" y="1259"/>
                    <a:pt x="443" y="1258"/>
                    <a:pt x="445" y="1258"/>
                  </a:cubicBezTo>
                  <a:cubicBezTo>
                    <a:pt x="521" y="1242"/>
                    <a:pt x="514" y="944"/>
                    <a:pt x="436" y="600"/>
                  </a:cubicBezTo>
                  <a:cubicBezTo>
                    <a:pt x="414" y="503"/>
                    <a:pt x="386" y="415"/>
                    <a:pt x="361" y="334"/>
                  </a:cubicBezTo>
                  <a:cubicBezTo>
                    <a:pt x="311" y="186"/>
                    <a:pt x="254" y="77"/>
                    <a:pt x="207" y="27"/>
                  </a:cubicBezTo>
                  <a:cubicBezTo>
                    <a:pt x="191" y="10"/>
                    <a:pt x="174" y="1"/>
                    <a:pt x="162" y="1"/>
                  </a:cubicBez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40"/>
            <p:cNvSpPr/>
            <p:nvPr/>
          </p:nvSpPr>
          <p:spPr>
            <a:xfrm>
              <a:off x="1875550" y="3124525"/>
              <a:ext cx="13100" cy="14750"/>
            </a:xfrm>
            <a:custGeom>
              <a:rect b="b" l="l" r="r" t="t"/>
              <a:pathLst>
                <a:path extrusionOk="0" h="590" w="524">
                  <a:moveTo>
                    <a:pt x="295" y="1"/>
                  </a:moveTo>
                  <a:lnTo>
                    <a:pt x="1" y="483"/>
                  </a:lnTo>
                  <a:lnTo>
                    <a:pt x="51" y="496"/>
                  </a:lnTo>
                  <a:lnTo>
                    <a:pt x="392" y="590"/>
                  </a:lnTo>
                  <a:cubicBezTo>
                    <a:pt x="439" y="446"/>
                    <a:pt x="483" y="301"/>
                    <a:pt x="524" y="157"/>
                  </a:cubicBezTo>
                  <a:cubicBezTo>
                    <a:pt x="493" y="129"/>
                    <a:pt x="461" y="101"/>
                    <a:pt x="436" y="76"/>
                  </a:cubicBezTo>
                  <a:lnTo>
                    <a:pt x="345" y="29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rgbClr val="912D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40"/>
            <p:cNvSpPr/>
            <p:nvPr/>
          </p:nvSpPr>
          <p:spPr>
            <a:xfrm>
              <a:off x="1875800" y="3035650"/>
              <a:ext cx="68550" cy="98650"/>
            </a:xfrm>
            <a:custGeom>
              <a:rect b="b" l="l" r="r" t="t"/>
              <a:pathLst>
                <a:path extrusionOk="0" h="3946" w="2742">
                  <a:moveTo>
                    <a:pt x="1993" y="0"/>
                  </a:moveTo>
                  <a:cubicBezTo>
                    <a:pt x="1985" y="0"/>
                    <a:pt x="1978" y="0"/>
                    <a:pt x="1971" y="0"/>
                  </a:cubicBezTo>
                  <a:cubicBezTo>
                    <a:pt x="1805" y="4"/>
                    <a:pt x="1651" y="72"/>
                    <a:pt x="1538" y="191"/>
                  </a:cubicBezTo>
                  <a:cubicBezTo>
                    <a:pt x="1222" y="520"/>
                    <a:pt x="1225" y="990"/>
                    <a:pt x="990" y="1592"/>
                  </a:cubicBezTo>
                  <a:cubicBezTo>
                    <a:pt x="978" y="1623"/>
                    <a:pt x="962" y="1657"/>
                    <a:pt x="943" y="1689"/>
                  </a:cubicBezTo>
                  <a:cubicBezTo>
                    <a:pt x="702" y="2127"/>
                    <a:pt x="0" y="2732"/>
                    <a:pt x="226" y="3327"/>
                  </a:cubicBezTo>
                  <a:cubicBezTo>
                    <a:pt x="270" y="3443"/>
                    <a:pt x="339" y="3546"/>
                    <a:pt x="426" y="3631"/>
                  </a:cubicBezTo>
                  <a:cubicBezTo>
                    <a:pt x="451" y="3656"/>
                    <a:pt x="483" y="3684"/>
                    <a:pt x="514" y="3712"/>
                  </a:cubicBezTo>
                  <a:lnTo>
                    <a:pt x="523" y="3719"/>
                  </a:lnTo>
                  <a:cubicBezTo>
                    <a:pt x="716" y="3879"/>
                    <a:pt x="917" y="3946"/>
                    <a:pt x="1111" y="3946"/>
                  </a:cubicBezTo>
                  <a:cubicBezTo>
                    <a:pt x="1714" y="3946"/>
                    <a:pt x="2260" y="3311"/>
                    <a:pt x="2353" y="2873"/>
                  </a:cubicBezTo>
                  <a:cubicBezTo>
                    <a:pt x="2425" y="2538"/>
                    <a:pt x="2425" y="2181"/>
                    <a:pt x="2440" y="1867"/>
                  </a:cubicBezTo>
                  <a:cubicBezTo>
                    <a:pt x="2444" y="1814"/>
                    <a:pt x="2447" y="1761"/>
                    <a:pt x="2450" y="1711"/>
                  </a:cubicBezTo>
                  <a:cubicBezTo>
                    <a:pt x="2456" y="1567"/>
                    <a:pt x="2481" y="1423"/>
                    <a:pt x="2528" y="1285"/>
                  </a:cubicBezTo>
                  <a:cubicBezTo>
                    <a:pt x="2575" y="1172"/>
                    <a:pt x="2619" y="1056"/>
                    <a:pt x="2653" y="940"/>
                  </a:cubicBezTo>
                  <a:cubicBezTo>
                    <a:pt x="2729" y="680"/>
                    <a:pt x="2741" y="389"/>
                    <a:pt x="2481" y="166"/>
                  </a:cubicBezTo>
                  <a:cubicBezTo>
                    <a:pt x="2431" y="126"/>
                    <a:pt x="2375" y="91"/>
                    <a:pt x="2315" y="66"/>
                  </a:cubicBezTo>
                  <a:cubicBezTo>
                    <a:pt x="2212" y="22"/>
                    <a:pt x="2104" y="0"/>
                    <a:pt x="1993" y="0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40"/>
            <p:cNvSpPr/>
            <p:nvPr/>
          </p:nvSpPr>
          <p:spPr>
            <a:xfrm>
              <a:off x="1801475" y="3343175"/>
              <a:ext cx="187275" cy="277700"/>
            </a:xfrm>
            <a:custGeom>
              <a:rect b="b" l="l" r="r" t="t"/>
              <a:pathLst>
                <a:path extrusionOk="0" h="11108" w="7491">
                  <a:moveTo>
                    <a:pt x="5946" y="480"/>
                  </a:moveTo>
                  <a:lnTo>
                    <a:pt x="6400" y="4176"/>
                  </a:lnTo>
                  <a:lnTo>
                    <a:pt x="1088" y="4176"/>
                  </a:lnTo>
                  <a:lnTo>
                    <a:pt x="1545" y="480"/>
                  </a:lnTo>
                  <a:close/>
                  <a:moveTo>
                    <a:pt x="6432" y="4417"/>
                  </a:moveTo>
                  <a:lnTo>
                    <a:pt x="6848" y="7800"/>
                  </a:lnTo>
                  <a:lnTo>
                    <a:pt x="640" y="7800"/>
                  </a:lnTo>
                  <a:lnTo>
                    <a:pt x="1059" y="4417"/>
                  </a:lnTo>
                  <a:close/>
                  <a:moveTo>
                    <a:pt x="1573" y="1"/>
                  </a:moveTo>
                  <a:cubicBezTo>
                    <a:pt x="1441" y="1"/>
                    <a:pt x="1335" y="104"/>
                    <a:pt x="1332" y="232"/>
                  </a:cubicBezTo>
                  <a:lnTo>
                    <a:pt x="320" y="8430"/>
                  </a:lnTo>
                  <a:lnTo>
                    <a:pt x="308" y="8533"/>
                  </a:lnTo>
                  <a:lnTo>
                    <a:pt x="26" y="10817"/>
                  </a:lnTo>
                  <a:lnTo>
                    <a:pt x="7" y="10974"/>
                  </a:lnTo>
                  <a:cubicBezTo>
                    <a:pt x="1" y="11039"/>
                    <a:pt x="48" y="11099"/>
                    <a:pt x="113" y="11105"/>
                  </a:cubicBezTo>
                  <a:cubicBezTo>
                    <a:pt x="115" y="11107"/>
                    <a:pt x="117" y="11108"/>
                    <a:pt x="120" y="11108"/>
                  </a:cubicBezTo>
                  <a:cubicBezTo>
                    <a:pt x="122" y="11108"/>
                    <a:pt x="124" y="11107"/>
                    <a:pt x="126" y="11105"/>
                  </a:cubicBezTo>
                  <a:cubicBezTo>
                    <a:pt x="185" y="11105"/>
                    <a:pt x="235" y="11061"/>
                    <a:pt x="245" y="11002"/>
                  </a:cubicBezTo>
                  <a:lnTo>
                    <a:pt x="270" y="10792"/>
                  </a:lnTo>
                  <a:lnTo>
                    <a:pt x="546" y="8584"/>
                  </a:lnTo>
                  <a:lnTo>
                    <a:pt x="558" y="8480"/>
                  </a:lnTo>
                  <a:lnTo>
                    <a:pt x="611" y="8042"/>
                  </a:lnTo>
                  <a:lnTo>
                    <a:pt x="6879" y="8042"/>
                  </a:lnTo>
                  <a:lnTo>
                    <a:pt x="7096" y="9783"/>
                  </a:lnTo>
                  <a:lnTo>
                    <a:pt x="7118" y="9987"/>
                  </a:lnTo>
                  <a:lnTo>
                    <a:pt x="7218" y="10792"/>
                  </a:lnTo>
                  <a:lnTo>
                    <a:pt x="7243" y="11002"/>
                  </a:lnTo>
                  <a:cubicBezTo>
                    <a:pt x="7252" y="11061"/>
                    <a:pt x="7302" y="11105"/>
                    <a:pt x="7362" y="11105"/>
                  </a:cubicBezTo>
                  <a:lnTo>
                    <a:pt x="7378" y="11105"/>
                  </a:lnTo>
                  <a:cubicBezTo>
                    <a:pt x="7443" y="11099"/>
                    <a:pt x="7490" y="11039"/>
                    <a:pt x="7481" y="10974"/>
                  </a:cubicBezTo>
                  <a:lnTo>
                    <a:pt x="7462" y="10817"/>
                  </a:lnTo>
                  <a:lnTo>
                    <a:pt x="7368" y="10062"/>
                  </a:lnTo>
                  <a:lnTo>
                    <a:pt x="7324" y="9705"/>
                  </a:lnTo>
                  <a:lnTo>
                    <a:pt x="7108" y="7954"/>
                  </a:lnTo>
                  <a:cubicBezTo>
                    <a:pt x="7111" y="7945"/>
                    <a:pt x="7114" y="7932"/>
                    <a:pt x="7114" y="7920"/>
                  </a:cubicBezTo>
                  <a:cubicBezTo>
                    <a:pt x="7114" y="7898"/>
                    <a:pt x="7108" y="7876"/>
                    <a:pt x="7099" y="7860"/>
                  </a:cubicBezTo>
                  <a:lnTo>
                    <a:pt x="6159" y="232"/>
                  </a:lnTo>
                  <a:cubicBezTo>
                    <a:pt x="6153" y="104"/>
                    <a:pt x="6046" y="1"/>
                    <a:pt x="5918" y="1"/>
                  </a:cubicBez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40"/>
            <p:cNvSpPr/>
            <p:nvPr/>
          </p:nvSpPr>
          <p:spPr>
            <a:xfrm>
              <a:off x="1917450" y="3181475"/>
              <a:ext cx="5425" cy="15050"/>
            </a:xfrm>
            <a:custGeom>
              <a:rect b="b" l="l" r="r" t="t"/>
              <a:pathLst>
                <a:path extrusionOk="0" h="602" w="217">
                  <a:moveTo>
                    <a:pt x="23" y="0"/>
                  </a:moveTo>
                  <a:cubicBezTo>
                    <a:pt x="7" y="50"/>
                    <a:pt x="1" y="103"/>
                    <a:pt x="1" y="157"/>
                  </a:cubicBezTo>
                  <a:cubicBezTo>
                    <a:pt x="1" y="329"/>
                    <a:pt x="76" y="492"/>
                    <a:pt x="211" y="601"/>
                  </a:cubicBezTo>
                  <a:cubicBezTo>
                    <a:pt x="214" y="576"/>
                    <a:pt x="214" y="551"/>
                    <a:pt x="217" y="526"/>
                  </a:cubicBezTo>
                  <a:cubicBezTo>
                    <a:pt x="117" y="429"/>
                    <a:pt x="60" y="295"/>
                    <a:pt x="60" y="157"/>
                  </a:cubicBezTo>
                  <a:cubicBezTo>
                    <a:pt x="60" y="107"/>
                    <a:pt x="67" y="56"/>
                    <a:pt x="82" y="9"/>
                  </a:cubicBezTo>
                  <a:cubicBezTo>
                    <a:pt x="63" y="6"/>
                    <a:pt x="41" y="3"/>
                    <a:pt x="23" y="0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40"/>
            <p:cNvSpPr/>
            <p:nvPr/>
          </p:nvSpPr>
          <p:spPr>
            <a:xfrm>
              <a:off x="1870225" y="3177550"/>
              <a:ext cx="6375" cy="15300"/>
            </a:xfrm>
            <a:custGeom>
              <a:rect b="b" l="l" r="r" t="t"/>
              <a:pathLst>
                <a:path extrusionOk="0" h="612" w="255">
                  <a:moveTo>
                    <a:pt x="239" y="0"/>
                  </a:moveTo>
                  <a:cubicBezTo>
                    <a:pt x="214" y="0"/>
                    <a:pt x="192" y="0"/>
                    <a:pt x="176" y="4"/>
                  </a:cubicBezTo>
                  <a:cubicBezTo>
                    <a:pt x="189" y="44"/>
                    <a:pt x="195" y="88"/>
                    <a:pt x="195" y="132"/>
                  </a:cubicBezTo>
                  <a:cubicBezTo>
                    <a:pt x="195" y="279"/>
                    <a:pt x="129" y="423"/>
                    <a:pt x="17" y="520"/>
                  </a:cubicBezTo>
                  <a:cubicBezTo>
                    <a:pt x="13" y="549"/>
                    <a:pt x="7" y="580"/>
                    <a:pt x="1" y="611"/>
                  </a:cubicBezTo>
                  <a:cubicBezTo>
                    <a:pt x="161" y="502"/>
                    <a:pt x="255" y="323"/>
                    <a:pt x="255" y="132"/>
                  </a:cubicBezTo>
                  <a:cubicBezTo>
                    <a:pt x="255" y="88"/>
                    <a:pt x="248" y="44"/>
                    <a:pt x="239" y="0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40"/>
            <p:cNvSpPr/>
            <p:nvPr/>
          </p:nvSpPr>
          <p:spPr>
            <a:xfrm>
              <a:off x="1815100" y="3284275"/>
              <a:ext cx="614700" cy="670925"/>
            </a:xfrm>
            <a:custGeom>
              <a:rect b="b" l="l" r="r" t="t"/>
              <a:pathLst>
                <a:path extrusionOk="0" h="26837" w="24588">
                  <a:moveTo>
                    <a:pt x="22742" y="1"/>
                  </a:moveTo>
                  <a:cubicBezTo>
                    <a:pt x="24484" y="4521"/>
                    <a:pt x="24362" y="10141"/>
                    <a:pt x="22279" y="15833"/>
                  </a:cubicBezTo>
                  <a:cubicBezTo>
                    <a:pt x="20152" y="21646"/>
                    <a:pt x="16484" y="25991"/>
                    <a:pt x="13148" y="26640"/>
                  </a:cubicBezTo>
                  <a:cubicBezTo>
                    <a:pt x="12820" y="26704"/>
                    <a:pt x="12477" y="26735"/>
                    <a:pt x="12124" y="26735"/>
                  </a:cubicBezTo>
                  <a:cubicBezTo>
                    <a:pt x="10057" y="26735"/>
                    <a:pt x="7677" y="25668"/>
                    <a:pt x="6234" y="24008"/>
                  </a:cubicBezTo>
                  <a:cubicBezTo>
                    <a:pt x="4643" y="22179"/>
                    <a:pt x="4787" y="20080"/>
                    <a:pt x="4919" y="18047"/>
                  </a:cubicBezTo>
                  <a:cubicBezTo>
                    <a:pt x="5022" y="16493"/>
                    <a:pt x="5122" y="15006"/>
                    <a:pt x="4449" y="13731"/>
                  </a:cubicBezTo>
                  <a:cubicBezTo>
                    <a:pt x="4317" y="13480"/>
                    <a:pt x="4161" y="13242"/>
                    <a:pt x="3979" y="13026"/>
                  </a:cubicBezTo>
                  <a:cubicBezTo>
                    <a:pt x="3841" y="12860"/>
                    <a:pt x="3691" y="12703"/>
                    <a:pt x="3531" y="12562"/>
                  </a:cubicBezTo>
                  <a:cubicBezTo>
                    <a:pt x="2463" y="11601"/>
                    <a:pt x="1260" y="11118"/>
                    <a:pt x="13" y="10836"/>
                  </a:cubicBezTo>
                  <a:lnTo>
                    <a:pt x="1" y="10936"/>
                  </a:lnTo>
                  <a:cubicBezTo>
                    <a:pt x="1229" y="11218"/>
                    <a:pt x="2413" y="11695"/>
                    <a:pt x="3462" y="12637"/>
                  </a:cubicBezTo>
                  <a:cubicBezTo>
                    <a:pt x="3597" y="12756"/>
                    <a:pt x="3725" y="12888"/>
                    <a:pt x="3844" y="13023"/>
                  </a:cubicBezTo>
                  <a:cubicBezTo>
                    <a:pt x="4032" y="13242"/>
                    <a:pt x="4198" y="13477"/>
                    <a:pt x="4336" y="13731"/>
                  </a:cubicBezTo>
                  <a:cubicBezTo>
                    <a:pt x="5022" y="14996"/>
                    <a:pt x="4925" y="16484"/>
                    <a:pt x="4818" y="18038"/>
                  </a:cubicBezTo>
                  <a:cubicBezTo>
                    <a:pt x="4681" y="20093"/>
                    <a:pt x="4540" y="22213"/>
                    <a:pt x="6159" y="24074"/>
                  </a:cubicBezTo>
                  <a:cubicBezTo>
                    <a:pt x="7622" y="25756"/>
                    <a:pt x="10034" y="26837"/>
                    <a:pt x="12133" y="26837"/>
                  </a:cubicBezTo>
                  <a:cubicBezTo>
                    <a:pt x="12480" y="26837"/>
                    <a:pt x="12828" y="26806"/>
                    <a:pt x="13170" y="26740"/>
                  </a:cubicBezTo>
                  <a:cubicBezTo>
                    <a:pt x="16537" y="26082"/>
                    <a:pt x="20236" y="21712"/>
                    <a:pt x="22376" y="15867"/>
                  </a:cubicBezTo>
                  <a:cubicBezTo>
                    <a:pt x="24462" y="10166"/>
                    <a:pt x="24587" y="4537"/>
                    <a:pt x="22852" y="1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" name="Google Shape;337;p40"/>
          <p:cNvSpPr txBox="1"/>
          <p:nvPr>
            <p:ph type="title"/>
          </p:nvPr>
        </p:nvSpPr>
        <p:spPr>
          <a:xfrm>
            <a:off x="4710326" y="2566525"/>
            <a:ext cx="33507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Use vector graphics </a:t>
            </a:r>
            <a:r>
              <a:rPr lang="es">
                <a:solidFill>
                  <a:srgbClr val="FF883E"/>
                </a:solidFill>
              </a:rPr>
              <a:t>to</a:t>
            </a:r>
            <a:endParaRPr>
              <a:solidFill>
                <a:srgbClr val="FF883E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883E"/>
                </a:solidFill>
              </a:rPr>
              <a:t>reinforce</a:t>
            </a:r>
            <a:r>
              <a:rPr lang="es">
                <a:solidFill>
                  <a:srgbClr val="434343"/>
                </a:solidFill>
              </a:rPr>
              <a:t> your message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338" name="Google Shape;338;p40"/>
          <p:cNvSpPr txBox="1"/>
          <p:nvPr>
            <p:ph idx="1" type="subTitle"/>
          </p:nvPr>
        </p:nvSpPr>
        <p:spPr>
          <a:xfrm>
            <a:off x="4710330" y="2971425"/>
            <a:ext cx="33507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use a good amount of vector graphics for a better explanation of your idea. Modify them easily and make the most of this awesome slide!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p41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/>
              <a:t>You could use th</a:t>
            </a:r>
            <a:r>
              <a:rPr lang="es" sz="1800"/>
              <a:t>e</a:t>
            </a:r>
            <a:r>
              <a:rPr b="1" lang="es" sz="1800"/>
              <a:t>se useful </a:t>
            </a:r>
            <a:r>
              <a:rPr b="1" lang="es" sz="1800">
                <a:solidFill>
                  <a:srgbClr val="FF883E"/>
                </a:solidFill>
              </a:rPr>
              <a:t>infographics</a:t>
            </a:r>
            <a:endParaRPr b="1" sz="1800">
              <a:solidFill>
                <a:schemeClr val="lt1"/>
              </a:solidFill>
            </a:endParaRPr>
          </a:p>
        </p:txBody>
      </p:sp>
      <p:sp>
        <p:nvSpPr>
          <p:cNvPr id="344" name="Google Shape;344;p41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5" name="Google Shape;345;p41"/>
          <p:cNvSpPr txBox="1"/>
          <p:nvPr/>
        </p:nvSpPr>
        <p:spPr>
          <a:xfrm>
            <a:off x="469513" y="3176013"/>
            <a:ext cx="10698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C800"/>
                </a:solidFill>
                <a:latin typeface="Montserrat"/>
                <a:ea typeface="Montserrat"/>
                <a:cs typeface="Montserrat"/>
                <a:sym typeface="Montserrat"/>
              </a:rPr>
              <a:t>01</a:t>
            </a:r>
            <a:endParaRPr b="1">
              <a:solidFill>
                <a:srgbClr val="FFC800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Explain your 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first step here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46" name="Google Shape;346;p41"/>
          <p:cNvSpPr txBox="1"/>
          <p:nvPr/>
        </p:nvSpPr>
        <p:spPr>
          <a:xfrm>
            <a:off x="1262163" y="3977413"/>
            <a:ext cx="15078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AF3F3F"/>
                </a:solidFill>
                <a:latin typeface="Montserrat"/>
                <a:ea typeface="Montserrat"/>
                <a:cs typeface="Montserrat"/>
                <a:sym typeface="Montserrat"/>
              </a:rPr>
              <a:t>06</a:t>
            </a:r>
            <a:endParaRPr b="1">
              <a:solidFill>
                <a:srgbClr val="AF3F3F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Explain your 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sixth step here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47" name="Google Shape;347;p41"/>
          <p:cNvSpPr txBox="1"/>
          <p:nvPr/>
        </p:nvSpPr>
        <p:spPr>
          <a:xfrm>
            <a:off x="1008888" y="1344438"/>
            <a:ext cx="15627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02</a:t>
            </a:r>
            <a:endParaRPr b="1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Explain your 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second step here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48" name="Google Shape;348;p41"/>
          <p:cNvSpPr txBox="1"/>
          <p:nvPr/>
        </p:nvSpPr>
        <p:spPr>
          <a:xfrm>
            <a:off x="5621538" y="1490663"/>
            <a:ext cx="14508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C466C1"/>
                </a:solidFill>
                <a:latin typeface="Montserrat"/>
                <a:ea typeface="Montserrat"/>
                <a:cs typeface="Montserrat"/>
                <a:sym typeface="Montserrat"/>
              </a:rPr>
              <a:t>03</a:t>
            </a:r>
            <a:endParaRPr b="1">
              <a:solidFill>
                <a:srgbClr val="C466C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Explain your 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third step here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49" name="Google Shape;349;p41"/>
          <p:cNvSpPr txBox="1"/>
          <p:nvPr/>
        </p:nvSpPr>
        <p:spPr>
          <a:xfrm>
            <a:off x="6707913" y="2422813"/>
            <a:ext cx="1410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912D91"/>
                </a:solidFill>
                <a:latin typeface="Montserrat"/>
                <a:ea typeface="Montserrat"/>
                <a:cs typeface="Montserrat"/>
                <a:sym typeface="Montserrat"/>
              </a:rPr>
              <a:t>04</a:t>
            </a:r>
            <a:endParaRPr b="1">
              <a:solidFill>
                <a:srgbClr val="912D9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Explain your 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fourth step here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50" name="Google Shape;350;p41"/>
          <p:cNvSpPr txBox="1"/>
          <p:nvPr/>
        </p:nvSpPr>
        <p:spPr>
          <a:xfrm>
            <a:off x="7263888" y="3388713"/>
            <a:ext cx="1410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912D91"/>
                </a:solidFill>
                <a:latin typeface="Montserrat"/>
                <a:ea typeface="Montserrat"/>
                <a:cs typeface="Montserrat"/>
                <a:sym typeface="Montserrat"/>
              </a:rPr>
              <a:t>05</a:t>
            </a:r>
            <a:endParaRPr b="1">
              <a:solidFill>
                <a:srgbClr val="912D9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Explain your 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fifth step here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351" name="Google Shape;351;p41"/>
          <p:cNvGrpSpPr/>
          <p:nvPr/>
        </p:nvGrpSpPr>
        <p:grpSpPr>
          <a:xfrm>
            <a:off x="1666974" y="1534644"/>
            <a:ext cx="5478821" cy="2819660"/>
            <a:chOff x="1671636" y="910756"/>
            <a:chExt cx="5478821" cy="2819660"/>
          </a:xfrm>
        </p:grpSpPr>
        <p:grpSp>
          <p:nvGrpSpPr>
            <p:cNvPr id="352" name="Google Shape;352;p41"/>
            <p:cNvGrpSpPr/>
            <p:nvPr/>
          </p:nvGrpSpPr>
          <p:grpSpPr>
            <a:xfrm>
              <a:off x="2728706" y="910756"/>
              <a:ext cx="1251569" cy="1701680"/>
              <a:chOff x="2577957" y="914401"/>
              <a:chExt cx="1353925" cy="1840848"/>
            </a:xfrm>
          </p:grpSpPr>
          <p:grpSp>
            <p:nvGrpSpPr>
              <p:cNvPr id="353" name="Google Shape;353;p41"/>
              <p:cNvGrpSpPr/>
              <p:nvPr/>
            </p:nvGrpSpPr>
            <p:grpSpPr>
              <a:xfrm>
                <a:off x="2644683" y="1471488"/>
                <a:ext cx="1287199" cy="1283762"/>
                <a:chOff x="2644683" y="1471488"/>
                <a:chExt cx="1287199" cy="1283762"/>
              </a:xfrm>
            </p:grpSpPr>
            <p:sp>
              <p:nvSpPr>
                <p:cNvPr id="354" name="Google Shape;354;p41"/>
                <p:cNvSpPr/>
                <p:nvPr/>
              </p:nvSpPr>
              <p:spPr>
                <a:xfrm>
                  <a:off x="2644683" y="1471488"/>
                  <a:ext cx="1287199" cy="1283762"/>
                </a:xfrm>
                <a:custGeom>
                  <a:rect b="b" l="l" r="r" t="t"/>
                  <a:pathLst>
                    <a:path extrusionOk="0" h="15488" w="15529">
                      <a:moveTo>
                        <a:pt x="7764" y="2322"/>
                      </a:moveTo>
                      <a:cubicBezTo>
                        <a:pt x="8462" y="2322"/>
                        <a:pt x="9166" y="2457"/>
                        <a:pt x="9836" y="2735"/>
                      </a:cubicBezTo>
                      <a:cubicBezTo>
                        <a:pt x="11863" y="3574"/>
                        <a:pt x="13182" y="5551"/>
                        <a:pt x="13182" y="7741"/>
                      </a:cubicBezTo>
                      <a:cubicBezTo>
                        <a:pt x="13182" y="10735"/>
                        <a:pt x="10757" y="13160"/>
                        <a:pt x="7763" y="13160"/>
                      </a:cubicBezTo>
                      <a:cubicBezTo>
                        <a:pt x="5573" y="13160"/>
                        <a:pt x="3596" y="11841"/>
                        <a:pt x="2757" y="9814"/>
                      </a:cubicBezTo>
                      <a:cubicBezTo>
                        <a:pt x="1917" y="7791"/>
                        <a:pt x="2381" y="5460"/>
                        <a:pt x="3932" y="3909"/>
                      </a:cubicBezTo>
                      <a:cubicBezTo>
                        <a:pt x="4969" y="2872"/>
                        <a:pt x="6355" y="2322"/>
                        <a:pt x="7764" y="2322"/>
                      </a:cubicBezTo>
                      <a:close/>
                      <a:moveTo>
                        <a:pt x="7766" y="0"/>
                      </a:moveTo>
                      <a:cubicBezTo>
                        <a:pt x="7565" y="0"/>
                        <a:pt x="7371" y="6"/>
                        <a:pt x="7174" y="22"/>
                      </a:cubicBezTo>
                      <a:lnTo>
                        <a:pt x="6973" y="1144"/>
                      </a:lnTo>
                      <a:cubicBezTo>
                        <a:pt x="6673" y="1178"/>
                        <a:pt x="6375" y="1234"/>
                        <a:pt x="6081" y="1313"/>
                      </a:cubicBezTo>
                      <a:lnTo>
                        <a:pt x="5485" y="338"/>
                      </a:lnTo>
                      <a:cubicBezTo>
                        <a:pt x="5109" y="454"/>
                        <a:pt x="4740" y="598"/>
                        <a:pt x="4386" y="771"/>
                      </a:cubicBezTo>
                      <a:lnTo>
                        <a:pt x="4602" y="1892"/>
                      </a:lnTo>
                      <a:cubicBezTo>
                        <a:pt x="4339" y="2033"/>
                        <a:pt x="4085" y="2196"/>
                        <a:pt x="3844" y="2371"/>
                      </a:cubicBezTo>
                      <a:lnTo>
                        <a:pt x="2939" y="1679"/>
                      </a:lnTo>
                      <a:cubicBezTo>
                        <a:pt x="2629" y="1927"/>
                        <a:pt x="2337" y="2196"/>
                        <a:pt x="2068" y="2490"/>
                      </a:cubicBezTo>
                      <a:lnTo>
                        <a:pt x="2676" y="3458"/>
                      </a:lnTo>
                      <a:cubicBezTo>
                        <a:pt x="2484" y="3681"/>
                        <a:pt x="2309" y="3919"/>
                        <a:pt x="2149" y="4166"/>
                      </a:cubicBezTo>
                      <a:lnTo>
                        <a:pt x="1056" y="3850"/>
                      </a:lnTo>
                      <a:cubicBezTo>
                        <a:pt x="856" y="4195"/>
                        <a:pt x="680" y="4555"/>
                        <a:pt x="533" y="4928"/>
                      </a:cubicBezTo>
                      <a:lnTo>
                        <a:pt x="1451" y="5614"/>
                      </a:lnTo>
                      <a:cubicBezTo>
                        <a:pt x="1360" y="5883"/>
                        <a:pt x="1285" y="6162"/>
                        <a:pt x="1228" y="6441"/>
                      </a:cubicBezTo>
                      <a:lnTo>
                        <a:pt x="94" y="6538"/>
                      </a:lnTo>
                      <a:cubicBezTo>
                        <a:pt x="32" y="6939"/>
                        <a:pt x="0" y="7343"/>
                        <a:pt x="0" y="7747"/>
                      </a:cubicBezTo>
                      <a:lnTo>
                        <a:pt x="1103" y="8054"/>
                      </a:lnTo>
                      <a:cubicBezTo>
                        <a:pt x="1116" y="8333"/>
                        <a:pt x="1144" y="8608"/>
                        <a:pt x="1191" y="8881"/>
                      </a:cubicBezTo>
                      <a:lnTo>
                        <a:pt x="170" y="9382"/>
                      </a:lnTo>
                      <a:cubicBezTo>
                        <a:pt x="254" y="9783"/>
                        <a:pt x="370" y="10174"/>
                        <a:pt x="517" y="10557"/>
                      </a:cubicBezTo>
                      <a:lnTo>
                        <a:pt x="1661" y="10444"/>
                      </a:lnTo>
                      <a:cubicBezTo>
                        <a:pt x="1767" y="10691"/>
                        <a:pt x="1889" y="10929"/>
                        <a:pt x="2027" y="11161"/>
                      </a:cubicBezTo>
                      <a:lnTo>
                        <a:pt x="1257" y="11998"/>
                      </a:lnTo>
                      <a:cubicBezTo>
                        <a:pt x="1482" y="12342"/>
                        <a:pt x="1733" y="12671"/>
                        <a:pt x="2011" y="12978"/>
                      </a:cubicBezTo>
                      <a:lnTo>
                        <a:pt x="3033" y="12461"/>
                      </a:lnTo>
                      <a:cubicBezTo>
                        <a:pt x="3221" y="12646"/>
                        <a:pt x="3415" y="12821"/>
                        <a:pt x="3622" y="12984"/>
                      </a:cubicBezTo>
                      <a:lnTo>
                        <a:pt x="3202" y="14043"/>
                      </a:lnTo>
                      <a:cubicBezTo>
                        <a:pt x="3540" y="14287"/>
                        <a:pt x="3894" y="14507"/>
                        <a:pt x="4264" y="14695"/>
                      </a:cubicBezTo>
                      <a:lnTo>
                        <a:pt x="5031" y="13843"/>
                      </a:lnTo>
                      <a:cubicBezTo>
                        <a:pt x="5266" y="13949"/>
                        <a:pt x="5507" y="14040"/>
                        <a:pt x="5755" y="14118"/>
                      </a:cubicBezTo>
                      <a:lnTo>
                        <a:pt x="5745" y="15258"/>
                      </a:lnTo>
                      <a:cubicBezTo>
                        <a:pt x="6149" y="15368"/>
                        <a:pt x="6560" y="15443"/>
                        <a:pt x="6976" y="15484"/>
                      </a:cubicBezTo>
                      <a:lnTo>
                        <a:pt x="7381" y="14416"/>
                      </a:lnTo>
                      <a:cubicBezTo>
                        <a:pt x="7509" y="14422"/>
                        <a:pt x="7634" y="14428"/>
                        <a:pt x="7766" y="14428"/>
                      </a:cubicBezTo>
                      <a:cubicBezTo>
                        <a:pt x="7894" y="14428"/>
                        <a:pt x="8020" y="14422"/>
                        <a:pt x="8148" y="14416"/>
                      </a:cubicBezTo>
                      <a:lnTo>
                        <a:pt x="8555" y="15487"/>
                      </a:lnTo>
                      <a:cubicBezTo>
                        <a:pt x="8969" y="15443"/>
                        <a:pt x="9382" y="15368"/>
                        <a:pt x="9783" y="15262"/>
                      </a:cubicBezTo>
                      <a:lnTo>
                        <a:pt x="9777" y="14118"/>
                      </a:lnTo>
                      <a:cubicBezTo>
                        <a:pt x="10021" y="14040"/>
                        <a:pt x="10266" y="13949"/>
                        <a:pt x="10500" y="13843"/>
                      </a:cubicBezTo>
                      <a:lnTo>
                        <a:pt x="11265" y="14695"/>
                      </a:lnTo>
                      <a:cubicBezTo>
                        <a:pt x="11634" y="14507"/>
                        <a:pt x="11992" y="14291"/>
                        <a:pt x="12327" y="14046"/>
                      </a:cubicBezTo>
                      <a:lnTo>
                        <a:pt x="11907" y="12984"/>
                      </a:lnTo>
                      <a:cubicBezTo>
                        <a:pt x="12114" y="12821"/>
                        <a:pt x="12308" y="12646"/>
                        <a:pt x="12493" y="12461"/>
                      </a:cubicBezTo>
                      <a:lnTo>
                        <a:pt x="13517" y="12978"/>
                      </a:lnTo>
                      <a:cubicBezTo>
                        <a:pt x="13793" y="12671"/>
                        <a:pt x="14046" y="12342"/>
                        <a:pt x="14272" y="11998"/>
                      </a:cubicBezTo>
                      <a:lnTo>
                        <a:pt x="13498" y="11161"/>
                      </a:lnTo>
                      <a:cubicBezTo>
                        <a:pt x="13636" y="10929"/>
                        <a:pt x="13761" y="10688"/>
                        <a:pt x="13868" y="10444"/>
                      </a:cubicBezTo>
                      <a:lnTo>
                        <a:pt x="15011" y="10557"/>
                      </a:lnTo>
                      <a:cubicBezTo>
                        <a:pt x="15158" y="10174"/>
                        <a:pt x="15274" y="9780"/>
                        <a:pt x="15359" y="9382"/>
                      </a:cubicBezTo>
                      <a:lnTo>
                        <a:pt x="14338" y="8881"/>
                      </a:lnTo>
                      <a:cubicBezTo>
                        <a:pt x="14382" y="8605"/>
                        <a:pt x="14410" y="8329"/>
                        <a:pt x="14422" y="8054"/>
                      </a:cubicBezTo>
                      <a:lnTo>
                        <a:pt x="15528" y="7747"/>
                      </a:lnTo>
                      <a:cubicBezTo>
                        <a:pt x="15528" y="7343"/>
                        <a:pt x="15494" y="6939"/>
                        <a:pt x="15431" y="6538"/>
                      </a:cubicBezTo>
                      <a:lnTo>
                        <a:pt x="14297" y="6441"/>
                      </a:lnTo>
                      <a:cubicBezTo>
                        <a:pt x="14241" y="6159"/>
                        <a:pt x="14169" y="5883"/>
                        <a:pt x="14075" y="5610"/>
                      </a:cubicBezTo>
                      <a:lnTo>
                        <a:pt x="14992" y="4928"/>
                      </a:lnTo>
                      <a:cubicBezTo>
                        <a:pt x="14848" y="4555"/>
                        <a:pt x="14673" y="4195"/>
                        <a:pt x="14469" y="3847"/>
                      </a:cubicBezTo>
                      <a:lnTo>
                        <a:pt x="13376" y="4166"/>
                      </a:lnTo>
                      <a:cubicBezTo>
                        <a:pt x="13219" y="3919"/>
                        <a:pt x="13044" y="3681"/>
                        <a:pt x="12853" y="3458"/>
                      </a:cubicBezTo>
                      <a:lnTo>
                        <a:pt x="13464" y="2487"/>
                      </a:lnTo>
                      <a:cubicBezTo>
                        <a:pt x="13191" y="2196"/>
                        <a:pt x="12900" y="1927"/>
                        <a:pt x="12590" y="1679"/>
                      </a:cubicBezTo>
                      <a:lnTo>
                        <a:pt x="11688" y="2371"/>
                      </a:lnTo>
                      <a:cubicBezTo>
                        <a:pt x="11446" y="2196"/>
                        <a:pt x="11193" y="2033"/>
                        <a:pt x="10930" y="1892"/>
                      </a:cubicBezTo>
                      <a:lnTo>
                        <a:pt x="11146" y="771"/>
                      </a:lnTo>
                      <a:cubicBezTo>
                        <a:pt x="10789" y="598"/>
                        <a:pt x="10422" y="454"/>
                        <a:pt x="10046" y="338"/>
                      </a:cubicBezTo>
                      <a:lnTo>
                        <a:pt x="9451" y="1313"/>
                      </a:lnTo>
                      <a:cubicBezTo>
                        <a:pt x="9157" y="1234"/>
                        <a:pt x="8859" y="1178"/>
                        <a:pt x="8558" y="1144"/>
                      </a:cubicBezTo>
                      <a:lnTo>
                        <a:pt x="8355" y="22"/>
                      </a:lnTo>
                      <a:cubicBezTo>
                        <a:pt x="8160" y="6"/>
                        <a:pt x="7963" y="0"/>
                        <a:pt x="7766" y="0"/>
                      </a:cubicBezTo>
                      <a:close/>
                    </a:path>
                  </a:pathLst>
                </a:custGeom>
                <a:noFill/>
                <a:ln cap="flat" cmpd="sng" w="19050">
                  <a:solidFill>
                    <a:srgbClr val="A0A0A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666666"/>
                    </a:solidFill>
                  </a:endParaRPr>
                </a:p>
              </p:txBody>
            </p:sp>
            <p:sp>
              <p:nvSpPr>
                <p:cNvPr id="355" name="Google Shape;355;p41"/>
                <p:cNvSpPr/>
                <p:nvPr/>
              </p:nvSpPr>
              <p:spPr>
                <a:xfrm>
                  <a:off x="2942010" y="1790356"/>
                  <a:ext cx="667347" cy="642129"/>
                </a:xfrm>
                <a:custGeom>
                  <a:rect b="b" l="l" r="r" t="t"/>
                  <a:pathLst>
                    <a:path extrusionOk="0" h="7747" w="8051">
                      <a:moveTo>
                        <a:pt x="4178" y="0"/>
                      </a:moveTo>
                      <a:cubicBezTo>
                        <a:pt x="3170" y="0"/>
                        <a:pt x="2180" y="394"/>
                        <a:pt x="1438" y="1134"/>
                      </a:cubicBezTo>
                      <a:cubicBezTo>
                        <a:pt x="329" y="2243"/>
                        <a:pt x="0" y="3909"/>
                        <a:pt x="598" y="5356"/>
                      </a:cubicBezTo>
                      <a:cubicBezTo>
                        <a:pt x="1197" y="6804"/>
                        <a:pt x="2609" y="7746"/>
                        <a:pt x="4176" y="7746"/>
                      </a:cubicBezTo>
                      <a:cubicBezTo>
                        <a:pt x="6315" y="7746"/>
                        <a:pt x="8051" y="6011"/>
                        <a:pt x="8051" y="3875"/>
                      </a:cubicBezTo>
                      <a:cubicBezTo>
                        <a:pt x="8051" y="2305"/>
                        <a:pt x="7105" y="896"/>
                        <a:pt x="5657" y="294"/>
                      </a:cubicBezTo>
                      <a:cubicBezTo>
                        <a:pt x="5179" y="96"/>
                        <a:pt x="4676" y="0"/>
                        <a:pt x="4178" y="0"/>
                      </a:cubicBezTo>
                      <a:close/>
                    </a:path>
                  </a:pathLst>
                </a:custGeom>
                <a:solidFill>
                  <a:srgbClr val="FF883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" name="Google Shape;356;p41"/>
              <p:cNvGrpSpPr/>
              <p:nvPr/>
            </p:nvGrpSpPr>
            <p:grpSpPr>
              <a:xfrm>
                <a:off x="2577957" y="914401"/>
                <a:ext cx="264668" cy="728001"/>
                <a:chOff x="2577957" y="914401"/>
                <a:chExt cx="264668" cy="728001"/>
              </a:xfrm>
            </p:grpSpPr>
            <p:grpSp>
              <p:nvGrpSpPr>
                <p:cNvPr id="357" name="Google Shape;357;p41"/>
                <p:cNvGrpSpPr/>
                <p:nvPr/>
              </p:nvGrpSpPr>
              <p:grpSpPr>
                <a:xfrm>
                  <a:off x="2607300" y="935620"/>
                  <a:ext cx="235325" cy="706782"/>
                  <a:chOff x="2607300" y="935620"/>
                  <a:chExt cx="235325" cy="706782"/>
                </a:xfrm>
              </p:grpSpPr>
              <p:sp>
                <p:nvSpPr>
                  <p:cNvPr id="358" name="Google Shape;358;p41"/>
                  <p:cNvSpPr/>
                  <p:nvPr/>
                </p:nvSpPr>
                <p:spPr>
                  <a:xfrm>
                    <a:off x="2607300" y="1407665"/>
                    <a:ext cx="235325" cy="234737"/>
                  </a:xfrm>
                  <a:custGeom>
                    <a:rect b="b" l="l" r="r" t="t"/>
                    <a:pathLst>
                      <a:path extrusionOk="0" h="2832" w="2839">
                        <a:moveTo>
                          <a:pt x="41" y="0"/>
                        </a:moveTo>
                        <a:cubicBezTo>
                          <a:pt x="31" y="0"/>
                          <a:pt x="21" y="4"/>
                          <a:pt x="13" y="12"/>
                        </a:cubicBezTo>
                        <a:cubicBezTo>
                          <a:pt x="0" y="28"/>
                          <a:pt x="0" y="53"/>
                          <a:pt x="13" y="68"/>
                        </a:cubicBezTo>
                        <a:lnTo>
                          <a:pt x="2766" y="2822"/>
                        </a:lnTo>
                        <a:cubicBezTo>
                          <a:pt x="2776" y="2828"/>
                          <a:pt x="2785" y="2831"/>
                          <a:pt x="2795" y="2831"/>
                        </a:cubicBezTo>
                        <a:cubicBezTo>
                          <a:pt x="2804" y="2831"/>
                          <a:pt x="2816" y="2828"/>
                          <a:pt x="2823" y="2822"/>
                        </a:cubicBezTo>
                        <a:cubicBezTo>
                          <a:pt x="2838" y="2806"/>
                          <a:pt x="2838" y="2781"/>
                          <a:pt x="2823" y="2766"/>
                        </a:cubicBezTo>
                        <a:lnTo>
                          <a:pt x="69" y="12"/>
                        </a:lnTo>
                        <a:cubicBezTo>
                          <a:pt x="61" y="4"/>
                          <a:pt x="51" y="0"/>
                          <a:pt x="41" y="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9" name="Google Shape;359;p41"/>
                  <p:cNvSpPr/>
                  <p:nvPr/>
                </p:nvSpPr>
                <p:spPr>
                  <a:xfrm>
                    <a:off x="2607548" y="935620"/>
                    <a:ext cx="6548" cy="478841"/>
                  </a:xfrm>
                  <a:custGeom>
                    <a:rect b="b" l="l" r="r" t="t"/>
                    <a:pathLst>
                      <a:path extrusionOk="0" h="5777" w="79">
                        <a:moveTo>
                          <a:pt x="40" y="1"/>
                        </a:moveTo>
                        <a:cubicBezTo>
                          <a:pt x="20" y="1"/>
                          <a:pt x="0" y="14"/>
                          <a:pt x="0" y="40"/>
                        </a:cubicBezTo>
                        <a:lnTo>
                          <a:pt x="0" y="5738"/>
                        </a:lnTo>
                        <a:cubicBezTo>
                          <a:pt x="0" y="5757"/>
                          <a:pt x="16" y="5776"/>
                          <a:pt x="38" y="5776"/>
                        </a:cubicBezTo>
                        <a:cubicBezTo>
                          <a:pt x="60" y="5776"/>
                          <a:pt x="79" y="5757"/>
                          <a:pt x="79" y="5738"/>
                        </a:cubicBezTo>
                        <a:lnTo>
                          <a:pt x="79" y="40"/>
                        </a:lnTo>
                        <a:cubicBezTo>
                          <a:pt x="79" y="14"/>
                          <a:pt x="59" y="1"/>
                          <a:pt x="40" y="1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60" name="Google Shape;360;p41"/>
                <p:cNvSpPr/>
                <p:nvPr/>
              </p:nvSpPr>
              <p:spPr>
                <a:xfrm>
                  <a:off x="2577957" y="914401"/>
                  <a:ext cx="57194" cy="48987"/>
                </a:xfrm>
                <a:custGeom>
                  <a:rect b="b" l="l" r="r" t="t"/>
                  <a:pathLst>
                    <a:path extrusionOk="0" h="591" w="690">
                      <a:moveTo>
                        <a:pt x="393" y="0"/>
                      </a:moveTo>
                      <a:cubicBezTo>
                        <a:pt x="321" y="0"/>
                        <a:pt x="248" y="27"/>
                        <a:pt x="188" y="87"/>
                      </a:cubicBezTo>
                      <a:cubicBezTo>
                        <a:pt x="0" y="275"/>
                        <a:pt x="132" y="591"/>
                        <a:pt x="395" y="591"/>
                      </a:cubicBezTo>
                      <a:cubicBezTo>
                        <a:pt x="558" y="591"/>
                        <a:pt x="690" y="459"/>
                        <a:pt x="690" y="296"/>
                      </a:cubicBezTo>
                      <a:cubicBezTo>
                        <a:pt x="690" y="118"/>
                        <a:pt x="544" y="0"/>
                        <a:pt x="393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1" name="Google Shape;361;p41"/>
            <p:cNvGrpSpPr/>
            <p:nvPr/>
          </p:nvGrpSpPr>
          <p:grpSpPr>
            <a:xfrm>
              <a:off x="4053374" y="988143"/>
              <a:ext cx="1453395" cy="1203489"/>
              <a:chOff x="4010959" y="998118"/>
              <a:chExt cx="1572258" cy="1301914"/>
            </a:xfrm>
          </p:grpSpPr>
          <p:grpSp>
            <p:nvGrpSpPr>
              <p:cNvPr id="362" name="Google Shape;362;p41"/>
              <p:cNvGrpSpPr/>
              <p:nvPr/>
            </p:nvGrpSpPr>
            <p:grpSpPr>
              <a:xfrm>
                <a:off x="4010959" y="998118"/>
                <a:ext cx="1305849" cy="1301914"/>
                <a:chOff x="4010959" y="998118"/>
                <a:chExt cx="1305849" cy="1301914"/>
              </a:xfrm>
            </p:grpSpPr>
            <p:sp>
              <p:nvSpPr>
                <p:cNvPr id="363" name="Google Shape;363;p41"/>
                <p:cNvSpPr/>
                <p:nvPr/>
              </p:nvSpPr>
              <p:spPr>
                <a:xfrm>
                  <a:off x="4010959" y="998118"/>
                  <a:ext cx="1305849" cy="1301914"/>
                </a:xfrm>
                <a:custGeom>
                  <a:rect b="b" l="l" r="r" t="t"/>
                  <a:pathLst>
                    <a:path extrusionOk="0" h="15707" w="15754">
                      <a:moveTo>
                        <a:pt x="7880" y="2592"/>
                      </a:moveTo>
                      <a:cubicBezTo>
                        <a:pt x="8558" y="2592"/>
                        <a:pt x="9242" y="2723"/>
                        <a:pt x="9893" y="2992"/>
                      </a:cubicBezTo>
                      <a:cubicBezTo>
                        <a:pt x="11857" y="3807"/>
                        <a:pt x="13141" y="5727"/>
                        <a:pt x="13141" y="7854"/>
                      </a:cubicBezTo>
                      <a:cubicBezTo>
                        <a:pt x="13141" y="10761"/>
                        <a:pt x="10786" y="13116"/>
                        <a:pt x="7879" y="13116"/>
                      </a:cubicBezTo>
                      <a:cubicBezTo>
                        <a:pt x="5749" y="13116"/>
                        <a:pt x="3831" y="11835"/>
                        <a:pt x="3017" y="9868"/>
                      </a:cubicBezTo>
                      <a:cubicBezTo>
                        <a:pt x="2199" y="7901"/>
                        <a:pt x="2651" y="5639"/>
                        <a:pt x="4157" y="4132"/>
                      </a:cubicBezTo>
                      <a:cubicBezTo>
                        <a:pt x="5163" y="3126"/>
                        <a:pt x="6510" y="2592"/>
                        <a:pt x="7880" y="2592"/>
                      </a:cubicBezTo>
                      <a:close/>
                      <a:moveTo>
                        <a:pt x="7879" y="1"/>
                      </a:moveTo>
                      <a:cubicBezTo>
                        <a:pt x="7691" y="1"/>
                        <a:pt x="7506" y="10"/>
                        <a:pt x="7324" y="23"/>
                      </a:cubicBezTo>
                      <a:lnTo>
                        <a:pt x="7042" y="1398"/>
                      </a:lnTo>
                      <a:cubicBezTo>
                        <a:pt x="6676" y="1445"/>
                        <a:pt x="6309" y="1523"/>
                        <a:pt x="5955" y="1633"/>
                      </a:cubicBezTo>
                      <a:lnTo>
                        <a:pt x="5141" y="492"/>
                      </a:lnTo>
                      <a:cubicBezTo>
                        <a:pt x="4793" y="621"/>
                        <a:pt x="4455" y="774"/>
                        <a:pt x="4126" y="950"/>
                      </a:cubicBezTo>
                      <a:lnTo>
                        <a:pt x="4433" y="2325"/>
                      </a:lnTo>
                      <a:cubicBezTo>
                        <a:pt x="4123" y="2519"/>
                        <a:pt x="3828" y="2738"/>
                        <a:pt x="3553" y="2980"/>
                      </a:cubicBezTo>
                      <a:lnTo>
                        <a:pt x="2347" y="2269"/>
                      </a:lnTo>
                      <a:cubicBezTo>
                        <a:pt x="2080" y="2532"/>
                        <a:pt x="1830" y="2814"/>
                        <a:pt x="1604" y="3114"/>
                      </a:cubicBezTo>
                      <a:lnTo>
                        <a:pt x="2444" y="4248"/>
                      </a:lnTo>
                      <a:cubicBezTo>
                        <a:pt x="2243" y="4543"/>
                        <a:pt x="2071" y="4856"/>
                        <a:pt x="1924" y="5179"/>
                      </a:cubicBezTo>
                      <a:lnTo>
                        <a:pt x="530" y="5019"/>
                      </a:lnTo>
                      <a:cubicBezTo>
                        <a:pt x="392" y="5373"/>
                        <a:pt x="279" y="5739"/>
                        <a:pt x="192" y="6109"/>
                      </a:cubicBezTo>
                      <a:lnTo>
                        <a:pt x="1426" y="6808"/>
                      </a:lnTo>
                      <a:cubicBezTo>
                        <a:pt x="1369" y="7146"/>
                        <a:pt x="1338" y="7487"/>
                        <a:pt x="1335" y="7829"/>
                      </a:cubicBezTo>
                      <a:lnTo>
                        <a:pt x="0" y="8248"/>
                      </a:lnTo>
                      <a:cubicBezTo>
                        <a:pt x="19" y="8637"/>
                        <a:pt x="63" y="9022"/>
                        <a:pt x="138" y="9404"/>
                      </a:cubicBezTo>
                      <a:lnTo>
                        <a:pt x="1545" y="9539"/>
                      </a:lnTo>
                      <a:cubicBezTo>
                        <a:pt x="1629" y="9859"/>
                        <a:pt x="1736" y="10169"/>
                        <a:pt x="1864" y="10473"/>
                      </a:cubicBezTo>
                      <a:lnTo>
                        <a:pt x="815" y="11400"/>
                      </a:lnTo>
                      <a:cubicBezTo>
                        <a:pt x="993" y="11754"/>
                        <a:pt x="1194" y="12092"/>
                        <a:pt x="1419" y="12415"/>
                      </a:cubicBezTo>
                      <a:lnTo>
                        <a:pt x="2763" y="11967"/>
                      </a:lnTo>
                      <a:cubicBezTo>
                        <a:pt x="2961" y="12214"/>
                        <a:pt x="3177" y="12446"/>
                        <a:pt x="3405" y="12662"/>
                      </a:cubicBezTo>
                      <a:lnTo>
                        <a:pt x="2826" y="13940"/>
                      </a:lnTo>
                      <a:cubicBezTo>
                        <a:pt x="3130" y="14197"/>
                        <a:pt x="3456" y="14429"/>
                        <a:pt x="3797" y="14636"/>
                      </a:cubicBezTo>
                      <a:lnTo>
                        <a:pt x="4840" y="13683"/>
                      </a:lnTo>
                      <a:cubicBezTo>
                        <a:pt x="5113" y="13827"/>
                        <a:pt x="5398" y="13950"/>
                        <a:pt x="5689" y="14053"/>
                      </a:cubicBezTo>
                      <a:lnTo>
                        <a:pt x="5676" y="15459"/>
                      </a:lnTo>
                      <a:cubicBezTo>
                        <a:pt x="6062" y="15572"/>
                        <a:pt x="6456" y="15654"/>
                        <a:pt x="6854" y="15707"/>
                      </a:cubicBezTo>
                      <a:lnTo>
                        <a:pt x="7418" y="14413"/>
                      </a:lnTo>
                      <a:cubicBezTo>
                        <a:pt x="7569" y="14426"/>
                        <a:pt x="7722" y="14432"/>
                        <a:pt x="7875" y="14432"/>
                      </a:cubicBezTo>
                      <a:cubicBezTo>
                        <a:pt x="8029" y="14432"/>
                        <a:pt x="8182" y="14426"/>
                        <a:pt x="8336" y="14413"/>
                      </a:cubicBezTo>
                      <a:lnTo>
                        <a:pt x="8897" y="15707"/>
                      </a:lnTo>
                      <a:cubicBezTo>
                        <a:pt x="9294" y="15654"/>
                        <a:pt x="9689" y="15572"/>
                        <a:pt x="10074" y="15459"/>
                      </a:cubicBezTo>
                      <a:lnTo>
                        <a:pt x="10065" y="14053"/>
                      </a:lnTo>
                      <a:cubicBezTo>
                        <a:pt x="10356" y="13950"/>
                        <a:pt x="10638" y="13824"/>
                        <a:pt x="10914" y="13683"/>
                      </a:cubicBezTo>
                      <a:lnTo>
                        <a:pt x="11954" y="14636"/>
                      </a:lnTo>
                      <a:cubicBezTo>
                        <a:pt x="12295" y="14429"/>
                        <a:pt x="12621" y="14197"/>
                        <a:pt x="12928" y="13940"/>
                      </a:cubicBezTo>
                      <a:lnTo>
                        <a:pt x="12346" y="12662"/>
                      </a:lnTo>
                      <a:cubicBezTo>
                        <a:pt x="12577" y="12446"/>
                        <a:pt x="12793" y="12214"/>
                        <a:pt x="12991" y="11967"/>
                      </a:cubicBezTo>
                      <a:lnTo>
                        <a:pt x="14331" y="12415"/>
                      </a:lnTo>
                      <a:cubicBezTo>
                        <a:pt x="14560" y="12092"/>
                        <a:pt x="14764" y="11754"/>
                        <a:pt x="14939" y="11400"/>
                      </a:cubicBezTo>
                      <a:lnTo>
                        <a:pt x="13890" y="10473"/>
                      </a:lnTo>
                      <a:cubicBezTo>
                        <a:pt x="14021" y="10169"/>
                        <a:pt x="14128" y="9859"/>
                        <a:pt x="14209" y="9539"/>
                      </a:cubicBezTo>
                      <a:lnTo>
                        <a:pt x="15616" y="9404"/>
                      </a:lnTo>
                      <a:cubicBezTo>
                        <a:pt x="15691" y="9022"/>
                        <a:pt x="15735" y="8637"/>
                        <a:pt x="15754" y="8248"/>
                      </a:cubicBezTo>
                      <a:lnTo>
                        <a:pt x="14419" y="7829"/>
                      </a:lnTo>
                      <a:cubicBezTo>
                        <a:pt x="14416" y="7487"/>
                        <a:pt x="14385" y="7146"/>
                        <a:pt x="14328" y="6808"/>
                      </a:cubicBezTo>
                      <a:lnTo>
                        <a:pt x="15559" y="6109"/>
                      </a:lnTo>
                      <a:cubicBezTo>
                        <a:pt x="15475" y="5739"/>
                        <a:pt x="15362" y="5373"/>
                        <a:pt x="15224" y="5019"/>
                      </a:cubicBezTo>
                      <a:lnTo>
                        <a:pt x="13833" y="5179"/>
                      </a:lnTo>
                      <a:cubicBezTo>
                        <a:pt x="13686" y="4856"/>
                        <a:pt x="13511" y="4543"/>
                        <a:pt x="13313" y="4248"/>
                      </a:cubicBezTo>
                      <a:lnTo>
                        <a:pt x="14153" y="3114"/>
                      </a:lnTo>
                      <a:cubicBezTo>
                        <a:pt x="13924" y="2814"/>
                        <a:pt x="13677" y="2532"/>
                        <a:pt x="13407" y="2269"/>
                      </a:cubicBezTo>
                      <a:lnTo>
                        <a:pt x="12201" y="2980"/>
                      </a:lnTo>
                      <a:cubicBezTo>
                        <a:pt x="11929" y="2738"/>
                        <a:pt x="11634" y="2519"/>
                        <a:pt x="11324" y="2325"/>
                      </a:cubicBezTo>
                      <a:lnTo>
                        <a:pt x="11628" y="950"/>
                      </a:lnTo>
                      <a:cubicBezTo>
                        <a:pt x="11302" y="774"/>
                        <a:pt x="10964" y="621"/>
                        <a:pt x="10613" y="492"/>
                      </a:cubicBezTo>
                      <a:lnTo>
                        <a:pt x="9799" y="1633"/>
                      </a:lnTo>
                      <a:cubicBezTo>
                        <a:pt x="9445" y="1523"/>
                        <a:pt x="9081" y="1445"/>
                        <a:pt x="8712" y="1398"/>
                      </a:cubicBezTo>
                      <a:lnTo>
                        <a:pt x="8433" y="23"/>
                      </a:lnTo>
                      <a:cubicBezTo>
                        <a:pt x="8248" y="10"/>
                        <a:pt x="8063" y="1"/>
                        <a:pt x="7879" y="1"/>
                      </a:cubicBezTo>
                      <a:close/>
                    </a:path>
                  </a:pathLst>
                </a:custGeom>
                <a:noFill/>
                <a:ln cap="flat" cmpd="sng" w="19050">
                  <a:solidFill>
                    <a:srgbClr val="A0A0A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" name="Google Shape;364;p41"/>
                <p:cNvSpPr/>
                <p:nvPr/>
              </p:nvSpPr>
              <p:spPr>
                <a:xfrm>
                  <a:off x="4291127" y="1308863"/>
                  <a:ext cx="718491" cy="691613"/>
                </a:xfrm>
                <a:custGeom>
                  <a:rect b="b" l="l" r="r" t="t"/>
                  <a:pathLst>
                    <a:path extrusionOk="0" h="8344" w="8668">
                      <a:moveTo>
                        <a:pt x="4498" y="0"/>
                      </a:moveTo>
                      <a:cubicBezTo>
                        <a:pt x="3413" y="0"/>
                        <a:pt x="2346" y="424"/>
                        <a:pt x="1548" y="1223"/>
                      </a:cubicBezTo>
                      <a:cubicBezTo>
                        <a:pt x="357" y="2416"/>
                        <a:pt x="0" y="4211"/>
                        <a:pt x="646" y="5768"/>
                      </a:cubicBezTo>
                      <a:cubicBezTo>
                        <a:pt x="1291" y="7325"/>
                        <a:pt x="2810" y="8343"/>
                        <a:pt x="4499" y="8343"/>
                      </a:cubicBezTo>
                      <a:cubicBezTo>
                        <a:pt x="6801" y="8343"/>
                        <a:pt x="8668" y="6473"/>
                        <a:pt x="8668" y="4171"/>
                      </a:cubicBezTo>
                      <a:cubicBezTo>
                        <a:pt x="8668" y="2485"/>
                        <a:pt x="7650" y="963"/>
                        <a:pt x="6093" y="318"/>
                      </a:cubicBezTo>
                      <a:cubicBezTo>
                        <a:pt x="5577" y="104"/>
                        <a:pt x="5035" y="0"/>
                        <a:pt x="4498" y="0"/>
                      </a:cubicBezTo>
                      <a:close/>
                    </a:path>
                  </a:pathLst>
                </a:custGeom>
                <a:solidFill>
                  <a:srgbClr val="C466C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" name="Google Shape;365;p41"/>
              <p:cNvGrpSpPr/>
              <p:nvPr/>
            </p:nvGrpSpPr>
            <p:grpSpPr>
              <a:xfrm>
                <a:off x="5143568" y="1068323"/>
                <a:ext cx="439649" cy="158895"/>
                <a:chOff x="5143568" y="1068323"/>
                <a:chExt cx="439649" cy="158895"/>
              </a:xfrm>
            </p:grpSpPr>
            <p:grpSp>
              <p:nvGrpSpPr>
                <p:cNvPr id="366" name="Google Shape;366;p41"/>
                <p:cNvGrpSpPr/>
                <p:nvPr/>
              </p:nvGrpSpPr>
              <p:grpSpPr>
                <a:xfrm>
                  <a:off x="5143568" y="1089542"/>
                  <a:ext cx="419672" cy="137676"/>
                  <a:chOff x="5143568" y="1089542"/>
                  <a:chExt cx="419672" cy="137676"/>
                </a:xfrm>
              </p:grpSpPr>
              <p:sp>
                <p:nvSpPr>
                  <p:cNvPr id="367" name="Google Shape;367;p41"/>
                  <p:cNvSpPr/>
                  <p:nvPr/>
                </p:nvSpPr>
                <p:spPr>
                  <a:xfrm>
                    <a:off x="5143568" y="1089542"/>
                    <a:ext cx="140333" cy="137676"/>
                  </a:xfrm>
                  <a:custGeom>
                    <a:rect b="b" l="l" r="r" t="t"/>
                    <a:pathLst>
                      <a:path extrusionOk="0" h="1661" w="1693">
                        <a:moveTo>
                          <a:pt x="1635" y="0"/>
                        </a:moveTo>
                        <a:cubicBezTo>
                          <a:pt x="1626" y="0"/>
                          <a:pt x="1616" y="4"/>
                          <a:pt x="1607" y="13"/>
                        </a:cubicBezTo>
                        <a:lnTo>
                          <a:pt x="25" y="1595"/>
                        </a:lnTo>
                        <a:cubicBezTo>
                          <a:pt x="0" y="1620"/>
                          <a:pt x="19" y="1660"/>
                          <a:pt x="54" y="1660"/>
                        </a:cubicBezTo>
                        <a:cubicBezTo>
                          <a:pt x="63" y="1660"/>
                          <a:pt x="75" y="1657"/>
                          <a:pt x="82" y="1651"/>
                        </a:cubicBezTo>
                        <a:lnTo>
                          <a:pt x="1664" y="69"/>
                        </a:lnTo>
                        <a:cubicBezTo>
                          <a:pt x="1692" y="40"/>
                          <a:pt x="1666" y="0"/>
                          <a:pt x="1635" y="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8" name="Google Shape;368;p41"/>
                  <p:cNvSpPr/>
                  <p:nvPr/>
                </p:nvSpPr>
                <p:spPr>
                  <a:xfrm>
                    <a:off x="5274949" y="1089542"/>
                    <a:ext cx="288291" cy="6548"/>
                  </a:xfrm>
                  <a:custGeom>
                    <a:rect b="b" l="l" r="r" t="t"/>
                    <a:pathLst>
                      <a:path extrusionOk="0" h="79" w="3478">
                        <a:moveTo>
                          <a:pt x="50" y="0"/>
                        </a:moveTo>
                        <a:cubicBezTo>
                          <a:pt x="0" y="0"/>
                          <a:pt x="0" y="79"/>
                          <a:pt x="50" y="79"/>
                        </a:cubicBezTo>
                        <a:lnTo>
                          <a:pt x="3424" y="79"/>
                        </a:lnTo>
                        <a:cubicBezTo>
                          <a:pt x="3477" y="79"/>
                          <a:pt x="3477" y="0"/>
                          <a:pt x="3424" y="0"/>
                        </a:cubicBezTo>
                        <a:close/>
                      </a:path>
                    </a:pathLst>
                  </a:custGeom>
                  <a:solidFill>
                    <a:srgbClr val="99999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69" name="Google Shape;369;p41"/>
                <p:cNvSpPr/>
                <p:nvPr/>
              </p:nvSpPr>
              <p:spPr>
                <a:xfrm>
                  <a:off x="5526022" y="1068323"/>
                  <a:ext cx="57194" cy="49069"/>
                </a:xfrm>
                <a:custGeom>
                  <a:rect b="b" l="l" r="r" t="t"/>
                  <a:pathLst>
                    <a:path extrusionOk="0" h="592" w="690">
                      <a:moveTo>
                        <a:pt x="392" y="1"/>
                      </a:moveTo>
                      <a:cubicBezTo>
                        <a:pt x="320" y="1"/>
                        <a:pt x="246" y="28"/>
                        <a:pt x="185" y="87"/>
                      </a:cubicBezTo>
                      <a:cubicBezTo>
                        <a:pt x="0" y="272"/>
                        <a:pt x="132" y="591"/>
                        <a:pt x="395" y="591"/>
                      </a:cubicBezTo>
                      <a:cubicBezTo>
                        <a:pt x="558" y="591"/>
                        <a:pt x="690" y="460"/>
                        <a:pt x="690" y="297"/>
                      </a:cubicBezTo>
                      <a:cubicBezTo>
                        <a:pt x="690" y="119"/>
                        <a:pt x="544" y="1"/>
                        <a:pt x="392" y="1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0" name="Google Shape;370;p41"/>
            <p:cNvGrpSpPr/>
            <p:nvPr/>
          </p:nvGrpSpPr>
          <p:grpSpPr>
            <a:xfrm>
              <a:off x="5415970" y="2310855"/>
              <a:ext cx="1734487" cy="1186939"/>
              <a:chOff x="5415970" y="2310855"/>
              <a:chExt cx="1734487" cy="1186939"/>
            </a:xfrm>
          </p:grpSpPr>
          <p:grpSp>
            <p:nvGrpSpPr>
              <p:cNvPr id="371" name="Google Shape;371;p41"/>
              <p:cNvGrpSpPr/>
              <p:nvPr/>
            </p:nvGrpSpPr>
            <p:grpSpPr>
              <a:xfrm>
                <a:off x="5415970" y="2310855"/>
                <a:ext cx="1189887" cy="1186939"/>
                <a:chOff x="5484992" y="2429004"/>
                <a:chExt cx="1287199" cy="1284010"/>
              </a:xfrm>
            </p:grpSpPr>
            <p:sp>
              <p:nvSpPr>
                <p:cNvPr id="372" name="Google Shape;372;p41"/>
                <p:cNvSpPr/>
                <p:nvPr/>
              </p:nvSpPr>
              <p:spPr>
                <a:xfrm>
                  <a:off x="5484992" y="2429004"/>
                  <a:ext cx="1287199" cy="1284010"/>
                </a:xfrm>
                <a:custGeom>
                  <a:rect b="b" l="l" r="r" t="t"/>
                  <a:pathLst>
                    <a:path extrusionOk="0" h="15491" w="15529">
                      <a:moveTo>
                        <a:pt x="7769" y="2144"/>
                      </a:moveTo>
                      <a:cubicBezTo>
                        <a:pt x="8490" y="2144"/>
                        <a:pt x="9216" y="2283"/>
                        <a:pt x="9908" y="2569"/>
                      </a:cubicBezTo>
                      <a:cubicBezTo>
                        <a:pt x="11998" y="3437"/>
                        <a:pt x="13364" y="5479"/>
                        <a:pt x="13364" y="7744"/>
                      </a:cubicBezTo>
                      <a:cubicBezTo>
                        <a:pt x="13364" y="10836"/>
                        <a:pt x="10858" y="13342"/>
                        <a:pt x="7766" y="13342"/>
                      </a:cubicBezTo>
                      <a:cubicBezTo>
                        <a:pt x="5501" y="13342"/>
                        <a:pt x="3459" y="11979"/>
                        <a:pt x="2591" y="9887"/>
                      </a:cubicBezTo>
                      <a:cubicBezTo>
                        <a:pt x="1723" y="7794"/>
                        <a:pt x="2203" y="5385"/>
                        <a:pt x="3806" y="3785"/>
                      </a:cubicBezTo>
                      <a:cubicBezTo>
                        <a:pt x="4878" y="2713"/>
                        <a:pt x="6311" y="2144"/>
                        <a:pt x="7769" y="2144"/>
                      </a:cubicBezTo>
                      <a:close/>
                      <a:moveTo>
                        <a:pt x="7766" y="1"/>
                      </a:moveTo>
                      <a:cubicBezTo>
                        <a:pt x="7565" y="1"/>
                        <a:pt x="7368" y="7"/>
                        <a:pt x="7174" y="23"/>
                      </a:cubicBezTo>
                      <a:lnTo>
                        <a:pt x="6970" y="1147"/>
                      </a:lnTo>
                      <a:cubicBezTo>
                        <a:pt x="6669" y="1182"/>
                        <a:pt x="6372" y="1238"/>
                        <a:pt x="6081" y="1313"/>
                      </a:cubicBezTo>
                      <a:lnTo>
                        <a:pt x="5485" y="342"/>
                      </a:lnTo>
                      <a:cubicBezTo>
                        <a:pt x="5106" y="455"/>
                        <a:pt x="4740" y="599"/>
                        <a:pt x="4386" y="771"/>
                      </a:cubicBezTo>
                      <a:lnTo>
                        <a:pt x="4602" y="1893"/>
                      </a:lnTo>
                      <a:cubicBezTo>
                        <a:pt x="4339" y="2037"/>
                        <a:pt x="4085" y="2197"/>
                        <a:pt x="3841" y="2372"/>
                      </a:cubicBezTo>
                      <a:lnTo>
                        <a:pt x="2939" y="1683"/>
                      </a:lnTo>
                      <a:cubicBezTo>
                        <a:pt x="2625" y="1927"/>
                        <a:pt x="2334" y="2200"/>
                        <a:pt x="2065" y="2491"/>
                      </a:cubicBezTo>
                      <a:lnTo>
                        <a:pt x="2676" y="3462"/>
                      </a:lnTo>
                      <a:cubicBezTo>
                        <a:pt x="2485" y="3685"/>
                        <a:pt x="2309" y="3923"/>
                        <a:pt x="2152" y="4167"/>
                      </a:cubicBezTo>
                      <a:lnTo>
                        <a:pt x="1059" y="3851"/>
                      </a:lnTo>
                      <a:cubicBezTo>
                        <a:pt x="856" y="4195"/>
                        <a:pt x="680" y="4555"/>
                        <a:pt x="536" y="4928"/>
                      </a:cubicBezTo>
                      <a:lnTo>
                        <a:pt x="1454" y="5614"/>
                      </a:lnTo>
                      <a:cubicBezTo>
                        <a:pt x="1360" y="5887"/>
                        <a:pt x="1288" y="6162"/>
                        <a:pt x="1232" y="6444"/>
                      </a:cubicBezTo>
                      <a:lnTo>
                        <a:pt x="98" y="6541"/>
                      </a:lnTo>
                      <a:cubicBezTo>
                        <a:pt x="35" y="6939"/>
                        <a:pt x="0" y="7343"/>
                        <a:pt x="0" y="7750"/>
                      </a:cubicBezTo>
                      <a:lnTo>
                        <a:pt x="1106" y="8057"/>
                      </a:lnTo>
                      <a:cubicBezTo>
                        <a:pt x="1119" y="8333"/>
                        <a:pt x="1147" y="8609"/>
                        <a:pt x="1194" y="8884"/>
                      </a:cubicBezTo>
                      <a:lnTo>
                        <a:pt x="173" y="9386"/>
                      </a:lnTo>
                      <a:cubicBezTo>
                        <a:pt x="257" y="9787"/>
                        <a:pt x="373" y="10178"/>
                        <a:pt x="520" y="10560"/>
                      </a:cubicBezTo>
                      <a:lnTo>
                        <a:pt x="1661" y="10448"/>
                      </a:lnTo>
                      <a:cubicBezTo>
                        <a:pt x="1767" y="10692"/>
                        <a:pt x="1889" y="10933"/>
                        <a:pt x="2027" y="11165"/>
                      </a:cubicBezTo>
                      <a:lnTo>
                        <a:pt x="1257" y="12001"/>
                      </a:lnTo>
                      <a:cubicBezTo>
                        <a:pt x="1482" y="12346"/>
                        <a:pt x="1733" y="12675"/>
                        <a:pt x="2012" y="12979"/>
                      </a:cubicBezTo>
                      <a:lnTo>
                        <a:pt x="3036" y="12462"/>
                      </a:lnTo>
                      <a:cubicBezTo>
                        <a:pt x="3218" y="12650"/>
                        <a:pt x="3415" y="12822"/>
                        <a:pt x="3618" y="12985"/>
                      </a:cubicBezTo>
                      <a:lnTo>
                        <a:pt x="3202" y="14047"/>
                      </a:lnTo>
                      <a:cubicBezTo>
                        <a:pt x="3537" y="14291"/>
                        <a:pt x="3894" y="14510"/>
                        <a:pt x="4264" y="14698"/>
                      </a:cubicBezTo>
                      <a:lnTo>
                        <a:pt x="5031" y="13849"/>
                      </a:lnTo>
                      <a:cubicBezTo>
                        <a:pt x="5266" y="13953"/>
                        <a:pt x="5507" y="14044"/>
                        <a:pt x="5752" y="14122"/>
                      </a:cubicBezTo>
                      <a:lnTo>
                        <a:pt x="5745" y="15265"/>
                      </a:lnTo>
                      <a:cubicBezTo>
                        <a:pt x="6150" y="15372"/>
                        <a:pt x="6560" y="15447"/>
                        <a:pt x="6973" y="15491"/>
                      </a:cubicBezTo>
                      <a:lnTo>
                        <a:pt x="7381" y="14420"/>
                      </a:lnTo>
                      <a:cubicBezTo>
                        <a:pt x="7509" y="14426"/>
                        <a:pt x="7637" y="14432"/>
                        <a:pt x="7766" y="14432"/>
                      </a:cubicBezTo>
                      <a:cubicBezTo>
                        <a:pt x="7894" y="14432"/>
                        <a:pt x="8023" y="14426"/>
                        <a:pt x="8148" y="14420"/>
                      </a:cubicBezTo>
                      <a:lnTo>
                        <a:pt x="8555" y="15491"/>
                      </a:lnTo>
                      <a:cubicBezTo>
                        <a:pt x="8972" y="15447"/>
                        <a:pt x="9382" y="15372"/>
                        <a:pt x="9783" y="15265"/>
                      </a:cubicBezTo>
                      <a:lnTo>
                        <a:pt x="9777" y="14122"/>
                      </a:lnTo>
                      <a:cubicBezTo>
                        <a:pt x="10024" y="14044"/>
                        <a:pt x="10266" y="13953"/>
                        <a:pt x="10501" y="13849"/>
                      </a:cubicBezTo>
                      <a:lnTo>
                        <a:pt x="11265" y="14698"/>
                      </a:lnTo>
                      <a:cubicBezTo>
                        <a:pt x="11638" y="14510"/>
                        <a:pt x="11992" y="14294"/>
                        <a:pt x="12327" y="14050"/>
                      </a:cubicBezTo>
                      <a:lnTo>
                        <a:pt x="11910" y="12988"/>
                      </a:lnTo>
                      <a:cubicBezTo>
                        <a:pt x="12114" y="12825"/>
                        <a:pt x="12311" y="12650"/>
                        <a:pt x="12496" y="12465"/>
                      </a:cubicBezTo>
                      <a:lnTo>
                        <a:pt x="13517" y="12982"/>
                      </a:lnTo>
                      <a:cubicBezTo>
                        <a:pt x="13796" y="12675"/>
                        <a:pt x="14046" y="12349"/>
                        <a:pt x="14272" y="12001"/>
                      </a:cubicBezTo>
                      <a:lnTo>
                        <a:pt x="13501" y="11165"/>
                      </a:lnTo>
                      <a:cubicBezTo>
                        <a:pt x="13639" y="10933"/>
                        <a:pt x="13761" y="10695"/>
                        <a:pt x="13871" y="10448"/>
                      </a:cubicBezTo>
                      <a:lnTo>
                        <a:pt x="15011" y="10560"/>
                      </a:lnTo>
                      <a:cubicBezTo>
                        <a:pt x="15158" y="10178"/>
                        <a:pt x="15274" y="9787"/>
                        <a:pt x="15359" y="9386"/>
                      </a:cubicBezTo>
                      <a:lnTo>
                        <a:pt x="14338" y="8884"/>
                      </a:lnTo>
                      <a:cubicBezTo>
                        <a:pt x="14385" y="8612"/>
                        <a:pt x="14413" y="8333"/>
                        <a:pt x="14425" y="8057"/>
                      </a:cubicBezTo>
                      <a:lnTo>
                        <a:pt x="15528" y="7750"/>
                      </a:lnTo>
                      <a:cubicBezTo>
                        <a:pt x="15528" y="7346"/>
                        <a:pt x="15497" y="6942"/>
                        <a:pt x="15431" y="6541"/>
                      </a:cubicBezTo>
                      <a:lnTo>
                        <a:pt x="14300" y="6444"/>
                      </a:lnTo>
                      <a:cubicBezTo>
                        <a:pt x="14244" y="6162"/>
                        <a:pt x="14169" y="5887"/>
                        <a:pt x="14078" y="5614"/>
                      </a:cubicBezTo>
                      <a:lnTo>
                        <a:pt x="14996" y="4931"/>
                      </a:lnTo>
                      <a:cubicBezTo>
                        <a:pt x="14848" y="4558"/>
                        <a:pt x="14673" y="4198"/>
                        <a:pt x="14472" y="3854"/>
                      </a:cubicBezTo>
                      <a:lnTo>
                        <a:pt x="13379" y="4170"/>
                      </a:lnTo>
                      <a:cubicBezTo>
                        <a:pt x="13223" y="3923"/>
                        <a:pt x="13047" y="3685"/>
                        <a:pt x="12859" y="3462"/>
                      </a:cubicBezTo>
                      <a:lnTo>
                        <a:pt x="13467" y="2491"/>
                      </a:lnTo>
                      <a:cubicBezTo>
                        <a:pt x="13198" y="2200"/>
                        <a:pt x="12906" y="1930"/>
                        <a:pt x="12593" y="1683"/>
                      </a:cubicBezTo>
                      <a:lnTo>
                        <a:pt x="11691" y="2375"/>
                      </a:lnTo>
                      <a:cubicBezTo>
                        <a:pt x="11447" y="2197"/>
                        <a:pt x="11193" y="2037"/>
                        <a:pt x="10930" y="1896"/>
                      </a:cubicBezTo>
                      <a:lnTo>
                        <a:pt x="11146" y="771"/>
                      </a:lnTo>
                      <a:cubicBezTo>
                        <a:pt x="10789" y="599"/>
                        <a:pt x="10422" y="455"/>
                        <a:pt x="10043" y="342"/>
                      </a:cubicBezTo>
                      <a:lnTo>
                        <a:pt x="9451" y="1313"/>
                      </a:lnTo>
                      <a:cubicBezTo>
                        <a:pt x="9157" y="1238"/>
                        <a:pt x="8859" y="1182"/>
                        <a:pt x="8558" y="1147"/>
                      </a:cubicBezTo>
                      <a:lnTo>
                        <a:pt x="8355" y="23"/>
                      </a:lnTo>
                      <a:cubicBezTo>
                        <a:pt x="8161" y="7"/>
                        <a:pt x="7963" y="1"/>
                        <a:pt x="7766" y="1"/>
                      </a:cubicBezTo>
                      <a:close/>
                    </a:path>
                  </a:pathLst>
                </a:custGeom>
                <a:noFill/>
                <a:ln cap="flat" cmpd="sng" w="19050">
                  <a:solidFill>
                    <a:srgbClr val="A0A0A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" name="Google Shape;373;p41"/>
                <p:cNvSpPr/>
                <p:nvPr/>
              </p:nvSpPr>
              <p:spPr>
                <a:xfrm>
                  <a:off x="5721311" y="2695571"/>
                  <a:ext cx="785217" cy="755520"/>
                </a:xfrm>
                <a:custGeom>
                  <a:rect b="b" l="l" r="r" t="t"/>
                  <a:pathLst>
                    <a:path extrusionOk="0" h="9115" w="9473">
                      <a:moveTo>
                        <a:pt x="4917" y="0"/>
                      </a:moveTo>
                      <a:cubicBezTo>
                        <a:pt x="3731" y="0"/>
                        <a:pt x="2564" y="464"/>
                        <a:pt x="1692" y="1336"/>
                      </a:cubicBezTo>
                      <a:cubicBezTo>
                        <a:pt x="388" y="2639"/>
                        <a:pt x="0" y="4597"/>
                        <a:pt x="705" y="6301"/>
                      </a:cubicBezTo>
                      <a:cubicBezTo>
                        <a:pt x="1410" y="8005"/>
                        <a:pt x="3070" y="9114"/>
                        <a:pt x="4915" y="9114"/>
                      </a:cubicBezTo>
                      <a:cubicBezTo>
                        <a:pt x="7430" y="9114"/>
                        <a:pt x="9473" y="7075"/>
                        <a:pt x="9473" y="4556"/>
                      </a:cubicBezTo>
                      <a:cubicBezTo>
                        <a:pt x="9473" y="2714"/>
                        <a:pt x="8361" y="1051"/>
                        <a:pt x="6657" y="346"/>
                      </a:cubicBezTo>
                      <a:cubicBezTo>
                        <a:pt x="6094" y="113"/>
                        <a:pt x="5503" y="0"/>
                        <a:pt x="4917" y="0"/>
                      </a:cubicBezTo>
                      <a:close/>
                    </a:path>
                  </a:pathLst>
                </a:custGeom>
                <a:solidFill>
                  <a:srgbClr val="912D9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" name="Google Shape;374;p41"/>
              <p:cNvGrpSpPr/>
              <p:nvPr/>
            </p:nvGrpSpPr>
            <p:grpSpPr>
              <a:xfrm>
                <a:off x="6510350" y="2953895"/>
                <a:ext cx="640107" cy="45359"/>
                <a:chOff x="6510350" y="2953895"/>
                <a:chExt cx="640107" cy="45359"/>
              </a:xfrm>
            </p:grpSpPr>
            <p:cxnSp>
              <p:nvCxnSpPr>
                <p:cNvPr id="375" name="Google Shape;375;p41"/>
                <p:cNvCxnSpPr/>
                <p:nvPr/>
              </p:nvCxnSpPr>
              <p:spPr>
                <a:xfrm>
                  <a:off x="6510350" y="2976575"/>
                  <a:ext cx="6288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999999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76" name="Google Shape;376;p41"/>
                <p:cNvSpPr/>
                <p:nvPr/>
              </p:nvSpPr>
              <p:spPr>
                <a:xfrm>
                  <a:off x="7097817" y="2953895"/>
                  <a:ext cx="52640" cy="45359"/>
                </a:xfrm>
                <a:custGeom>
                  <a:rect b="b" l="l" r="r" t="t"/>
                  <a:pathLst>
                    <a:path extrusionOk="0" h="592" w="687">
                      <a:moveTo>
                        <a:pt x="390" y="1"/>
                      </a:moveTo>
                      <a:cubicBezTo>
                        <a:pt x="318" y="1"/>
                        <a:pt x="244" y="28"/>
                        <a:pt x="185" y="87"/>
                      </a:cubicBezTo>
                      <a:cubicBezTo>
                        <a:pt x="0" y="275"/>
                        <a:pt x="132" y="592"/>
                        <a:pt x="392" y="592"/>
                      </a:cubicBezTo>
                      <a:cubicBezTo>
                        <a:pt x="555" y="592"/>
                        <a:pt x="686" y="460"/>
                        <a:pt x="686" y="297"/>
                      </a:cubicBezTo>
                      <a:cubicBezTo>
                        <a:pt x="686" y="119"/>
                        <a:pt x="541" y="1"/>
                        <a:pt x="390" y="1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7" name="Google Shape;377;p41"/>
            <p:cNvGrpSpPr/>
            <p:nvPr/>
          </p:nvGrpSpPr>
          <p:grpSpPr>
            <a:xfrm>
              <a:off x="4989483" y="1862544"/>
              <a:ext cx="1596299" cy="716715"/>
              <a:chOff x="4989483" y="1862544"/>
              <a:chExt cx="1596299" cy="716715"/>
            </a:xfrm>
          </p:grpSpPr>
          <p:grpSp>
            <p:nvGrpSpPr>
              <p:cNvPr id="378" name="Google Shape;378;p41"/>
              <p:cNvGrpSpPr/>
              <p:nvPr/>
            </p:nvGrpSpPr>
            <p:grpSpPr>
              <a:xfrm>
                <a:off x="4989483" y="1862544"/>
                <a:ext cx="713901" cy="716715"/>
                <a:chOff x="5023626" y="1944030"/>
                <a:chExt cx="772286" cy="775330"/>
              </a:xfrm>
            </p:grpSpPr>
            <p:sp>
              <p:nvSpPr>
                <p:cNvPr id="379" name="Google Shape;379;p41"/>
                <p:cNvSpPr/>
                <p:nvPr/>
              </p:nvSpPr>
              <p:spPr>
                <a:xfrm>
                  <a:off x="5023626" y="1944030"/>
                  <a:ext cx="772286" cy="775330"/>
                </a:xfrm>
                <a:custGeom>
                  <a:rect b="b" l="l" r="r" t="t"/>
                  <a:pathLst>
                    <a:path extrusionOk="0" h="9354" w="9317">
                      <a:moveTo>
                        <a:pt x="4709" y="1898"/>
                      </a:moveTo>
                      <a:cubicBezTo>
                        <a:pt x="4817" y="1898"/>
                        <a:pt x="4925" y="1904"/>
                        <a:pt x="5034" y="1917"/>
                      </a:cubicBezTo>
                      <a:cubicBezTo>
                        <a:pt x="6149" y="2046"/>
                        <a:pt x="7076" y="2835"/>
                        <a:pt x="7383" y="3916"/>
                      </a:cubicBezTo>
                      <a:cubicBezTo>
                        <a:pt x="7800" y="5388"/>
                        <a:pt x="6945" y="6923"/>
                        <a:pt x="5469" y="7340"/>
                      </a:cubicBezTo>
                      <a:cubicBezTo>
                        <a:pt x="5219" y="7411"/>
                        <a:pt x="4965" y="7445"/>
                        <a:pt x="4713" y="7445"/>
                      </a:cubicBezTo>
                      <a:cubicBezTo>
                        <a:pt x="3879" y="7445"/>
                        <a:pt x="3072" y="7067"/>
                        <a:pt x="2537" y="6394"/>
                      </a:cubicBezTo>
                      <a:cubicBezTo>
                        <a:pt x="1842" y="5513"/>
                        <a:pt x="1745" y="4301"/>
                        <a:pt x="2290" y="3321"/>
                      </a:cubicBezTo>
                      <a:cubicBezTo>
                        <a:pt x="2785" y="2436"/>
                        <a:pt x="3715" y="1898"/>
                        <a:pt x="4709" y="1898"/>
                      </a:cubicBezTo>
                      <a:close/>
                      <a:moveTo>
                        <a:pt x="4780" y="0"/>
                      </a:moveTo>
                      <a:lnTo>
                        <a:pt x="3568" y="126"/>
                      </a:lnTo>
                      <a:lnTo>
                        <a:pt x="3524" y="1072"/>
                      </a:lnTo>
                      <a:cubicBezTo>
                        <a:pt x="3161" y="1191"/>
                        <a:pt x="2822" y="1363"/>
                        <a:pt x="2512" y="1582"/>
                      </a:cubicBezTo>
                      <a:lnTo>
                        <a:pt x="1748" y="1034"/>
                      </a:lnTo>
                      <a:lnTo>
                        <a:pt x="899" y="1911"/>
                      </a:lnTo>
                      <a:lnTo>
                        <a:pt x="1485" y="2682"/>
                      </a:lnTo>
                      <a:cubicBezTo>
                        <a:pt x="1291" y="2998"/>
                        <a:pt x="1143" y="3346"/>
                        <a:pt x="1046" y="3706"/>
                      </a:cubicBezTo>
                      <a:lnTo>
                        <a:pt x="91" y="3778"/>
                      </a:lnTo>
                      <a:lnTo>
                        <a:pt x="0" y="4997"/>
                      </a:lnTo>
                      <a:lnTo>
                        <a:pt x="962" y="5213"/>
                      </a:lnTo>
                      <a:cubicBezTo>
                        <a:pt x="1012" y="5576"/>
                        <a:pt x="1118" y="5933"/>
                        <a:pt x="1275" y="6268"/>
                      </a:cubicBezTo>
                      <a:lnTo>
                        <a:pt x="583" y="6945"/>
                      </a:lnTo>
                      <a:lnTo>
                        <a:pt x="1297" y="7935"/>
                      </a:lnTo>
                      <a:lnTo>
                        <a:pt x="2171" y="7484"/>
                      </a:lnTo>
                      <a:cubicBezTo>
                        <a:pt x="2447" y="7731"/>
                        <a:pt x="2757" y="7938"/>
                        <a:pt x="3089" y="8098"/>
                      </a:cubicBezTo>
                      <a:lnTo>
                        <a:pt x="2998" y="9056"/>
                      </a:lnTo>
                      <a:lnTo>
                        <a:pt x="4179" y="9354"/>
                      </a:lnTo>
                      <a:lnTo>
                        <a:pt x="4552" y="8461"/>
                      </a:lnTo>
                      <a:cubicBezTo>
                        <a:pt x="4604" y="8463"/>
                        <a:pt x="4656" y="8464"/>
                        <a:pt x="4709" y="8464"/>
                      </a:cubicBezTo>
                      <a:cubicBezTo>
                        <a:pt x="5032" y="8464"/>
                        <a:pt x="5354" y="8423"/>
                        <a:pt x="5667" y="8342"/>
                      </a:cubicBezTo>
                      <a:lnTo>
                        <a:pt x="6199" y="9122"/>
                      </a:lnTo>
                      <a:lnTo>
                        <a:pt x="7296" y="8590"/>
                      </a:lnTo>
                      <a:lnTo>
                        <a:pt x="7014" y="7684"/>
                      </a:lnTo>
                      <a:cubicBezTo>
                        <a:pt x="7318" y="7452"/>
                        <a:pt x="7587" y="7177"/>
                        <a:pt x="7806" y="6864"/>
                      </a:cubicBezTo>
                      <a:lnTo>
                        <a:pt x="8696" y="7111"/>
                      </a:lnTo>
                      <a:lnTo>
                        <a:pt x="9194" y="5999"/>
                      </a:lnTo>
                      <a:lnTo>
                        <a:pt x="8414" y="5498"/>
                      </a:lnTo>
                      <a:cubicBezTo>
                        <a:pt x="8498" y="5119"/>
                        <a:pt x="8524" y="4727"/>
                        <a:pt x="8489" y="4339"/>
                      </a:cubicBezTo>
                      <a:lnTo>
                        <a:pt x="9316" y="3966"/>
                      </a:lnTo>
                      <a:lnTo>
                        <a:pt x="8984" y="2791"/>
                      </a:lnTo>
                      <a:lnTo>
                        <a:pt x="8069" y="2910"/>
                      </a:lnTo>
                      <a:cubicBezTo>
                        <a:pt x="7891" y="2563"/>
                        <a:pt x="7656" y="2249"/>
                        <a:pt x="7377" y="1974"/>
                      </a:cubicBezTo>
                      <a:lnTo>
                        <a:pt x="7769" y="1159"/>
                      </a:lnTo>
                      <a:lnTo>
                        <a:pt x="6760" y="473"/>
                      </a:lnTo>
                      <a:lnTo>
                        <a:pt x="6130" y="1156"/>
                      </a:lnTo>
                      <a:cubicBezTo>
                        <a:pt x="5773" y="1009"/>
                        <a:pt x="5394" y="921"/>
                        <a:pt x="5009" y="890"/>
                      </a:cubicBezTo>
                      <a:lnTo>
                        <a:pt x="4780" y="0"/>
                      </a:lnTo>
                      <a:close/>
                    </a:path>
                  </a:pathLst>
                </a:custGeom>
                <a:noFill/>
                <a:ln cap="flat" cmpd="sng" w="19050">
                  <a:solidFill>
                    <a:srgbClr val="A0A0A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" name="Google Shape;380;p41"/>
                <p:cNvSpPr/>
                <p:nvPr/>
              </p:nvSpPr>
              <p:spPr>
                <a:xfrm>
                  <a:off x="5248424" y="2174871"/>
                  <a:ext cx="323354" cy="311077"/>
                </a:xfrm>
                <a:custGeom>
                  <a:rect b="b" l="l" r="r" t="t"/>
                  <a:pathLst>
                    <a:path extrusionOk="0" h="3753" w="3901">
                      <a:moveTo>
                        <a:pt x="2024" y="0"/>
                      </a:moveTo>
                      <a:cubicBezTo>
                        <a:pt x="1266" y="0"/>
                        <a:pt x="580" y="457"/>
                        <a:pt x="289" y="1159"/>
                      </a:cubicBezTo>
                      <a:cubicBezTo>
                        <a:pt x="1" y="1858"/>
                        <a:pt x="161" y="2666"/>
                        <a:pt x="696" y="3201"/>
                      </a:cubicBezTo>
                      <a:cubicBezTo>
                        <a:pt x="1056" y="3561"/>
                        <a:pt x="1535" y="3752"/>
                        <a:pt x="2023" y="3752"/>
                      </a:cubicBezTo>
                      <a:cubicBezTo>
                        <a:pt x="2265" y="3752"/>
                        <a:pt x="2509" y="3705"/>
                        <a:pt x="2742" y="3609"/>
                      </a:cubicBezTo>
                      <a:cubicBezTo>
                        <a:pt x="3443" y="3317"/>
                        <a:pt x="3901" y="2634"/>
                        <a:pt x="3901" y="1876"/>
                      </a:cubicBezTo>
                      <a:cubicBezTo>
                        <a:pt x="3901" y="840"/>
                        <a:pt x="3058" y="0"/>
                        <a:pt x="2024" y="0"/>
                      </a:cubicBezTo>
                      <a:close/>
                    </a:path>
                  </a:pathLst>
                </a:custGeom>
                <a:solidFill>
                  <a:srgbClr val="9F539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" name="Google Shape;381;p41"/>
              <p:cNvGrpSpPr/>
              <p:nvPr/>
            </p:nvGrpSpPr>
            <p:grpSpPr>
              <a:xfrm>
                <a:off x="5576925" y="2014195"/>
                <a:ext cx="1008857" cy="45359"/>
                <a:chOff x="5576925" y="2014195"/>
                <a:chExt cx="1008857" cy="45359"/>
              </a:xfrm>
            </p:grpSpPr>
            <p:sp>
              <p:nvSpPr>
                <p:cNvPr id="382" name="Google Shape;382;p41"/>
                <p:cNvSpPr/>
                <p:nvPr/>
              </p:nvSpPr>
              <p:spPr>
                <a:xfrm>
                  <a:off x="6533142" y="2014195"/>
                  <a:ext cx="52640" cy="45359"/>
                </a:xfrm>
                <a:custGeom>
                  <a:rect b="b" l="l" r="r" t="t"/>
                  <a:pathLst>
                    <a:path extrusionOk="0" h="592" w="687">
                      <a:moveTo>
                        <a:pt x="390" y="1"/>
                      </a:moveTo>
                      <a:cubicBezTo>
                        <a:pt x="318" y="1"/>
                        <a:pt x="244" y="28"/>
                        <a:pt x="185" y="87"/>
                      </a:cubicBezTo>
                      <a:cubicBezTo>
                        <a:pt x="0" y="275"/>
                        <a:pt x="132" y="592"/>
                        <a:pt x="392" y="592"/>
                      </a:cubicBezTo>
                      <a:cubicBezTo>
                        <a:pt x="555" y="592"/>
                        <a:pt x="686" y="460"/>
                        <a:pt x="686" y="297"/>
                      </a:cubicBezTo>
                      <a:cubicBezTo>
                        <a:pt x="686" y="119"/>
                        <a:pt x="541" y="1"/>
                        <a:pt x="390" y="1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383" name="Google Shape;383;p41"/>
                <p:cNvCxnSpPr/>
                <p:nvPr/>
              </p:nvCxnSpPr>
              <p:spPr>
                <a:xfrm rot="10800000">
                  <a:off x="5576925" y="2038350"/>
                  <a:ext cx="9858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999999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384" name="Google Shape;384;p41"/>
            <p:cNvGrpSpPr/>
            <p:nvPr/>
          </p:nvGrpSpPr>
          <p:grpSpPr>
            <a:xfrm>
              <a:off x="1671636" y="2503327"/>
              <a:ext cx="1574585" cy="718017"/>
              <a:chOff x="1671636" y="2503327"/>
              <a:chExt cx="1574585" cy="718017"/>
            </a:xfrm>
          </p:grpSpPr>
          <p:grpSp>
            <p:nvGrpSpPr>
              <p:cNvPr id="385" name="Google Shape;385;p41"/>
              <p:cNvGrpSpPr/>
              <p:nvPr/>
            </p:nvGrpSpPr>
            <p:grpSpPr>
              <a:xfrm>
                <a:off x="2538144" y="2503327"/>
                <a:ext cx="708078" cy="718017"/>
                <a:chOff x="2371809" y="2637218"/>
                <a:chExt cx="765986" cy="776739"/>
              </a:xfrm>
            </p:grpSpPr>
            <p:sp>
              <p:nvSpPr>
                <p:cNvPr id="386" name="Google Shape;386;p41"/>
                <p:cNvSpPr/>
                <p:nvPr/>
              </p:nvSpPr>
              <p:spPr>
                <a:xfrm>
                  <a:off x="2371809" y="2637218"/>
                  <a:ext cx="765986" cy="776739"/>
                </a:xfrm>
                <a:custGeom>
                  <a:rect b="b" l="l" r="r" t="t"/>
                  <a:pathLst>
                    <a:path extrusionOk="0" h="9371" w="9241">
                      <a:moveTo>
                        <a:pt x="4623" y="1911"/>
                      </a:moveTo>
                      <a:cubicBezTo>
                        <a:pt x="4980" y="1911"/>
                        <a:pt x="5339" y="1980"/>
                        <a:pt x="5682" y="2122"/>
                      </a:cubicBezTo>
                      <a:cubicBezTo>
                        <a:pt x="6719" y="2551"/>
                        <a:pt x="7396" y="3563"/>
                        <a:pt x="7396" y="4684"/>
                      </a:cubicBezTo>
                      <a:cubicBezTo>
                        <a:pt x="7396" y="6216"/>
                        <a:pt x="6152" y="7459"/>
                        <a:pt x="4621" y="7459"/>
                      </a:cubicBezTo>
                      <a:cubicBezTo>
                        <a:pt x="3499" y="7459"/>
                        <a:pt x="2487" y="6783"/>
                        <a:pt x="2058" y="5746"/>
                      </a:cubicBezTo>
                      <a:cubicBezTo>
                        <a:pt x="1629" y="4709"/>
                        <a:pt x="1867" y="3519"/>
                        <a:pt x="2660" y="2723"/>
                      </a:cubicBezTo>
                      <a:cubicBezTo>
                        <a:pt x="3192" y="2193"/>
                        <a:pt x="3901" y="1911"/>
                        <a:pt x="4623" y="1911"/>
                      </a:cubicBezTo>
                      <a:close/>
                      <a:moveTo>
                        <a:pt x="4762" y="1"/>
                      </a:moveTo>
                      <a:lnTo>
                        <a:pt x="4458" y="897"/>
                      </a:lnTo>
                      <a:cubicBezTo>
                        <a:pt x="4079" y="913"/>
                        <a:pt x="3703" y="985"/>
                        <a:pt x="3346" y="1113"/>
                      </a:cubicBezTo>
                      <a:lnTo>
                        <a:pt x="2763" y="380"/>
                      </a:lnTo>
                      <a:lnTo>
                        <a:pt x="1707" y="988"/>
                      </a:lnTo>
                      <a:lnTo>
                        <a:pt x="2061" y="1890"/>
                      </a:lnTo>
                      <a:cubicBezTo>
                        <a:pt x="1786" y="2140"/>
                        <a:pt x="1548" y="2432"/>
                        <a:pt x="1360" y="2754"/>
                      </a:cubicBezTo>
                      <a:lnTo>
                        <a:pt x="420" y="2563"/>
                      </a:lnTo>
                      <a:lnTo>
                        <a:pt x="0" y="3710"/>
                      </a:lnTo>
                      <a:lnTo>
                        <a:pt x="865" y="4180"/>
                      </a:lnTo>
                      <a:cubicBezTo>
                        <a:pt x="815" y="4546"/>
                        <a:pt x="821" y="4916"/>
                        <a:pt x="877" y="5282"/>
                      </a:cubicBezTo>
                      <a:lnTo>
                        <a:pt x="28" y="5743"/>
                      </a:lnTo>
                      <a:lnTo>
                        <a:pt x="445" y="6889"/>
                      </a:lnTo>
                      <a:lnTo>
                        <a:pt x="1410" y="6695"/>
                      </a:lnTo>
                      <a:cubicBezTo>
                        <a:pt x="1607" y="7008"/>
                        <a:pt x="1848" y="7290"/>
                        <a:pt x="2127" y="7535"/>
                      </a:cubicBezTo>
                      <a:lnTo>
                        <a:pt x="1773" y="8430"/>
                      </a:lnTo>
                      <a:lnTo>
                        <a:pt x="2832" y="9041"/>
                      </a:lnTo>
                      <a:lnTo>
                        <a:pt x="3433" y="8283"/>
                      </a:lnTo>
                      <a:cubicBezTo>
                        <a:pt x="3790" y="8402"/>
                        <a:pt x="4163" y="8465"/>
                        <a:pt x="4539" y="8474"/>
                      </a:cubicBezTo>
                      <a:lnTo>
                        <a:pt x="4840" y="9370"/>
                      </a:lnTo>
                      <a:lnTo>
                        <a:pt x="6040" y="9157"/>
                      </a:lnTo>
                      <a:lnTo>
                        <a:pt x="6018" y="8211"/>
                      </a:lnTo>
                      <a:cubicBezTo>
                        <a:pt x="6372" y="8070"/>
                        <a:pt x="6704" y="7876"/>
                        <a:pt x="7004" y="7635"/>
                      </a:cubicBezTo>
                      <a:lnTo>
                        <a:pt x="7791" y="8117"/>
                      </a:lnTo>
                      <a:lnTo>
                        <a:pt x="8574" y="7184"/>
                      </a:lnTo>
                      <a:lnTo>
                        <a:pt x="7960" y="6488"/>
                      </a:lnTo>
                      <a:cubicBezTo>
                        <a:pt x="8145" y="6147"/>
                        <a:pt x="8276" y="5777"/>
                        <a:pt x="8348" y="5395"/>
                      </a:cubicBezTo>
                      <a:lnTo>
                        <a:pt x="9241" y="5264"/>
                      </a:lnTo>
                      <a:lnTo>
                        <a:pt x="9241" y="4042"/>
                      </a:lnTo>
                      <a:lnTo>
                        <a:pt x="8333" y="3907"/>
                      </a:lnTo>
                      <a:cubicBezTo>
                        <a:pt x="8251" y="3525"/>
                        <a:pt x="8113" y="3155"/>
                        <a:pt x="7922" y="2817"/>
                      </a:cubicBezTo>
                      <a:lnTo>
                        <a:pt x="8521" y="2140"/>
                      </a:lnTo>
                      <a:lnTo>
                        <a:pt x="7737" y="1204"/>
                      </a:lnTo>
                      <a:lnTo>
                        <a:pt x="6945" y="1693"/>
                      </a:lnTo>
                      <a:cubicBezTo>
                        <a:pt x="6641" y="1454"/>
                        <a:pt x="6300" y="1266"/>
                        <a:pt x="5939" y="1132"/>
                      </a:cubicBezTo>
                      <a:lnTo>
                        <a:pt x="5961" y="214"/>
                      </a:lnTo>
                      <a:lnTo>
                        <a:pt x="4762" y="1"/>
                      </a:lnTo>
                      <a:close/>
                    </a:path>
                  </a:pathLst>
                </a:custGeom>
                <a:noFill/>
                <a:ln cap="flat" cmpd="sng" w="19050">
                  <a:solidFill>
                    <a:srgbClr val="A0A0A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" name="Google Shape;387;p41"/>
                <p:cNvSpPr/>
                <p:nvPr/>
              </p:nvSpPr>
              <p:spPr>
                <a:xfrm>
                  <a:off x="2568839" y="2853140"/>
                  <a:ext cx="358416" cy="344729"/>
                </a:xfrm>
                <a:custGeom>
                  <a:rect b="b" l="l" r="r" t="t"/>
                  <a:pathLst>
                    <a:path extrusionOk="0" h="4159" w="4324">
                      <a:moveTo>
                        <a:pt x="2244" y="0"/>
                      </a:moveTo>
                      <a:cubicBezTo>
                        <a:pt x="1704" y="0"/>
                        <a:pt x="1173" y="212"/>
                        <a:pt x="774" y="610"/>
                      </a:cubicBezTo>
                      <a:cubicBezTo>
                        <a:pt x="179" y="1205"/>
                        <a:pt x="1" y="2098"/>
                        <a:pt x="323" y="2875"/>
                      </a:cubicBezTo>
                      <a:cubicBezTo>
                        <a:pt x="646" y="3652"/>
                        <a:pt x="1404" y="4159"/>
                        <a:pt x="2244" y="4159"/>
                      </a:cubicBezTo>
                      <a:cubicBezTo>
                        <a:pt x="3393" y="4159"/>
                        <a:pt x="4324" y="3229"/>
                        <a:pt x="4324" y="2079"/>
                      </a:cubicBezTo>
                      <a:cubicBezTo>
                        <a:pt x="4324" y="1240"/>
                        <a:pt x="3816" y="481"/>
                        <a:pt x="3039" y="159"/>
                      </a:cubicBezTo>
                      <a:cubicBezTo>
                        <a:pt x="2782" y="52"/>
                        <a:pt x="2512" y="0"/>
                        <a:pt x="2244" y="0"/>
                      </a:cubicBezTo>
                      <a:close/>
                    </a:path>
                  </a:pathLst>
                </a:custGeom>
                <a:solidFill>
                  <a:srgbClr val="FFC14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" name="Google Shape;388;p41"/>
              <p:cNvGrpSpPr/>
              <p:nvPr/>
            </p:nvGrpSpPr>
            <p:grpSpPr>
              <a:xfrm>
                <a:off x="1671636" y="2722755"/>
                <a:ext cx="885939" cy="45282"/>
                <a:chOff x="1671636" y="2722755"/>
                <a:chExt cx="885939" cy="45282"/>
              </a:xfrm>
            </p:grpSpPr>
            <p:sp>
              <p:nvSpPr>
                <p:cNvPr id="389" name="Google Shape;389;p41"/>
                <p:cNvSpPr/>
                <p:nvPr/>
              </p:nvSpPr>
              <p:spPr>
                <a:xfrm>
                  <a:off x="1671636" y="2722755"/>
                  <a:ext cx="52870" cy="45282"/>
                </a:xfrm>
                <a:custGeom>
                  <a:rect b="b" l="l" r="r" t="t"/>
                  <a:pathLst>
                    <a:path extrusionOk="0" h="591" w="690">
                      <a:moveTo>
                        <a:pt x="392" y="0"/>
                      </a:moveTo>
                      <a:cubicBezTo>
                        <a:pt x="319" y="0"/>
                        <a:pt x="245" y="28"/>
                        <a:pt x="185" y="89"/>
                      </a:cubicBezTo>
                      <a:cubicBezTo>
                        <a:pt x="0" y="274"/>
                        <a:pt x="132" y="590"/>
                        <a:pt x="395" y="590"/>
                      </a:cubicBezTo>
                      <a:cubicBezTo>
                        <a:pt x="558" y="590"/>
                        <a:pt x="689" y="459"/>
                        <a:pt x="689" y="296"/>
                      </a:cubicBezTo>
                      <a:cubicBezTo>
                        <a:pt x="689" y="118"/>
                        <a:pt x="544" y="0"/>
                        <a:pt x="3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390" name="Google Shape;390;p41"/>
                <p:cNvCxnSpPr/>
                <p:nvPr/>
              </p:nvCxnSpPr>
              <p:spPr>
                <a:xfrm>
                  <a:off x="1704975" y="2752725"/>
                  <a:ext cx="852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999999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391" name="Google Shape;391;p41"/>
            <p:cNvGrpSpPr/>
            <p:nvPr/>
          </p:nvGrpSpPr>
          <p:grpSpPr>
            <a:xfrm>
              <a:off x="2899559" y="2221131"/>
              <a:ext cx="2262557" cy="1509284"/>
              <a:chOff x="2899559" y="2221131"/>
              <a:chExt cx="2262557" cy="1509284"/>
            </a:xfrm>
          </p:grpSpPr>
          <p:grpSp>
            <p:nvGrpSpPr>
              <p:cNvPr id="392" name="Google Shape;392;p41"/>
              <p:cNvGrpSpPr/>
              <p:nvPr/>
            </p:nvGrpSpPr>
            <p:grpSpPr>
              <a:xfrm>
                <a:off x="3650411" y="2221131"/>
                <a:ext cx="1511705" cy="1509284"/>
                <a:chOff x="3575041" y="2331943"/>
                <a:chExt cx="1635337" cy="1632718"/>
              </a:xfrm>
            </p:grpSpPr>
            <p:sp>
              <p:nvSpPr>
                <p:cNvPr id="393" name="Google Shape;393;p41"/>
                <p:cNvSpPr/>
                <p:nvPr/>
              </p:nvSpPr>
              <p:spPr>
                <a:xfrm>
                  <a:off x="3575041" y="2331943"/>
                  <a:ext cx="1635337" cy="1632718"/>
                </a:xfrm>
                <a:custGeom>
                  <a:rect b="b" l="l" r="r" t="t"/>
                  <a:pathLst>
                    <a:path extrusionOk="0" h="19698" w="19729">
                      <a:moveTo>
                        <a:pt x="9864" y="2537"/>
                      </a:moveTo>
                      <a:cubicBezTo>
                        <a:pt x="13902" y="2537"/>
                        <a:pt x="17175" y="5811"/>
                        <a:pt x="17175" y="9849"/>
                      </a:cubicBezTo>
                      <a:cubicBezTo>
                        <a:pt x="17175" y="13886"/>
                        <a:pt x="13902" y="17163"/>
                        <a:pt x="9864" y="17163"/>
                      </a:cubicBezTo>
                      <a:cubicBezTo>
                        <a:pt x="5826" y="17163"/>
                        <a:pt x="2550" y="13886"/>
                        <a:pt x="2553" y="9849"/>
                      </a:cubicBezTo>
                      <a:cubicBezTo>
                        <a:pt x="2553" y="5811"/>
                        <a:pt x="5826" y="2537"/>
                        <a:pt x="9864" y="2537"/>
                      </a:cubicBezTo>
                      <a:close/>
                      <a:moveTo>
                        <a:pt x="9861" y="0"/>
                      </a:moveTo>
                      <a:cubicBezTo>
                        <a:pt x="9636" y="0"/>
                        <a:pt x="9407" y="6"/>
                        <a:pt x="9184" y="22"/>
                      </a:cubicBezTo>
                      <a:lnTo>
                        <a:pt x="9031" y="1062"/>
                      </a:lnTo>
                      <a:cubicBezTo>
                        <a:pt x="8696" y="1093"/>
                        <a:pt x="8367" y="1144"/>
                        <a:pt x="8038" y="1212"/>
                      </a:cubicBezTo>
                      <a:lnTo>
                        <a:pt x="7584" y="263"/>
                      </a:lnTo>
                      <a:cubicBezTo>
                        <a:pt x="7145" y="367"/>
                        <a:pt x="6713" y="501"/>
                        <a:pt x="6290" y="664"/>
                      </a:cubicBezTo>
                      <a:lnTo>
                        <a:pt x="6450" y="1707"/>
                      </a:lnTo>
                      <a:cubicBezTo>
                        <a:pt x="6143" y="1836"/>
                        <a:pt x="5842" y="1983"/>
                        <a:pt x="5551" y="2146"/>
                      </a:cubicBezTo>
                      <a:lnTo>
                        <a:pt x="4837" y="1372"/>
                      </a:lnTo>
                      <a:cubicBezTo>
                        <a:pt x="4448" y="1604"/>
                        <a:pt x="4075" y="1861"/>
                        <a:pt x="3718" y="2143"/>
                      </a:cubicBezTo>
                      <a:lnTo>
                        <a:pt x="4185" y="3092"/>
                      </a:lnTo>
                      <a:cubicBezTo>
                        <a:pt x="3928" y="3305"/>
                        <a:pt x="3687" y="3530"/>
                        <a:pt x="3458" y="3772"/>
                      </a:cubicBezTo>
                      <a:lnTo>
                        <a:pt x="2553" y="3242"/>
                      </a:lnTo>
                      <a:cubicBezTo>
                        <a:pt x="2246" y="3581"/>
                        <a:pt x="1964" y="3938"/>
                        <a:pt x="1707" y="4314"/>
                      </a:cubicBezTo>
                      <a:lnTo>
                        <a:pt x="2428" y="5084"/>
                      </a:lnTo>
                      <a:cubicBezTo>
                        <a:pt x="2249" y="5360"/>
                        <a:pt x="2089" y="5642"/>
                        <a:pt x="1942" y="5936"/>
                      </a:cubicBezTo>
                      <a:lnTo>
                        <a:pt x="918" y="5698"/>
                      </a:lnTo>
                      <a:cubicBezTo>
                        <a:pt x="727" y="6112"/>
                        <a:pt x="561" y="6541"/>
                        <a:pt x="429" y="6976"/>
                      </a:cubicBezTo>
                      <a:lnTo>
                        <a:pt x="1344" y="7502"/>
                      </a:lnTo>
                      <a:cubicBezTo>
                        <a:pt x="1256" y="7813"/>
                        <a:pt x="1187" y="8129"/>
                        <a:pt x="1137" y="8448"/>
                      </a:cubicBezTo>
                      <a:lnTo>
                        <a:pt x="91" y="8521"/>
                      </a:lnTo>
                      <a:cubicBezTo>
                        <a:pt x="28" y="8965"/>
                        <a:pt x="0" y="9413"/>
                        <a:pt x="0" y="9864"/>
                      </a:cubicBezTo>
                      <a:lnTo>
                        <a:pt x="0" y="9896"/>
                      </a:lnTo>
                      <a:lnTo>
                        <a:pt x="1027" y="10127"/>
                      </a:lnTo>
                      <a:cubicBezTo>
                        <a:pt x="1037" y="10444"/>
                        <a:pt x="1062" y="10763"/>
                        <a:pt x="1106" y="11077"/>
                      </a:cubicBezTo>
                      <a:lnTo>
                        <a:pt x="128" y="11459"/>
                      </a:lnTo>
                      <a:cubicBezTo>
                        <a:pt x="201" y="11913"/>
                        <a:pt x="307" y="12364"/>
                        <a:pt x="445" y="12806"/>
                      </a:cubicBezTo>
                      <a:lnTo>
                        <a:pt x="1497" y="12721"/>
                      </a:lnTo>
                      <a:cubicBezTo>
                        <a:pt x="1598" y="13019"/>
                        <a:pt x="1717" y="13310"/>
                        <a:pt x="1848" y="13592"/>
                      </a:cubicBezTo>
                      <a:lnTo>
                        <a:pt x="1027" y="14247"/>
                      </a:lnTo>
                      <a:cubicBezTo>
                        <a:pt x="1234" y="14660"/>
                        <a:pt x="1469" y="15061"/>
                        <a:pt x="1732" y="15443"/>
                      </a:cubicBezTo>
                      <a:lnTo>
                        <a:pt x="2710" y="15055"/>
                      </a:lnTo>
                      <a:cubicBezTo>
                        <a:pt x="2891" y="15305"/>
                        <a:pt x="3086" y="15547"/>
                        <a:pt x="3292" y="15775"/>
                      </a:cubicBezTo>
                      <a:lnTo>
                        <a:pt x="2697" y="16640"/>
                      </a:lnTo>
                      <a:cubicBezTo>
                        <a:pt x="3017" y="16981"/>
                        <a:pt x="3361" y="17295"/>
                        <a:pt x="3725" y="17586"/>
                      </a:cubicBezTo>
                      <a:lnTo>
                        <a:pt x="4548" y="16925"/>
                      </a:lnTo>
                      <a:cubicBezTo>
                        <a:pt x="4790" y="17110"/>
                        <a:pt x="5043" y="17282"/>
                        <a:pt x="5306" y="17439"/>
                      </a:cubicBezTo>
                      <a:lnTo>
                        <a:pt x="4993" y="18444"/>
                      </a:lnTo>
                      <a:cubicBezTo>
                        <a:pt x="5400" y="18673"/>
                        <a:pt x="5823" y="18876"/>
                        <a:pt x="6259" y="19046"/>
                      </a:cubicBezTo>
                      <a:lnTo>
                        <a:pt x="6848" y="18175"/>
                      </a:lnTo>
                      <a:cubicBezTo>
                        <a:pt x="7133" y="18278"/>
                        <a:pt x="7421" y="18366"/>
                        <a:pt x="7718" y="18441"/>
                      </a:cubicBezTo>
                      <a:lnTo>
                        <a:pt x="7712" y="19494"/>
                      </a:lnTo>
                      <a:cubicBezTo>
                        <a:pt x="8170" y="19594"/>
                        <a:pt x="8633" y="19663"/>
                        <a:pt x="9100" y="19697"/>
                      </a:cubicBezTo>
                      <a:lnTo>
                        <a:pt x="9407" y="18692"/>
                      </a:lnTo>
                      <a:cubicBezTo>
                        <a:pt x="9557" y="18698"/>
                        <a:pt x="9711" y="18701"/>
                        <a:pt x="9861" y="18701"/>
                      </a:cubicBezTo>
                      <a:cubicBezTo>
                        <a:pt x="10015" y="18701"/>
                        <a:pt x="10165" y="18698"/>
                        <a:pt x="10315" y="18692"/>
                      </a:cubicBezTo>
                      <a:lnTo>
                        <a:pt x="10622" y="19697"/>
                      </a:lnTo>
                      <a:cubicBezTo>
                        <a:pt x="11089" y="19663"/>
                        <a:pt x="11553" y="19594"/>
                        <a:pt x="12010" y="19494"/>
                      </a:cubicBezTo>
                      <a:lnTo>
                        <a:pt x="12007" y="18441"/>
                      </a:lnTo>
                      <a:cubicBezTo>
                        <a:pt x="12301" y="18366"/>
                        <a:pt x="12593" y="18278"/>
                        <a:pt x="12878" y="18175"/>
                      </a:cubicBezTo>
                      <a:lnTo>
                        <a:pt x="13470" y="19046"/>
                      </a:lnTo>
                      <a:cubicBezTo>
                        <a:pt x="13902" y="18876"/>
                        <a:pt x="14325" y="18673"/>
                        <a:pt x="14732" y="18444"/>
                      </a:cubicBezTo>
                      <a:lnTo>
                        <a:pt x="14419" y="17439"/>
                      </a:lnTo>
                      <a:cubicBezTo>
                        <a:pt x="14679" y="17282"/>
                        <a:pt x="14933" y="17110"/>
                        <a:pt x="15180" y="16928"/>
                      </a:cubicBezTo>
                      <a:lnTo>
                        <a:pt x="16001" y="17586"/>
                      </a:lnTo>
                      <a:cubicBezTo>
                        <a:pt x="16364" y="17295"/>
                        <a:pt x="16709" y="16981"/>
                        <a:pt x="17031" y="16643"/>
                      </a:cubicBezTo>
                      <a:lnTo>
                        <a:pt x="16436" y="15775"/>
                      </a:lnTo>
                      <a:cubicBezTo>
                        <a:pt x="16643" y="15547"/>
                        <a:pt x="16837" y="15305"/>
                        <a:pt x="17019" y="15055"/>
                      </a:cubicBezTo>
                      <a:lnTo>
                        <a:pt x="17999" y="15446"/>
                      </a:lnTo>
                      <a:cubicBezTo>
                        <a:pt x="18259" y="15061"/>
                        <a:pt x="18497" y="14660"/>
                        <a:pt x="18704" y="14247"/>
                      </a:cubicBezTo>
                      <a:lnTo>
                        <a:pt x="17880" y="13592"/>
                      </a:lnTo>
                      <a:cubicBezTo>
                        <a:pt x="18015" y="13310"/>
                        <a:pt x="18131" y="13019"/>
                        <a:pt x="18234" y="12721"/>
                      </a:cubicBezTo>
                      <a:lnTo>
                        <a:pt x="19287" y="12806"/>
                      </a:lnTo>
                      <a:cubicBezTo>
                        <a:pt x="19421" y="12364"/>
                        <a:pt x="19528" y="11913"/>
                        <a:pt x="19603" y="11459"/>
                      </a:cubicBezTo>
                      <a:lnTo>
                        <a:pt x="18623" y="11077"/>
                      </a:lnTo>
                      <a:cubicBezTo>
                        <a:pt x="18666" y="10763"/>
                        <a:pt x="18691" y="10447"/>
                        <a:pt x="18701" y="10127"/>
                      </a:cubicBezTo>
                      <a:lnTo>
                        <a:pt x="19728" y="9896"/>
                      </a:lnTo>
                      <a:lnTo>
                        <a:pt x="19728" y="9861"/>
                      </a:lnTo>
                      <a:cubicBezTo>
                        <a:pt x="19728" y="9413"/>
                        <a:pt x="19697" y="8965"/>
                        <a:pt x="19637" y="8521"/>
                      </a:cubicBezTo>
                      <a:lnTo>
                        <a:pt x="18591" y="8445"/>
                      </a:lnTo>
                      <a:cubicBezTo>
                        <a:pt x="18538" y="8129"/>
                        <a:pt x="18469" y="7813"/>
                        <a:pt x="18384" y="7502"/>
                      </a:cubicBezTo>
                      <a:lnTo>
                        <a:pt x="19299" y="6976"/>
                      </a:lnTo>
                      <a:cubicBezTo>
                        <a:pt x="19164" y="6541"/>
                        <a:pt x="18998" y="6112"/>
                        <a:pt x="18807" y="5698"/>
                      </a:cubicBezTo>
                      <a:lnTo>
                        <a:pt x="17783" y="5936"/>
                      </a:lnTo>
                      <a:cubicBezTo>
                        <a:pt x="17639" y="5642"/>
                        <a:pt x="17476" y="5357"/>
                        <a:pt x="17301" y="5084"/>
                      </a:cubicBezTo>
                      <a:lnTo>
                        <a:pt x="18021" y="4314"/>
                      </a:lnTo>
                      <a:cubicBezTo>
                        <a:pt x="17764" y="3938"/>
                        <a:pt x="17482" y="3577"/>
                        <a:pt x="17175" y="3242"/>
                      </a:cubicBezTo>
                      <a:lnTo>
                        <a:pt x="16267" y="3772"/>
                      </a:lnTo>
                      <a:cubicBezTo>
                        <a:pt x="16038" y="3530"/>
                        <a:pt x="15797" y="3305"/>
                        <a:pt x="15543" y="3092"/>
                      </a:cubicBezTo>
                      <a:lnTo>
                        <a:pt x="16004" y="2143"/>
                      </a:lnTo>
                      <a:cubicBezTo>
                        <a:pt x="15650" y="1861"/>
                        <a:pt x="15277" y="1604"/>
                        <a:pt x="14886" y="1372"/>
                      </a:cubicBezTo>
                      <a:lnTo>
                        <a:pt x="14174" y="2146"/>
                      </a:lnTo>
                      <a:cubicBezTo>
                        <a:pt x="13883" y="1983"/>
                        <a:pt x="13582" y="1836"/>
                        <a:pt x="13272" y="1707"/>
                      </a:cubicBezTo>
                      <a:lnTo>
                        <a:pt x="13432" y="664"/>
                      </a:lnTo>
                      <a:cubicBezTo>
                        <a:pt x="13012" y="501"/>
                        <a:pt x="12580" y="367"/>
                        <a:pt x="12138" y="263"/>
                      </a:cubicBezTo>
                      <a:lnTo>
                        <a:pt x="11687" y="1212"/>
                      </a:lnTo>
                      <a:cubicBezTo>
                        <a:pt x="11358" y="1144"/>
                        <a:pt x="11026" y="1093"/>
                        <a:pt x="10694" y="1062"/>
                      </a:cubicBezTo>
                      <a:lnTo>
                        <a:pt x="10541" y="22"/>
                      </a:lnTo>
                      <a:cubicBezTo>
                        <a:pt x="10315" y="6"/>
                        <a:pt x="10090" y="0"/>
                        <a:pt x="9861" y="0"/>
                      </a:cubicBezTo>
                      <a:close/>
                    </a:path>
                  </a:pathLst>
                </a:custGeom>
                <a:noFill/>
                <a:ln cap="flat" cmpd="sng" w="19050">
                  <a:solidFill>
                    <a:srgbClr val="A0A0A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" name="Google Shape;394;p41"/>
                <p:cNvSpPr/>
                <p:nvPr/>
              </p:nvSpPr>
              <p:spPr>
                <a:xfrm>
                  <a:off x="3889194" y="2681563"/>
                  <a:ext cx="970145" cy="933313"/>
                </a:xfrm>
                <a:custGeom>
                  <a:rect b="b" l="l" r="r" t="t"/>
                  <a:pathLst>
                    <a:path extrusionOk="0" h="11260" w="11704">
                      <a:moveTo>
                        <a:pt x="6072" y="0"/>
                      </a:moveTo>
                      <a:cubicBezTo>
                        <a:pt x="4608" y="0"/>
                        <a:pt x="3169" y="573"/>
                        <a:pt x="2093" y="1649"/>
                      </a:cubicBezTo>
                      <a:cubicBezTo>
                        <a:pt x="483" y="3259"/>
                        <a:pt x="0" y="5681"/>
                        <a:pt x="871" y="7786"/>
                      </a:cubicBezTo>
                      <a:cubicBezTo>
                        <a:pt x="1745" y="9888"/>
                        <a:pt x="3797" y="11260"/>
                        <a:pt x="6074" y="11260"/>
                      </a:cubicBezTo>
                      <a:cubicBezTo>
                        <a:pt x="9182" y="11260"/>
                        <a:pt x="11703" y="8738"/>
                        <a:pt x="11703" y="5631"/>
                      </a:cubicBezTo>
                      <a:cubicBezTo>
                        <a:pt x="11703" y="3353"/>
                        <a:pt x="10331" y="1302"/>
                        <a:pt x="8226" y="431"/>
                      </a:cubicBezTo>
                      <a:cubicBezTo>
                        <a:pt x="7530" y="141"/>
                        <a:pt x="6798" y="0"/>
                        <a:pt x="6072" y="0"/>
                      </a:cubicBezTo>
                      <a:close/>
                    </a:path>
                  </a:pathLst>
                </a:custGeom>
                <a:solidFill>
                  <a:srgbClr val="CC4A4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" name="Google Shape;395;p41"/>
              <p:cNvGrpSpPr/>
              <p:nvPr/>
            </p:nvGrpSpPr>
            <p:grpSpPr>
              <a:xfrm>
                <a:off x="2899559" y="3543285"/>
                <a:ext cx="1043916" cy="45359"/>
                <a:chOff x="2899559" y="3543285"/>
                <a:chExt cx="1043916" cy="45359"/>
              </a:xfrm>
            </p:grpSpPr>
            <p:sp>
              <p:nvSpPr>
                <p:cNvPr id="396" name="Google Shape;396;p41"/>
                <p:cNvSpPr/>
                <p:nvPr/>
              </p:nvSpPr>
              <p:spPr>
                <a:xfrm>
                  <a:off x="2899559" y="3543285"/>
                  <a:ext cx="52870" cy="45359"/>
                </a:xfrm>
                <a:custGeom>
                  <a:rect b="b" l="l" r="r" t="t"/>
                  <a:pathLst>
                    <a:path extrusionOk="0" h="592" w="690">
                      <a:moveTo>
                        <a:pt x="391" y="1"/>
                      </a:moveTo>
                      <a:cubicBezTo>
                        <a:pt x="319" y="1"/>
                        <a:pt x="245" y="28"/>
                        <a:pt x="185" y="87"/>
                      </a:cubicBezTo>
                      <a:cubicBezTo>
                        <a:pt x="0" y="275"/>
                        <a:pt x="132" y="591"/>
                        <a:pt x="395" y="591"/>
                      </a:cubicBezTo>
                      <a:cubicBezTo>
                        <a:pt x="558" y="591"/>
                        <a:pt x="690" y="460"/>
                        <a:pt x="690" y="297"/>
                      </a:cubicBezTo>
                      <a:cubicBezTo>
                        <a:pt x="690" y="119"/>
                        <a:pt x="543" y="1"/>
                        <a:pt x="391" y="1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397" name="Google Shape;397;p41"/>
                <p:cNvCxnSpPr/>
                <p:nvPr/>
              </p:nvCxnSpPr>
              <p:spPr>
                <a:xfrm>
                  <a:off x="2938475" y="3571875"/>
                  <a:ext cx="1005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999999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p42"/>
          <p:cNvSpPr txBox="1"/>
          <p:nvPr/>
        </p:nvSpPr>
        <p:spPr>
          <a:xfrm>
            <a:off x="768475" y="149422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C466C1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>
              <a:solidFill>
                <a:srgbClr val="C466C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Despite being red, Mars is a cold place, not hot. It’s full of iron oxide dust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03" name="Google Shape;403;p42"/>
          <p:cNvSpPr txBox="1"/>
          <p:nvPr/>
        </p:nvSpPr>
        <p:spPr>
          <a:xfrm>
            <a:off x="768475" y="245197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9F539D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>
              <a:solidFill>
                <a:srgbClr val="9F539D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Venus has a beautiful name, but</a:t>
            </a: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 it’s terribly hot, even hotter than Mercury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04" name="Google Shape;404;p42"/>
          <p:cNvSpPr txBox="1"/>
          <p:nvPr/>
        </p:nvSpPr>
        <p:spPr>
          <a:xfrm>
            <a:off x="768475" y="3409700"/>
            <a:ext cx="20181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912D91"/>
                </a:solidFill>
                <a:latin typeface="Montserrat"/>
                <a:ea typeface="Montserrat"/>
                <a:cs typeface="Montserrat"/>
                <a:sym typeface="Montserrat"/>
              </a:rPr>
              <a:t>NEPTUNE</a:t>
            </a:r>
            <a:endParaRPr b="1">
              <a:solidFill>
                <a:srgbClr val="912D9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Neptune is the farthest planet in our Solar System and the fourth-largest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05" name="Google Shape;405;p42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CC4A4A"/>
                </a:solidFill>
              </a:rPr>
              <a:t>I</a:t>
            </a:r>
            <a:r>
              <a:rPr b="1" lang="es" sz="1800">
                <a:solidFill>
                  <a:srgbClr val="CC4A4A"/>
                </a:solidFill>
                <a:latin typeface="Montserrat"/>
                <a:ea typeface="Montserrat"/>
                <a:cs typeface="Montserrat"/>
                <a:sym typeface="Montserrat"/>
              </a:rPr>
              <a:t>nfographics</a:t>
            </a:r>
            <a:r>
              <a:rPr b="1" lang="es" sz="1800">
                <a:solidFill>
                  <a:srgbClr val="E76A28"/>
                </a:solidFill>
                <a:latin typeface="Montserrat"/>
                <a:ea typeface="Montserrat"/>
                <a:cs typeface="Montserrat"/>
                <a:sym typeface="Montserrat"/>
              </a:rPr>
              <a:t> </a:t>
            </a:r>
            <a:r>
              <a:rPr b="1" lang="es" sz="1800">
                <a:latin typeface="Montserrat"/>
                <a:ea typeface="Montserrat"/>
                <a:cs typeface="Montserrat"/>
                <a:sym typeface="Montserrat"/>
              </a:rPr>
              <a:t>make your idea understandable</a:t>
            </a:r>
            <a:r>
              <a:rPr lang="es" sz="1800"/>
              <a:t>…</a:t>
            </a:r>
            <a:endParaRPr b="1" sz="1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06" name="Google Shape;406;p42"/>
          <p:cNvSpPr txBox="1"/>
          <p:nvPr>
            <p:ph idx="4294967295" type="body"/>
          </p:nvPr>
        </p:nvSpPr>
        <p:spPr>
          <a:xfrm>
            <a:off x="6554475" y="1490213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400">
                <a:solidFill>
                  <a:srgbClr val="CC4A4A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br>
              <a:rPr b="1" lang="es" sz="1400">
                <a:solidFill>
                  <a:srgbClr val="CC4A4A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Mercury is the smallest planet in our Solar System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07" name="Google Shape;407;p42"/>
          <p:cNvSpPr txBox="1"/>
          <p:nvPr>
            <p:ph idx="4294967295" type="body"/>
          </p:nvPr>
        </p:nvSpPr>
        <p:spPr>
          <a:xfrm>
            <a:off x="6554475" y="3409700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FC800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br>
              <a:rPr lang="es" sz="1400"/>
            </a:b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It’s a gas giant and the biggest planet in our Solar System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08" name="Google Shape;408;p42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409" name="Google Shape;409;p42"/>
          <p:cNvGrpSpPr/>
          <p:nvPr/>
        </p:nvGrpSpPr>
        <p:grpSpPr>
          <a:xfrm>
            <a:off x="2953081" y="1693961"/>
            <a:ext cx="3237838" cy="2742835"/>
            <a:chOff x="3336475" y="1922375"/>
            <a:chExt cx="751500" cy="636625"/>
          </a:xfrm>
        </p:grpSpPr>
        <p:sp>
          <p:nvSpPr>
            <p:cNvPr id="410" name="Google Shape;410;p42"/>
            <p:cNvSpPr/>
            <p:nvPr/>
          </p:nvSpPr>
          <p:spPr>
            <a:xfrm>
              <a:off x="3852375" y="2304850"/>
              <a:ext cx="235600" cy="254150"/>
            </a:xfrm>
            <a:custGeom>
              <a:rect b="b" l="l" r="r" t="t"/>
              <a:pathLst>
                <a:path extrusionOk="0" h="10166" w="9424">
                  <a:moveTo>
                    <a:pt x="2049" y="0"/>
                  </a:moveTo>
                  <a:cubicBezTo>
                    <a:pt x="1990" y="1845"/>
                    <a:pt x="1260" y="3602"/>
                    <a:pt x="1" y="4953"/>
                  </a:cubicBezTo>
                  <a:lnTo>
                    <a:pt x="893" y="5842"/>
                  </a:lnTo>
                  <a:lnTo>
                    <a:pt x="5216" y="10165"/>
                  </a:lnTo>
                  <a:cubicBezTo>
                    <a:pt x="7857" y="7433"/>
                    <a:pt x="9361" y="3800"/>
                    <a:pt x="9423" y="0"/>
                  </a:cubicBez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2"/>
            <p:cNvSpPr/>
            <p:nvPr/>
          </p:nvSpPr>
          <p:spPr>
            <a:xfrm>
              <a:off x="3852300" y="2037175"/>
              <a:ext cx="235675" cy="254075"/>
            </a:xfrm>
            <a:custGeom>
              <a:rect b="b" l="l" r="r" t="t"/>
              <a:pathLst>
                <a:path extrusionOk="0" h="10163" w="9427">
                  <a:moveTo>
                    <a:pt x="5213" y="0"/>
                  </a:moveTo>
                  <a:lnTo>
                    <a:pt x="893" y="4323"/>
                  </a:lnTo>
                  <a:lnTo>
                    <a:pt x="1" y="5216"/>
                  </a:lnTo>
                  <a:cubicBezTo>
                    <a:pt x="1260" y="6563"/>
                    <a:pt x="1990" y="8320"/>
                    <a:pt x="2052" y="10162"/>
                  </a:cubicBezTo>
                  <a:lnTo>
                    <a:pt x="9426" y="10162"/>
                  </a:lnTo>
                  <a:cubicBezTo>
                    <a:pt x="9360" y="6366"/>
                    <a:pt x="7857" y="2732"/>
                    <a:pt x="5213" y="0"/>
                  </a:cubicBez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2"/>
            <p:cNvSpPr/>
            <p:nvPr/>
          </p:nvSpPr>
          <p:spPr>
            <a:xfrm>
              <a:off x="3719025" y="1922375"/>
              <a:ext cx="254050" cy="235575"/>
            </a:xfrm>
            <a:custGeom>
              <a:rect b="b" l="l" r="r" t="t"/>
              <a:pathLst>
                <a:path extrusionOk="0" h="9423" w="10162">
                  <a:moveTo>
                    <a:pt x="0" y="0"/>
                  </a:moveTo>
                  <a:lnTo>
                    <a:pt x="0" y="7374"/>
                  </a:lnTo>
                  <a:cubicBezTo>
                    <a:pt x="1842" y="7437"/>
                    <a:pt x="3599" y="8163"/>
                    <a:pt x="4949" y="9423"/>
                  </a:cubicBezTo>
                  <a:lnTo>
                    <a:pt x="5839" y="8533"/>
                  </a:lnTo>
                  <a:lnTo>
                    <a:pt x="10162" y="4210"/>
                  </a:lnTo>
                  <a:cubicBezTo>
                    <a:pt x="7430" y="1569"/>
                    <a:pt x="3797" y="66"/>
                    <a:pt x="0" y="0"/>
                  </a:cubicBez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2"/>
            <p:cNvSpPr/>
            <p:nvPr/>
          </p:nvSpPr>
          <p:spPr>
            <a:xfrm>
              <a:off x="3451350" y="1922375"/>
              <a:ext cx="254075" cy="235575"/>
            </a:xfrm>
            <a:custGeom>
              <a:rect b="b" l="l" r="r" t="t"/>
              <a:pathLst>
                <a:path extrusionOk="0" h="9423" w="10163">
                  <a:moveTo>
                    <a:pt x="10162" y="0"/>
                  </a:moveTo>
                  <a:cubicBezTo>
                    <a:pt x="6366" y="66"/>
                    <a:pt x="2732" y="1569"/>
                    <a:pt x="0" y="4210"/>
                  </a:cubicBezTo>
                  <a:lnTo>
                    <a:pt x="4323" y="8533"/>
                  </a:lnTo>
                  <a:lnTo>
                    <a:pt x="5216" y="9423"/>
                  </a:lnTo>
                  <a:cubicBezTo>
                    <a:pt x="6563" y="8163"/>
                    <a:pt x="8320" y="7437"/>
                    <a:pt x="10162" y="7374"/>
                  </a:cubicBezTo>
                  <a:lnTo>
                    <a:pt x="10162" y="0"/>
                  </a:lnTo>
                  <a:close/>
                </a:path>
              </a:pathLst>
            </a:custGeom>
            <a:solidFill>
              <a:srgbClr val="C466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2"/>
            <p:cNvSpPr/>
            <p:nvPr/>
          </p:nvSpPr>
          <p:spPr>
            <a:xfrm>
              <a:off x="3336475" y="2037175"/>
              <a:ext cx="235650" cy="254075"/>
            </a:xfrm>
            <a:custGeom>
              <a:rect b="b" l="l" r="r" t="t"/>
              <a:pathLst>
                <a:path extrusionOk="0" h="10163" w="9426">
                  <a:moveTo>
                    <a:pt x="4213" y="0"/>
                  </a:moveTo>
                  <a:cubicBezTo>
                    <a:pt x="1569" y="2732"/>
                    <a:pt x="66" y="6366"/>
                    <a:pt x="0" y="10162"/>
                  </a:cubicBezTo>
                  <a:lnTo>
                    <a:pt x="7374" y="10162"/>
                  </a:lnTo>
                  <a:cubicBezTo>
                    <a:pt x="7437" y="8320"/>
                    <a:pt x="8166" y="6563"/>
                    <a:pt x="9426" y="5216"/>
                  </a:cubicBezTo>
                  <a:lnTo>
                    <a:pt x="8536" y="4323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2"/>
            <p:cNvSpPr/>
            <p:nvPr/>
          </p:nvSpPr>
          <p:spPr>
            <a:xfrm>
              <a:off x="3336475" y="2304850"/>
              <a:ext cx="235575" cy="254150"/>
            </a:xfrm>
            <a:custGeom>
              <a:rect b="b" l="l" r="r" t="t"/>
              <a:pathLst>
                <a:path extrusionOk="0" h="10166" w="9423">
                  <a:moveTo>
                    <a:pt x="0" y="0"/>
                  </a:moveTo>
                  <a:cubicBezTo>
                    <a:pt x="63" y="3800"/>
                    <a:pt x="1566" y="7433"/>
                    <a:pt x="4210" y="10165"/>
                  </a:cubicBezTo>
                  <a:lnTo>
                    <a:pt x="8530" y="5842"/>
                  </a:lnTo>
                  <a:lnTo>
                    <a:pt x="9423" y="4953"/>
                  </a:lnTo>
                  <a:cubicBezTo>
                    <a:pt x="8163" y="3602"/>
                    <a:pt x="7433" y="1845"/>
                    <a:pt x="7374" y="0"/>
                  </a:cubicBezTo>
                  <a:close/>
                </a:path>
              </a:pathLst>
            </a:custGeom>
            <a:solidFill>
              <a:srgbClr val="912D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2"/>
            <p:cNvSpPr/>
            <p:nvPr/>
          </p:nvSpPr>
          <p:spPr>
            <a:xfrm>
              <a:off x="3489250" y="2304850"/>
              <a:ext cx="82800" cy="146075"/>
            </a:xfrm>
            <a:custGeom>
              <a:rect b="b" l="l" r="r" t="t"/>
              <a:pathLst>
                <a:path extrusionOk="0" h="5843" w="3312">
                  <a:moveTo>
                    <a:pt x="0" y="0"/>
                  </a:moveTo>
                  <a:cubicBezTo>
                    <a:pt x="63" y="2177"/>
                    <a:pt x="925" y="4257"/>
                    <a:pt x="2419" y="5842"/>
                  </a:cubicBezTo>
                  <a:lnTo>
                    <a:pt x="3312" y="4953"/>
                  </a:lnTo>
                  <a:cubicBezTo>
                    <a:pt x="2052" y="3602"/>
                    <a:pt x="1322" y="1845"/>
                    <a:pt x="1263" y="0"/>
                  </a:cubicBezTo>
                  <a:close/>
                </a:path>
              </a:pathLst>
            </a:custGeom>
            <a:solidFill>
              <a:srgbClr val="733B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2"/>
            <p:cNvSpPr/>
            <p:nvPr/>
          </p:nvSpPr>
          <p:spPr>
            <a:xfrm>
              <a:off x="3489325" y="2145250"/>
              <a:ext cx="82800" cy="146000"/>
            </a:xfrm>
            <a:custGeom>
              <a:rect b="b" l="l" r="r" t="t"/>
              <a:pathLst>
                <a:path extrusionOk="0" h="5840" w="3312">
                  <a:moveTo>
                    <a:pt x="2422" y="0"/>
                  </a:moveTo>
                  <a:cubicBezTo>
                    <a:pt x="925" y="1585"/>
                    <a:pt x="63" y="3662"/>
                    <a:pt x="1" y="5839"/>
                  </a:cubicBezTo>
                  <a:lnTo>
                    <a:pt x="1260" y="5839"/>
                  </a:lnTo>
                  <a:cubicBezTo>
                    <a:pt x="1323" y="3997"/>
                    <a:pt x="2052" y="2240"/>
                    <a:pt x="3312" y="893"/>
                  </a:cubicBezTo>
                  <a:lnTo>
                    <a:pt x="2422" y="0"/>
                  </a:lnTo>
                  <a:close/>
                </a:path>
              </a:pathLst>
            </a:custGeom>
            <a:solidFill>
              <a:srgbClr val="912D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2"/>
            <p:cNvSpPr/>
            <p:nvPr/>
          </p:nvSpPr>
          <p:spPr>
            <a:xfrm>
              <a:off x="3559425" y="2075225"/>
              <a:ext cx="146000" cy="82725"/>
            </a:xfrm>
            <a:custGeom>
              <a:rect b="b" l="l" r="r" t="t"/>
              <a:pathLst>
                <a:path extrusionOk="0" h="3309" w="5840">
                  <a:moveTo>
                    <a:pt x="5839" y="1"/>
                  </a:moveTo>
                  <a:cubicBezTo>
                    <a:pt x="3662" y="63"/>
                    <a:pt x="1585" y="925"/>
                    <a:pt x="0" y="2419"/>
                  </a:cubicBezTo>
                  <a:lnTo>
                    <a:pt x="893" y="3309"/>
                  </a:lnTo>
                  <a:cubicBezTo>
                    <a:pt x="2240" y="2049"/>
                    <a:pt x="3997" y="1323"/>
                    <a:pt x="5839" y="1260"/>
                  </a:cubicBezTo>
                  <a:lnTo>
                    <a:pt x="5839" y="1"/>
                  </a:ln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2"/>
            <p:cNvSpPr/>
            <p:nvPr/>
          </p:nvSpPr>
          <p:spPr>
            <a:xfrm>
              <a:off x="3719025" y="2075225"/>
              <a:ext cx="146000" cy="82725"/>
            </a:xfrm>
            <a:custGeom>
              <a:rect b="b" l="l" r="r" t="t"/>
              <a:pathLst>
                <a:path extrusionOk="0" h="3309" w="5840">
                  <a:moveTo>
                    <a:pt x="0" y="1"/>
                  </a:moveTo>
                  <a:lnTo>
                    <a:pt x="0" y="1260"/>
                  </a:lnTo>
                  <a:cubicBezTo>
                    <a:pt x="1842" y="1323"/>
                    <a:pt x="3599" y="2049"/>
                    <a:pt x="4949" y="3309"/>
                  </a:cubicBezTo>
                  <a:lnTo>
                    <a:pt x="5839" y="2419"/>
                  </a:lnTo>
                  <a:cubicBezTo>
                    <a:pt x="4254" y="925"/>
                    <a:pt x="2177" y="63"/>
                    <a:pt x="0" y="1"/>
                  </a:cubicBez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2"/>
            <p:cNvSpPr/>
            <p:nvPr/>
          </p:nvSpPr>
          <p:spPr>
            <a:xfrm>
              <a:off x="3852375" y="2304850"/>
              <a:ext cx="82800" cy="146075"/>
            </a:xfrm>
            <a:custGeom>
              <a:rect b="b" l="l" r="r" t="t"/>
              <a:pathLst>
                <a:path extrusionOk="0" h="5843" w="3312">
                  <a:moveTo>
                    <a:pt x="2049" y="0"/>
                  </a:moveTo>
                  <a:cubicBezTo>
                    <a:pt x="1990" y="1845"/>
                    <a:pt x="1260" y="3602"/>
                    <a:pt x="1" y="4953"/>
                  </a:cubicBezTo>
                  <a:lnTo>
                    <a:pt x="893" y="5842"/>
                  </a:lnTo>
                  <a:cubicBezTo>
                    <a:pt x="2388" y="4257"/>
                    <a:pt x="3249" y="2177"/>
                    <a:pt x="3312" y="0"/>
                  </a:cubicBez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2"/>
            <p:cNvSpPr/>
            <p:nvPr/>
          </p:nvSpPr>
          <p:spPr>
            <a:xfrm>
              <a:off x="3852300" y="2145250"/>
              <a:ext cx="82875" cy="146000"/>
            </a:xfrm>
            <a:custGeom>
              <a:rect b="b" l="l" r="r" t="t"/>
              <a:pathLst>
                <a:path extrusionOk="0" h="5840" w="3315">
                  <a:moveTo>
                    <a:pt x="893" y="0"/>
                  </a:moveTo>
                  <a:lnTo>
                    <a:pt x="1" y="893"/>
                  </a:lnTo>
                  <a:cubicBezTo>
                    <a:pt x="1260" y="2240"/>
                    <a:pt x="1990" y="3997"/>
                    <a:pt x="2052" y="5839"/>
                  </a:cubicBezTo>
                  <a:lnTo>
                    <a:pt x="3315" y="5839"/>
                  </a:lnTo>
                  <a:cubicBezTo>
                    <a:pt x="3249" y="3662"/>
                    <a:pt x="2388" y="1585"/>
                    <a:pt x="893" y="0"/>
                  </a:cubicBez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" name="Google Shape;422;p42"/>
          <p:cNvSpPr/>
          <p:nvPr/>
        </p:nvSpPr>
        <p:spPr>
          <a:xfrm flipH="1">
            <a:off x="5223409" y="1684350"/>
            <a:ext cx="1178491" cy="393604"/>
          </a:xfrm>
          <a:custGeom>
            <a:rect b="b" l="l" r="r" t="t"/>
            <a:pathLst>
              <a:path extrusionOk="0" h="8626" w="48961">
                <a:moveTo>
                  <a:pt x="0" y="0"/>
                </a:moveTo>
                <a:lnTo>
                  <a:pt x="34020" y="0"/>
                </a:lnTo>
                <a:lnTo>
                  <a:pt x="48961" y="8626"/>
                </a:lnTo>
              </a:path>
            </a:pathLst>
          </a:custGeom>
          <a:noFill/>
          <a:ln cap="flat" cmpd="sng" w="952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sp>
      <p:cxnSp>
        <p:nvCxnSpPr>
          <p:cNvPr id="423" name="Google Shape;423;p42"/>
          <p:cNvCxnSpPr/>
          <p:nvPr/>
        </p:nvCxnSpPr>
        <p:spPr>
          <a:xfrm rot="10800000">
            <a:off x="5832800" y="3625550"/>
            <a:ext cx="569100" cy="0"/>
          </a:xfrm>
          <a:prstGeom prst="straightConnector1">
            <a:avLst/>
          </a:prstGeom>
          <a:noFill/>
          <a:ln cap="flat" cmpd="sng" w="952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4" name="Google Shape;424;p42"/>
          <p:cNvCxnSpPr/>
          <p:nvPr/>
        </p:nvCxnSpPr>
        <p:spPr>
          <a:xfrm flipH="1" rot="10800000">
            <a:off x="1707850" y="2660925"/>
            <a:ext cx="1637700" cy="5700"/>
          </a:xfrm>
          <a:prstGeom prst="straightConnector1">
            <a:avLst/>
          </a:prstGeom>
          <a:noFill/>
          <a:ln cap="flat" cmpd="sng" w="952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5" name="Google Shape;425;p42"/>
          <p:cNvCxnSpPr/>
          <p:nvPr/>
        </p:nvCxnSpPr>
        <p:spPr>
          <a:xfrm>
            <a:off x="1977500" y="3619500"/>
            <a:ext cx="1318200" cy="0"/>
          </a:xfrm>
          <a:prstGeom prst="straightConnector1">
            <a:avLst/>
          </a:prstGeom>
          <a:noFill/>
          <a:ln cap="flat" cmpd="sng" w="952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6" name="Google Shape;426;p42"/>
          <p:cNvSpPr txBox="1"/>
          <p:nvPr>
            <p:ph idx="4294967295" type="body"/>
          </p:nvPr>
        </p:nvSpPr>
        <p:spPr>
          <a:xfrm>
            <a:off x="6554475" y="2451975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SATURN</a:t>
            </a:r>
            <a:endParaRPr b="1" sz="1400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It’s a gas giant, composed mostly of hydrogen and helium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cxnSp>
        <p:nvCxnSpPr>
          <p:cNvPr id="427" name="Google Shape;427;p42"/>
          <p:cNvCxnSpPr/>
          <p:nvPr/>
        </p:nvCxnSpPr>
        <p:spPr>
          <a:xfrm rot="10800000">
            <a:off x="5772600" y="2666625"/>
            <a:ext cx="639300" cy="0"/>
          </a:xfrm>
          <a:prstGeom prst="straightConnector1">
            <a:avLst/>
          </a:prstGeom>
          <a:noFill/>
          <a:ln cap="flat" cmpd="sng" w="952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8" name="Google Shape;428;p42"/>
          <p:cNvSpPr/>
          <p:nvPr/>
        </p:nvSpPr>
        <p:spPr>
          <a:xfrm>
            <a:off x="1607975" y="1684350"/>
            <a:ext cx="2247065" cy="393604"/>
          </a:xfrm>
          <a:custGeom>
            <a:rect b="b" l="l" r="r" t="t"/>
            <a:pathLst>
              <a:path extrusionOk="0" h="8626" w="48961">
                <a:moveTo>
                  <a:pt x="0" y="0"/>
                </a:moveTo>
                <a:lnTo>
                  <a:pt x="34020" y="0"/>
                </a:lnTo>
                <a:lnTo>
                  <a:pt x="48961" y="8626"/>
                </a:lnTo>
              </a:path>
            </a:pathLst>
          </a:custGeom>
          <a:noFill/>
          <a:ln cap="flat" cmpd="sng" w="9525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429" name="Google Shape;429;p42"/>
          <p:cNvSpPr/>
          <p:nvPr/>
        </p:nvSpPr>
        <p:spPr>
          <a:xfrm>
            <a:off x="3774650" y="2000275"/>
            <a:ext cx="136500" cy="136500"/>
          </a:xfrm>
          <a:prstGeom prst="ellipse">
            <a:avLst/>
          </a:prstGeom>
          <a:solidFill>
            <a:srgbClr val="9F539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42"/>
          <p:cNvSpPr/>
          <p:nvPr/>
        </p:nvSpPr>
        <p:spPr>
          <a:xfrm>
            <a:off x="5164563" y="2000275"/>
            <a:ext cx="136500" cy="136500"/>
          </a:xfrm>
          <a:prstGeom prst="ellipse">
            <a:avLst/>
          </a:prstGeom>
          <a:solidFill>
            <a:srgbClr val="AF3F3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42"/>
          <p:cNvSpPr/>
          <p:nvPr/>
        </p:nvSpPr>
        <p:spPr>
          <a:xfrm>
            <a:off x="3295700" y="2595525"/>
            <a:ext cx="136500" cy="136500"/>
          </a:xfrm>
          <a:prstGeom prst="ellipse">
            <a:avLst/>
          </a:prstGeom>
          <a:solidFill>
            <a:srgbClr val="733B7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42"/>
          <p:cNvSpPr/>
          <p:nvPr/>
        </p:nvSpPr>
        <p:spPr>
          <a:xfrm>
            <a:off x="3209050" y="3551250"/>
            <a:ext cx="136500" cy="136500"/>
          </a:xfrm>
          <a:prstGeom prst="ellipse">
            <a:avLst/>
          </a:prstGeom>
          <a:solidFill>
            <a:srgbClr val="733B7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42"/>
          <p:cNvSpPr/>
          <p:nvPr/>
        </p:nvSpPr>
        <p:spPr>
          <a:xfrm>
            <a:off x="5772600" y="3557300"/>
            <a:ext cx="136500" cy="136500"/>
          </a:xfrm>
          <a:prstGeom prst="ellipse">
            <a:avLst/>
          </a:prstGeom>
          <a:solidFill>
            <a:srgbClr val="FF88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42"/>
          <p:cNvSpPr/>
          <p:nvPr/>
        </p:nvSpPr>
        <p:spPr>
          <a:xfrm>
            <a:off x="5696300" y="2595525"/>
            <a:ext cx="136500" cy="136500"/>
          </a:xfrm>
          <a:prstGeom prst="ellipse">
            <a:avLst/>
          </a:prstGeom>
          <a:solidFill>
            <a:srgbClr val="FF4C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43"/>
          <p:cNvSpPr txBox="1"/>
          <p:nvPr/>
        </p:nvSpPr>
        <p:spPr>
          <a:xfrm>
            <a:off x="1249975" y="3078975"/>
            <a:ext cx="22605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03 SATURN</a:t>
            </a:r>
            <a:endParaRPr b="1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It’s a gas giant, composed mostly of hydrogen and helium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0" name="Google Shape;440;p43"/>
          <p:cNvSpPr txBox="1"/>
          <p:nvPr/>
        </p:nvSpPr>
        <p:spPr>
          <a:xfrm>
            <a:off x="1492375" y="227927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AD3A50"/>
                </a:solidFill>
                <a:latin typeface="Montserrat"/>
                <a:ea typeface="Montserrat"/>
                <a:cs typeface="Montserrat"/>
                <a:sym typeface="Montserrat"/>
              </a:rPr>
              <a:t>02 MERCURY</a:t>
            </a:r>
            <a:endParaRPr b="1">
              <a:solidFill>
                <a:srgbClr val="AD3A50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Mercury is the closest planet to the Sun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1" name="Google Shape;441;p43"/>
          <p:cNvSpPr txBox="1"/>
          <p:nvPr/>
        </p:nvSpPr>
        <p:spPr>
          <a:xfrm>
            <a:off x="1492375" y="147957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9F539D"/>
                </a:solidFill>
                <a:latin typeface="Montserrat"/>
                <a:ea typeface="Montserrat"/>
                <a:cs typeface="Montserrat"/>
                <a:sym typeface="Montserrat"/>
              </a:rPr>
              <a:t>01 </a:t>
            </a:r>
            <a:r>
              <a:rPr b="1" lang="es">
                <a:solidFill>
                  <a:srgbClr val="9F539D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>
              <a:solidFill>
                <a:srgbClr val="9F539D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Venus has a beautiful name, but it’s terribly hot,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2" name="Google Shape;442;p43"/>
          <p:cNvSpPr txBox="1"/>
          <p:nvPr/>
        </p:nvSpPr>
        <p:spPr>
          <a:xfrm>
            <a:off x="964375" y="3873675"/>
            <a:ext cx="25461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C800"/>
                </a:solidFill>
                <a:latin typeface="Montserrat"/>
                <a:ea typeface="Montserrat"/>
                <a:cs typeface="Montserrat"/>
                <a:sym typeface="Montserrat"/>
              </a:rPr>
              <a:t>04 JUPITER</a:t>
            </a:r>
            <a:endParaRPr b="1">
              <a:solidFill>
                <a:srgbClr val="FFC800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It’s a gas giant and the biggest planet in our Solar System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3" name="Google Shape;443;p43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…</a:t>
            </a:r>
            <a:r>
              <a:rPr b="1" lang="es" sz="1800">
                <a:latin typeface="Montserrat"/>
                <a:ea typeface="Montserrat"/>
                <a:cs typeface="Montserrat"/>
                <a:sym typeface="Montserrat"/>
              </a:rPr>
              <a:t> and let your </a:t>
            </a:r>
            <a:r>
              <a:rPr b="1" lang="es" sz="18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information</a:t>
            </a:r>
            <a:r>
              <a:rPr b="1" lang="es" sz="1800">
                <a:latin typeface="Montserrat"/>
                <a:ea typeface="Montserrat"/>
                <a:cs typeface="Montserrat"/>
                <a:sym typeface="Montserrat"/>
              </a:rPr>
              <a:t> </a:t>
            </a:r>
            <a:r>
              <a:rPr lang="es" sz="1800"/>
              <a:t>speak</a:t>
            </a:r>
            <a:r>
              <a:rPr b="1" lang="es" sz="1800">
                <a:latin typeface="Montserrat"/>
                <a:ea typeface="Montserrat"/>
                <a:cs typeface="Montserrat"/>
                <a:sym typeface="Montserrat"/>
              </a:rPr>
              <a:t> </a:t>
            </a:r>
            <a:endParaRPr b="1" sz="1800"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for</a:t>
            </a:r>
            <a:r>
              <a:rPr b="1" lang="es" sz="1800">
                <a:latin typeface="Montserrat"/>
                <a:ea typeface="Montserrat"/>
                <a:cs typeface="Montserrat"/>
                <a:sym typeface="Montserrat"/>
              </a:rPr>
              <a:t> itself</a:t>
            </a:r>
            <a:endParaRPr b="1" sz="1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4" name="Google Shape;444;p43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445" name="Google Shape;445;p43"/>
          <p:cNvGrpSpPr/>
          <p:nvPr/>
        </p:nvGrpSpPr>
        <p:grpSpPr>
          <a:xfrm>
            <a:off x="4131862" y="1352567"/>
            <a:ext cx="3518201" cy="3195209"/>
            <a:chOff x="4365625" y="1913450"/>
            <a:chExt cx="679150" cy="616800"/>
          </a:xfrm>
        </p:grpSpPr>
        <p:sp>
          <p:nvSpPr>
            <p:cNvPr id="446" name="Google Shape;446;p43"/>
            <p:cNvSpPr/>
            <p:nvPr/>
          </p:nvSpPr>
          <p:spPr>
            <a:xfrm>
              <a:off x="4524775" y="2134675"/>
              <a:ext cx="360950" cy="116400"/>
            </a:xfrm>
            <a:custGeom>
              <a:rect b="b" l="l" r="r" t="t"/>
              <a:pathLst>
                <a:path extrusionOk="0" h="4656" w="14438">
                  <a:moveTo>
                    <a:pt x="2553" y="0"/>
                  </a:moveTo>
                  <a:lnTo>
                    <a:pt x="934" y="2951"/>
                  </a:lnTo>
                  <a:lnTo>
                    <a:pt x="0" y="4655"/>
                  </a:lnTo>
                  <a:lnTo>
                    <a:pt x="14438" y="4655"/>
                  </a:lnTo>
                  <a:lnTo>
                    <a:pt x="13504" y="2951"/>
                  </a:lnTo>
                  <a:lnTo>
                    <a:pt x="11885" y="0"/>
                  </a:ln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3"/>
            <p:cNvSpPr/>
            <p:nvPr/>
          </p:nvSpPr>
          <p:spPr>
            <a:xfrm>
              <a:off x="4600500" y="1913450"/>
              <a:ext cx="209975" cy="198075"/>
            </a:xfrm>
            <a:custGeom>
              <a:rect b="b" l="l" r="r" t="t"/>
              <a:pathLst>
                <a:path extrusionOk="0" h="7923" w="8399">
                  <a:moveTo>
                    <a:pt x="4201" y="0"/>
                  </a:moveTo>
                  <a:lnTo>
                    <a:pt x="0" y="7922"/>
                  </a:lnTo>
                  <a:lnTo>
                    <a:pt x="8398" y="7922"/>
                  </a:lnTo>
                  <a:lnTo>
                    <a:pt x="4201" y="0"/>
                  </a:ln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3"/>
            <p:cNvSpPr/>
            <p:nvPr/>
          </p:nvSpPr>
          <p:spPr>
            <a:xfrm>
              <a:off x="4446300" y="2274225"/>
              <a:ext cx="517825" cy="116475"/>
            </a:xfrm>
            <a:custGeom>
              <a:rect b="b" l="l" r="r" t="t"/>
              <a:pathLst>
                <a:path extrusionOk="0" h="4659" w="20713">
                  <a:moveTo>
                    <a:pt x="2625" y="0"/>
                  </a:moveTo>
                  <a:lnTo>
                    <a:pt x="0" y="4658"/>
                  </a:lnTo>
                  <a:lnTo>
                    <a:pt x="20712" y="4658"/>
                  </a:lnTo>
                  <a:lnTo>
                    <a:pt x="18109" y="0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3"/>
            <p:cNvSpPr/>
            <p:nvPr/>
          </p:nvSpPr>
          <p:spPr>
            <a:xfrm>
              <a:off x="4365625" y="2413775"/>
              <a:ext cx="679150" cy="116475"/>
            </a:xfrm>
            <a:custGeom>
              <a:rect b="b" l="l" r="r" t="t"/>
              <a:pathLst>
                <a:path extrusionOk="0" h="4659" w="27166">
                  <a:moveTo>
                    <a:pt x="2692" y="0"/>
                  </a:moveTo>
                  <a:lnTo>
                    <a:pt x="1" y="4658"/>
                  </a:lnTo>
                  <a:lnTo>
                    <a:pt x="27166" y="4658"/>
                  </a:lnTo>
                  <a:lnTo>
                    <a:pt x="24475" y="0"/>
                  </a:ln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" name="Google Shape;450;p43"/>
          <p:cNvSpPr txBox="1"/>
          <p:nvPr/>
        </p:nvSpPr>
        <p:spPr>
          <a:xfrm>
            <a:off x="5376600" y="1885675"/>
            <a:ext cx="102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01</a:t>
            </a:r>
            <a:endParaRPr sz="1800"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51" name="Google Shape;451;p43"/>
          <p:cNvSpPr txBox="1"/>
          <p:nvPr/>
        </p:nvSpPr>
        <p:spPr>
          <a:xfrm>
            <a:off x="5376600" y="2637700"/>
            <a:ext cx="102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02</a:t>
            </a:r>
            <a:endParaRPr sz="1800"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52" name="Google Shape;452;p43"/>
          <p:cNvSpPr txBox="1"/>
          <p:nvPr/>
        </p:nvSpPr>
        <p:spPr>
          <a:xfrm>
            <a:off x="5376600" y="3359475"/>
            <a:ext cx="102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03</a:t>
            </a:r>
            <a:endParaRPr sz="1800"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53" name="Google Shape;453;p43"/>
          <p:cNvSpPr txBox="1"/>
          <p:nvPr/>
        </p:nvSpPr>
        <p:spPr>
          <a:xfrm>
            <a:off x="5376600" y="4081250"/>
            <a:ext cx="102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04</a:t>
            </a:r>
            <a:endParaRPr sz="1800"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7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p44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459" name="Google Shape;459;p44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‹#›</a:t>
            </a:fld>
            <a:endParaRPr sz="12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0" name="Google Shape;460;p44"/>
          <p:cNvSpPr txBox="1"/>
          <p:nvPr>
            <p:ph idx="4294967295" type="body"/>
          </p:nvPr>
        </p:nvSpPr>
        <p:spPr>
          <a:xfrm>
            <a:off x="5989200" y="599825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br>
              <a:rPr lang="es" sz="1400"/>
            </a:b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It’s a gas giant and the biggest planet in our Solar System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1" name="Google Shape;461;p44"/>
          <p:cNvSpPr txBox="1"/>
          <p:nvPr/>
        </p:nvSpPr>
        <p:spPr>
          <a:xfrm>
            <a:off x="5631900" y="155662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Venus has a beautiful name, but it’s terribly hot, even hotter than Mercury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2" name="Google Shape;462;p44"/>
          <p:cNvSpPr txBox="1"/>
          <p:nvPr>
            <p:ph idx="1" type="body"/>
          </p:nvPr>
        </p:nvSpPr>
        <p:spPr>
          <a:xfrm>
            <a:off x="5989200" y="2523213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b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Mercury is the smallest planet in our Solar System 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3" name="Google Shape;463;p44"/>
          <p:cNvSpPr txBox="1"/>
          <p:nvPr/>
        </p:nvSpPr>
        <p:spPr>
          <a:xfrm>
            <a:off x="5631900" y="3502975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Despite being red, Mars is a cold place, not hot. It’s full of iron oxide dust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64" name="Google Shape;464;p44"/>
          <p:cNvSpPr txBox="1"/>
          <p:nvPr>
            <p:ph type="title"/>
          </p:nvPr>
        </p:nvSpPr>
        <p:spPr>
          <a:xfrm>
            <a:off x="1350000" y="4070404"/>
            <a:ext cx="3888000" cy="6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000"/>
              <a:t>If you want to </a:t>
            </a:r>
            <a:r>
              <a:rPr lang="es" sz="1000">
                <a:solidFill>
                  <a:srgbClr val="E76A28"/>
                </a:solidFill>
              </a:rPr>
              <a:t>modify this graph</a:t>
            </a:r>
            <a:r>
              <a:rPr b="0" lang="es" sz="1000"/>
              <a:t>, click on it, follow the link, change the data and replace it</a:t>
            </a:r>
            <a:endParaRPr b="0" sz="1000">
              <a:solidFill>
                <a:srgbClr val="99999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pic>
        <p:nvPicPr>
          <p:cNvPr id="465" name="Google Shape;465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73905" y="1182600"/>
            <a:ext cx="4240200" cy="2621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9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p45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471" name="Google Shape;471;p45"/>
          <p:cNvGrpSpPr/>
          <p:nvPr/>
        </p:nvGrpSpPr>
        <p:grpSpPr>
          <a:xfrm>
            <a:off x="6443722" y="978211"/>
            <a:ext cx="1119806" cy="3170690"/>
            <a:chOff x="6443722" y="978211"/>
            <a:chExt cx="1119806" cy="3170690"/>
          </a:xfrm>
        </p:grpSpPr>
        <p:sp>
          <p:nvSpPr>
            <p:cNvPr id="472" name="Google Shape;472;p45"/>
            <p:cNvSpPr/>
            <p:nvPr/>
          </p:nvSpPr>
          <p:spPr>
            <a:xfrm>
              <a:off x="6445772" y="978211"/>
              <a:ext cx="1117756" cy="647311"/>
            </a:xfrm>
            <a:custGeom>
              <a:rect b="b" l="l" r="r" t="t"/>
              <a:pathLst>
                <a:path extrusionOk="0" h="4737" w="8180">
                  <a:moveTo>
                    <a:pt x="4076" y="0"/>
                  </a:moveTo>
                  <a:lnTo>
                    <a:pt x="1" y="2368"/>
                  </a:lnTo>
                  <a:lnTo>
                    <a:pt x="4104" y="4737"/>
                  </a:lnTo>
                  <a:lnTo>
                    <a:pt x="8180" y="236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5"/>
            <p:cNvSpPr/>
            <p:nvPr/>
          </p:nvSpPr>
          <p:spPr>
            <a:xfrm>
              <a:off x="7004377" y="1301798"/>
              <a:ext cx="559151" cy="2847103"/>
            </a:xfrm>
            <a:custGeom>
              <a:rect b="b" l="l" r="r" t="t"/>
              <a:pathLst>
                <a:path extrusionOk="0" h="20835" w="4092">
                  <a:moveTo>
                    <a:pt x="4092" y="0"/>
                  </a:moveTo>
                  <a:lnTo>
                    <a:pt x="16" y="2369"/>
                  </a:lnTo>
                  <a:lnTo>
                    <a:pt x="1" y="20834"/>
                  </a:lnTo>
                  <a:lnTo>
                    <a:pt x="4076" y="18463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912D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5"/>
            <p:cNvSpPr/>
            <p:nvPr/>
          </p:nvSpPr>
          <p:spPr>
            <a:xfrm>
              <a:off x="6443722" y="1301798"/>
              <a:ext cx="562977" cy="2847103"/>
            </a:xfrm>
            <a:custGeom>
              <a:rect b="b" l="l" r="r" t="t"/>
              <a:pathLst>
                <a:path extrusionOk="0" h="20835" w="4120">
                  <a:moveTo>
                    <a:pt x="16" y="0"/>
                  </a:moveTo>
                  <a:lnTo>
                    <a:pt x="0" y="18463"/>
                  </a:lnTo>
                  <a:lnTo>
                    <a:pt x="4104" y="20834"/>
                  </a:lnTo>
                  <a:lnTo>
                    <a:pt x="4119" y="2369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733B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" name="Google Shape;475;p45"/>
          <p:cNvGrpSpPr/>
          <p:nvPr/>
        </p:nvGrpSpPr>
        <p:grpSpPr>
          <a:xfrm>
            <a:off x="5886757" y="1882150"/>
            <a:ext cx="1119942" cy="2399437"/>
            <a:chOff x="5886757" y="1882150"/>
            <a:chExt cx="1119942" cy="2399437"/>
          </a:xfrm>
        </p:grpSpPr>
        <p:sp>
          <p:nvSpPr>
            <p:cNvPr id="476" name="Google Shape;476;p45"/>
            <p:cNvSpPr/>
            <p:nvPr/>
          </p:nvSpPr>
          <p:spPr>
            <a:xfrm>
              <a:off x="5888944" y="1882150"/>
              <a:ext cx="1117756" cy="647448"/>
            </a:xfrm>
            <a:custGeom>
              <a:rect b="b" l="l" r="r" t="t"/>
              <a:pathLst>
                <a:path extrusionOk="0" h="4738" w="8180">
                  <a:moveTo>
                    <a:pt x="4076" y="1"/>
                  </a:moveTo>
                  <a:lnTo>
                    <a:pt x="0" y="2369"/>
                  </a:lnTo>
                  <a:lnTo>
                    <a:pt x="4104" y="4737"/>
                  </a:lnTo>
                  <a:lnTo>
                    <a:pt x="8179" y="2369"/>
                  </a:lnTo>
                  <a:lnTo>
                    <a:pt x="4076" y="1"/>
                  </a:lnTo>
                  <a:close/>
                </a:path>
              </a:pathLst>
            </a:custGeom>
            <a:solidFill>
              <a:srgbClr val="C466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5"/>
            <p:cNvSpPr/>
            <p:nvPr/>
          </p:nvSpPr>
          <p:spPr>
            <a:xfrm>
              <a:off x="6447138" y="2205874"/>
              <a:ext cx="559561" cy="2075714"/>
            </a:xfrm>
            <a:custGeom>
              <a:rect b="b" l="l" r="r" t="t"/>
              <a:pathLst>
                <a:path extrusionOk="0" h="15190" w="4095">
                  <a:moveTo>
                    <a:pt x="4094" y="0"/>
                  </a:moveTo>
                  <a:lnTo>
                    <a:pt x="19" y="2368"/>
                  </a:lnTo>
                  <a:lnTo>
                    <a:pt x="0" y="15190"/>
                  </a:lnTo>
                  <a:lnTo>
                    <a:pt x="4079" y="12821"/>
                  </a:lnTo>
                  <a:lnTo>
                    <a:pt x="4094" y="0"/>
                  </a:lnTo>
                  <a:close/>
                </a:path>
              </a:pathLst>
            </a:cu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5"/>
            <p:cNvSpPr/>
            <p:nvPr/>
          </p:nvSpPr>
          <p:spPr>
            <a:xfrm>
              <a:off x="5886757" y="2205874"/>
              <a:ext cx="562977" cy="2075714"/>
            </a:xfrm>
            <a:custGeom>
              <a:rect b="b" l="l" r="r" t="t"/>
              <a:pathLst>
                <a:path extrusionOk="0" h="15190" w="4120">
                  <a:moveTo>
                    <a:pt x="16" y="0"/>
                  </a:moveTo>
                  <a:lnTo>
                    <a:pt x="1" y="12821"/>
                  </a:lnTo>
                  <a:lnTo>
                    <a:pt x="4101" y="15190"/>
                  </a:lnTo>
                  <a:lnTo>
                    <a:pt x="4120" y="236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912D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" name="Google Shape;479;p45"/>
          <p:cNvGrpSpPr/>
          <p:nvPr/>
        </p:nvGrpSpPr>
        <p:grpSpPr>
          <a:xfrm>
            <a:off x="6443722" y="2784997"/>
            <a:ext cx="1119806" cy="1761555"/>
            <a:chOff x="6443722" y="2784997"/>
            <a:chExt cx="1119806" cy="1761555"/>
          </a:xfrm>
        </p:grpSpPr>
        <p:sp>
          <p:nvSpPr>
            <p:cNvPr id="480" name="Google Shape;480;p45"/>
            <p:cNvSpPr/>
            <p:nvPr/>
          </p:nvSpPr>
          <p:spPr>
            <a:xfrm>
              <a:off x="6445772" y="2784997"/>
              <a:ext cx="1117756" cy="647721"/>
            </a:xfrm>
            <a:custGeom>
              <a:rect b="b" l="l" r="r" t="t"/>
              <a:pathLst>
                <a:path extrusionOk="0" h="4740" w="8180">
                  <a:moveTo>
                    <a:pt x="4076" y="0"/>
                  </a:moveTo>
                  <a:lnTo>
                    <a:pt x="1" y="2369"/>
                  </a:lnTo>
                  <a:lnTo>
                    <a:pt x="4104" y="4740"/>
                  </a:lnTo>
                  <a:lnTo>
                    <a:pt x="8180" y="2369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FFC1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5"/>
            <p:cNvSpPr/>
            <p:nvPr/>
          </p:nvSpPr>
          <p:spPr>
            <a:xfrm>
              <a:off x="7004377" y="3108584"/>
              <a:ext cx="559151" cy="1437968"/>
            </a:xfrm>
            <a:custGeom>
              <a:rect b="b" l="l" r="r" t="t"/>
              <a:pathLst>
                <a:path extrusionOk="0" h="10523" w="4092">
                  <a:moveTo>
                    <a:pt x="4092" y="1"/>
                  </a:moveTo>
                  <a:lnTo>
                    <a:pt x="16" y="2372"/>
                  </a:lnTo>
                  <a:lnTo>
                    <a:pt x="1" y="10523"/>
                  </a:lnTo>
                  <a:lnTo>
                    <a:pt x="4076" y="8154"/>
                  </a:lnTo>
                  <a:lnTo>
                    <a:pt x="4092" y="1"/>
                  </a:lnTo>
                  <a:close/>
                </a:path>
              </a:pathLst>
            </a:cu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5"/>
            <p:cNvSpPr/>
            <p:nvPr/>
          </p:nvSpPr>
          <p:spPr>
            <a:xfrm>
              <a:off x="6443722" y="3108584"/>
              <a:ext cx="562977" cy="1437968"/>
            </a:xfrm>
            <a:custGeom>
              <a:rect b="b" l="l" r="r" t="t"/>
              <a:pathLst>
                <a:path extrusionOk="0" h="10523" w="4120">
                  <a:moveTo>
                    <a:pt x="16" y="1"/>
                  </a:moveTo>
                  <a:lnTo>
                    <a:pt x="0" y="8154"/>
                  </a:lnTo>
                  <a:lnTo>
                    <a:pt x="4104" y="10523"/>
                  </a:lnTo>
                  <a:lnTo>
                    <a:pt x="4119" y="237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769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" name="Google Shape;483;p45"/>
          <p:cNvGrpSpPr/>
          <p:nvPr/>
        </p:nvGrpSpPr>
        <p:grpSpPr>
          <a:xfrm>
            <a:off x="5886757" y="3615829"/>
            <a:ext cx="1119942" cy="1254310"/>
            <a:chOff x="5886757" y="3615829"/>
            <a:chExt cx="1119942" cy="1254310"/>
          </a:xfrm>
        </p:grpSpPr>
        <p:sp>
          <p:nvSpPr>
            <p:cNvPr id="484" name="Google Shape;484;p45"/>
            <p:cNvSpPr/>
            <p:nvPr/>
          </p:nvSpPr>
          <p:spPr>
            <a:xfrm>
              <a:off x="5888944" y="3615829"/>
              <a:ext cx="1117756" cy="647721"/>
            </a:xfrm>
            <a:custGeom>
              <a:rect b="b" l="l" r="r" t="t"/>
              <a:pathLst>
                <a:path extrusionOk="0" h="4740" w="8180">
                  <a:moveTo>
                    <a:pt x="4076" y="1"/>
                  </a:moveTo>
                  <a:lnTo>
                    <a:pt x="0" y="2369"/>
                  </a:lnTo>
                  <a:lnTo>
                    <a:pt x="4104" y="4740"/>
                  </a:lnTo>
                  <a:lnTo>
                    <a:pt x="8179" y="2369"/>
                  </a:lnTo>
                  <a:lnTo>
                    <a:pt x="4076" y="1"/>
                  </a:lnTo>
                  <a:close/>
                </a:path>
              </a:pathLst>
            </a:custGeom>
            <a:solidFill>
              <a:srgbClr val="FB58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5"/>
            <p:cNvSpPr/>
            <p:nvPr/>
          </p:nvSpPr>
          <p:spPr>
            <a:xfrm>
              <a:off x="6447138" y="3939416"/>
              <a:ext cx="559561" cy="930723"/>
            </a:xfrm>
            <a:custGeom>
              <a:rect b="b" l="l" r="r" t="t"/>
              <a:pathLst>
                <a:path extrusionOk="0" h="6811" w="4095">
                  <a:moveTo>
                    <a:pt x="4094" y="1"/>
                  </a:moveTo>
                  <a:lnTo>
                    <a:pt x="19" y="2372"/>
                  </a:lnTo>
                  <a:lnTo>
                    <a:pt x="0" y="6811"/>
                  </a:lnTo>
                  <a:lnTo>
                    <a:pt x="4079" y="4443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rgbClr val="CC4A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5"/>
            <p:cNvSpPr/>
            <p:nvPr/>
          </p:nvSpPr>
          <p:spPr>
            <a:xfrm>
              <a:off x="5886757" y="3939416"/>
              <a:ext cx="562977" cy="930723"/>
            </a:xfrm>
            <a:custGeom>
              <a:rect b="b" l="l" r="r" t="t"/>
              <a:pathLst>
                <a:path extrusionOk="0" h="6811" w="4120">
                  <a:moveTo>
                    <a:pt x="16" y="1"/>
                  </a:moveTo>
                  <a:lnTo>
                    <a:pt x="1" y="4443"/>
                  </a:lnTo>
                  <a:lnTo>
                    <a:pt x="4101" y="6811"/>
                  </a:lnTo>
                  <a:lnTo>
                    <a:pt x="4120" y="237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AD3A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" name="Google Shape;487;p45"/>
          <p:cNvSpPr txBox="1"/>
          <p:nvPr/>
        </p:nvSpPr>
        <p:spPr>
          <a:xfrm>
            <a:off x="2778250" y="1185150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9F539D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endParaRPr b="1">
              <a:solidFill>
                <a:srgbClr val="9F539D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Venus has a beautiful name, but it’s terribly hot, even hotter than Mercury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88" name="Google Shape;488;p45"/>
          <p:cNvSpPr txBox="1"/>
          <p:nvPr/>
        </p:nvSpPr>
        <p:spPr>
          <a:xfrm>
            <a:off x="2778250" y="2142875"/>
            <a:ext cx="20181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C466C1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>
              <a:solidFill>
                <a:srgbClr val="C466C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Despite being red, Mars is a cold place, not hot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489" name="Google Shape;489;p45"/>
          <p:cNvGrpSpPr/>
          <p:nvPr/>
        </p:nvGrpSpPr>
        <p:grpSpPr>
          <a:xfrm>
            <a:off x="3717575" y="1328700"/>
            <a:ext cx="3324600" cy="136500"/>
            <a:chOff x="3717575" y="1328700"/>
            <a:chExt cx="3324600" cy="136500"/>
          </a:xfrm>
        </p:grpSpPr>
        <p:cxnSp>
          <p:nvCxnSpPr>
            <p:cNvPr id="490" name="Google Shape;490;p45"/>
            <p:cNvCxnSpPr>
              <a:endCxn id="491" idx="2"/>
            </p:cNvCxnSpPr>
            <p:nvPr/>
          </p:nvCxnSpPr>
          <p:spPr>
            <a:xfrm flipH="1" rot="10800000">
              <a:off x="3717575" y="1396950"/>
              <a:ext cx="3188100" cy="2700"/>
            </a:xfrm>
            <a:prstGeom prst="straightConnector1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91" name="Google Shape;491;p45"/>
            <p:cNvSpPr/>
            <p:nvPr/>
          </p:nvSpPr>
          <p:spPr>
            <a:xfrm>
              <a:off x="6905675" y="1328700"/>
              <a:ext cx="136500" cy="136500"/>
            </a:xfrm>
            <a:prstGeom prst="ellipse">
              <a:avLst/>
            </a:prstGeom>
            <a:solidFill>
              <a:srgbClr val="733B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" name="Google Shape;492;p45"/>
          <p:cNvSpPr txBox="1"/>
          <p:nvPr/>
        </p:nvSpPr>
        <p:spPr>
          <a:xfrm>
            <a:off x="2778250" y="2919950"/>
            <a:ext cx="201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SATURN</a:t>
            </a:r>
            <a:endParaRPr b="1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It’s a gas giant, composed mostly of hydrogen and helium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93" name="Google Shape;493;p45"/>
          <p:cNvSpPr txBox="1"/>
          <p:nvPr/>
        </p:nvSpPr>
        <p:spPr>
          <a:xfrm>
            <a:off x="2778250" y="3877675"/>
            <a:ext cx="20181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AD3A50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 b="1">
              <a:solidFill>
                <a:srgbClr val="AD3A50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Mercury is the closest planet to the Sun and is only a bit larger than our Moon</a:t>
            </a:r>
            <a:endParaRPr sz="10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494" name="Google Shape;494;p45"/>
          <p:cNvGrpSpPr/>
          <p:nvPr/>
        </p:nvGrpSpPr>
        <p:grpSpPr>
          <a:xfrm>
            <a:off x="3800375" y="3063500"/>
            <a:ext cx="3241800" cy="136500"/>
            <a:chOff x="3800375" y="3063500"/>
            <a:chExt cx="3241800" cy="136500"/>
          </a:xfrm>
        </p:grpSpPr>
        <p:cxnSp>
          <p:nvCxnSpPr>
            <p:cNvPr id="495" name="Google Shape;495;p45"/>
            <p:cNvCxnSpPr>
              <a:endCxn id="496" idx="2"/>
            </p:cNvCxnSpPr>
            <p:nvPr/>
          </p:nvCxnSpPr>
          <p:spPr>
            <a:xfrm>
              <a:off x="3800375" y="3131750"/>
              <a:ext cx="3105300" cy="0"/>
            </a:xfrm>
            <a:prstGeom prst="straightConnector1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96" name="Google Shape;496;p45"/>
            <p:cNvSpPr/>
            <p:nvPr/>
          </p:nvSpPr>
          <p:spPr>
            <a:xfrm>
              <a:off x="6905675" y="3063500"/>
              <a:ext cx="136500" cy="136500"/>
            </a:xfrm>
            <a:prstGeom prst="ellipse">
              <a:avLst/>
            </a:prstGeom>
            <a:solidFill>
              <a:srgbClr val="FF88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" name="Google Shape;497;p45"/>
          <p:cNvGrpSpPr/>
          <p:nvPr/>
        </p:nvGrpSpPr>
        <p:grpSpPr>
          <a:xfrm>
            <a:off x="3914750" y="4019225"/>
            <a:ext cx="2618400" cy="136500"/>
            <a:chOff x="3914750" y="4019225"/>
            <a:chExt cx="2618400" cy="136500"/>
          </a:xfrm>
        </p:grpSpPr>
        <p:cxnSp>
          <p:nvCxnSpPr>
            <p:cNvPr id="498" name="Google Shape;498;p45"/>
            <p:cNvCxnSpPr>
              <a:endCxn id="499" idx="6"/>
            </p:cNvCxnSpPr>
            <p:nvPr/>
          </p:nvCxnSpPr>
          <p:spPr>
            <a:xfrm>
              <a:off x="3914750" y="4087475"/>
              <a:ext cx="2618400" cy="0"/>
            </a:xfrm>
            <a:prstGeom prst="straightConnector1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99" name="Google Shape;499;p45"/>
            <p:cNvSpPr/>
            <p:nvPr/>
          </p:nvSpPr>
          <p:spPr>
            <a:xfrm>
              <a:off x="6396650" y="4019225"/>
              <a:ext cx="136500" cy="136500"/>
            </a:xfrm>
            <a:prstGeom prst="ellipse">
              <a:avLst/>
            </a:prstGeom>
            <a:solidFill>
              <a:srgbClr val="AF3F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" name="Google Shape;500;p45"/>
          <p:cNvGrpSpPr/>
          <p:nvPr/>
        </p:nvGrpSpPr>
        <p:grpSpPr>
          <a:xfrm>
            <a:off x="3558650" y="2284425"/>
            <a:ext cx="2974500" cy="136500"/>
            <a:chOff x="3558650" y="2284425"/>
            <a:chExt cx="2974500" cy="136500"/>
          </a:xfrm>
        </p:grpSpPr>
        <p:cxnSp>
          <p:nvCxnSpPr>
            <p:cNvPr id="501" name="Google Shape;501;p45"/>
            <p:cNvCxnSpPr>
              <a:endCxn id="502" idx="6"/>
            </p:cNvCxnSpPr>
            <p:nvPr/>
          </p:nvCxnSpPr>
          <p:spPr>
            <a:xfrm>
              <a:off x="3558650" y="2352675"/>
              <a:ext cx="2974500" cy="0"/>
            </a:xfrm>
            <a:prstGeom prst="straightConnector1">
              <a:avLst/>
            </a:prstGeom>
            <a:noFill/>
            <a:ln cap="flat" cmpd="sng" w="9525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02" name="Google Shape;502;p45"/>
            <p:cNvSpPr/>
            <p:nvPr/>
          </p:nvSpPr>
          <p:spPr>
            <a:xfrm>
              <a:off x="6396650" y="2284425"/>
              <a:ext cx="136500" cy="136500"/>
            </a:xfrm>
            <a:prstGeom prst="ellipse">
              <a:avLst/>
            </a:prstGeom>
            <a:solidFill>
              <a:srgbClr val="9F5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" name="Google Shape;503;p45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Use this colorful </a:t>
            </a:r>
            <a:r>
              <a:rPr lang="es" sz="1800">
                <a:solidFill>
                  <a:srgbClr val="FF883E"/>
                </a:solidFill>
              </a:rPr>
              <a:t>isometric </a:t>
            </a:r>
            <a:r>
              <a:rPr lang="es" sz="1800"/>
              <a:t>graphic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8" name="Google Shape;508;p46"/>
          <p:cNvGraphicFramePr/>
          <p:nvPr/>
        </p:nvGraphicFramePr>
        <p:xfrm>
          <a:off x="1068100" y="1677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{5DCCBB09-AB11-43D4-A778-15F533C40E18}</a:tableStyleId>
              </a:tblPr>
              <a:tblGrid>
                <a:gridCol w="1275075"/>
                <a:gridCol w="1928100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200">
                          <a:solidFill>
                            <a:srgbClr val="434343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MASS</a:t>
                      </a:r>
                      <a:endParaRPr b="1" sz="1200">
                        <a:solidFill>
                          <a:srgbClr val="434343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999999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(earths)</a:t>
                      </a:r>
                      <a:endParaRPr sz="900">
                        <a:solidFill>
                          <a:srgbClr val="999999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434343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DIAMETER</a:t>
                      </a:r>
                      <a:endParaRPr b="1" sz="1200">
                        <a:solidFill>
                          <a:srgbClr val="434343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999999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(</a:t>
                      </a:r>
                      <a:r>
                        <a:rPr lang="es" sz="900">
                          <a:solidFill>
                            <a:srgbClr val="999999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earths</a:t>
                      </a:r>
                      <a:r>
                        <a:rPr lang="es" sz="900">
                          <a:solidFill>
                            <a:srgbClr val="999999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)</a:t>
                      </a:r>
                      <a:endParaRPr sz="1200">
                        <a:solidFill>
                          <a:srgbClr val="999999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1200">
                          <a:solidFill>
                            <a:srgbClr val="434343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SURFACE GRAVITY</a:t>
                      </a:r>
                      <a:endParaRPr b="1" sz="1200">
                        <a:solidFill>
                          <a:srgbClr val="434343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999999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(earths)</a:t>
                      </a:r>
                      <a:endParaRPr sz="1200">
                        <a:solidFill>
                          <a:srgbClr val="999999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MERCURY</a:t>
                      </a:r>
                      <a:endParaRPr b="1">
                        <a:solidFill>
                          <a:srgbClr val="434343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0,06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4A4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0,38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8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0,38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C14F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SATURN</a:t>
                      </a:r>
                      <a:endParaRPr b="1">
                        <a:solidFill>
                          <a:srgbClr val="434343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0,11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4A4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0,53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8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0,38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C14F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Montserrat"/>
                          <a:ea typeface="Montserrat"/>
                          <a:cs typeface="Montserrat"/>
                          <a:sym typeface="Montserrat"/>
                        </a:rPr>
                        <a:t>JUPITER</a:t>
                      </a:r>
                      <a:endParaRPr b="1">
                        <a:solidFill>
                          <a:srgbClr val="434343"/>
                        </a:solidFill>
                        <a:latin typeface="Montserrat"/>
                        <a:ea typeface="Montserrat"/>
                        <a:cs typeface="Montserrat"/>
                        <a:sym typeface="Montserra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95,2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4A4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9,4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8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chemeClr val="lt1"/>
                          </a:solidFill>
                          <a:latin typeface="Montserrat Medium"/>
                          <a:ea typeface="Montserrat Medium"/>
                          <a:cs typeface="Montserrat Medium"/>
                          <a:sym typeface="Montserrat Medium"/>
                        </a:rPr>
                        <a:t>1,16</a:t>
                      </a:r>
                      <a:endParaRPr>
                        <a:solidFill>
                          <a:schemeClr val="lt1"/>
                        </a:solidFill>
                        <a:latin typeface="Montserrat Medium"/>
                        <a:ea typeface="Montserrat Medium"/>
                        <a:cs typeface="Montserrat Medium"/>
                        <a:sym typeface="Montserrat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C4A4A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C14F"/>
                    </a:solidFill>
                  </a:tcPr>
                </a:tc>
              </a:tr>
            </a:tbl>
          </a:graphicData>
        </a:graphic>
      </p:graphicFrame>
      <p:sp>
        <p:nvSpPr>
          <p:cNvPr id="509" name="Google Shape;509;p46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10" name="Google Shape;510;p46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Display data in </a:t>
            </a:r>
            <a:r>
              <a:rPr lang="es" sz="1800">
                <a:solidFill>
                  <a:srgbClr val="CC4A4A"/>
                </a:solidFill>
              </a:rPr>
              <a:t>tables</a:t>
            </a:r>
            <a:endParaRPr sz="18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5" name="Google Shape;515;p47"/>
          <p:cNvGrpSpPr/>
          <p:nvPr/>
        </p:nvGrpSpPr>
        <p:grpSpPr>
          <a:xfrm>
            <a:off x="2039413" y="942508"/>
            <a:ext cx="4275602" cy="2478461"/>
            <a:chOff x="1397225" y="1410350"/>
            <a:chExt cx="4786300" cy="2774500"/>
          </a:xfrm>
        </p:grpSpPr>
        <p:grpSp>
          <p:nvGrpSpPr>
            <p:cNvPr id="516" name="Google Shape;516;p4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517" name="Google Shape;517;p4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18" name="Google Shape;518;p4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9" name="Google Shape;519;p4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520" name="Google Shape;520;p4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grpSp>
            <p:nvGrpSpPr>
              <p:cNvPr id="521" name="Google Shape;521;p4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22" name="Google Shape;522;p4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</p:sp>
            <p:sp>
              <p:nvSpPr>
                <p:cNvPr id="523" name="Google Shape;523;p4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4" name="Google Shape;524;p4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5" name="Google Shape;525;p4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6" name="Google Shape;526;p4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7" name="Google Shape;527;p4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28" name="Google Shape;528;p4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529" name="Google Shape;529;p4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30" name="Google Shape;530;p4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" name="Google Shape;531;p4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532" name="Google Shape;532;p4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33" name="Google Shape;533;p4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4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4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4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4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8" name="Google Shape;538;p4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539" name="Google Shape;539;p4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4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</p:grpSp>
        <p:grpSp>
          <p:nvGrpSpPr>
            <p:cNvPr id="541" name="Google Shape;541;p4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542" name="Google Shape;542;p4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4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44" name="Google Shape;544;p4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</p:grpSp>
        <p:grpSp>
          <p:nvGrpSpPr>
            <p:cNvPr id="545" name="Google Shape;545;p4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546" name="Google Shape;546;p4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4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</p:grpSp>
        <p:grpSp>
          <p:nvGrpSpPr>
            <p:cNvPr id="548" name="Google Shape;548;p4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549" name="Google Shape;549;p4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50" name="Google Shape;550;p4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1" name="Google Shape;551;p4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552" name="Google Shape;552;p4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grpSp>
            <p:nvGrpSpPr>
              <p:cNvPr id="553" name="Google Shape;553;p4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54" name="Google Shape;554;p4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" name="Google Shape;555;p4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6" name="Google Shape;556;p4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557" name="Google Shape;557;p4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58" name="Google Shape;558;p4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9" name="Google Shape;559;p4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560" name="Google Shape;560;p4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61" name="Google Shape;561;p4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2" name="Google Shape;562;p4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563" name="Google Shape;563;p4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</p:sp>
          <p:sp>
            <p:nvSpPr>
              <p:cNvPr id="564" name="Google Shape;564;p4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5" name="Google Shape;565;p4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8" name="Google Shape;568;p4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569" name="Google Shape;569;p4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4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4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4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4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4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4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4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4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4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4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4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4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4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4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4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5" name="Google Shape;585;p4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7" name="Google Shape;607;p4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608" name="Google Shape;608;p4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4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0" name="Google Shape;610;p4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1" name="Google Shape;611;p4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612" name="Google Shape;612;p4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4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6" name="Google Shape;616;p4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3" name="Google Shape;623;p4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624" name="Google Shape;624;p4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4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4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4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8" name="Google Shape;628;p4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7" name="Google Shape;657;p4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658" name="Google Shape;658;p4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4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0" name="Google Shape;660;p4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1" name="Google Shape;661;p4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662" name="Google Shape;662;p4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4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4" name="Google Shape;664;p4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665" name="Google Shape;665;p4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4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7" name="Google Shape;667;p4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5" name="Google Shape;675;p4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676" name="Google Shape;676;p4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4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4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4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0" name="Google Shape;680;p4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8" name="Google Shape;688;p4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689" name="Google Shape;689;p4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4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4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4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3" name="Google Shape;693;p4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5" name="Google Shape;735;p4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736" name="Google Shape;736;p4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4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8" name="Google Shape;738;p4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999999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" name="Google Shape;773;p47"/>
          <p:cNvSpPr/>
          <p:nvPr/>
        </p:nvSpPr>
        <p:spPr>
          <a:xfrm>
            <a:off x="1354938" y="3738589"/>
            <a:ext cx="256801" cy="336501"/>
          </a:xfrm>
          <a:custGeom>
            <a:rect b="b" l="l" r="r" t="t"/>
            <a:pathLst>
              <a:path extrusionOk="0" h="5965" w="4552">
                <a:moveTo>
                  <a:pt x="2271" y="1212"/>
                </a:moveTo>
                <a:cubicBezTo>
                  <a:pt x="2730" y="1212"/>
                  <a:pt x="3169" y="1569"/>
                  <a:pt x="3167" y="2109"/>
                </a:cubicBezTo>
                <a:cubicBezTo>
                  <a:pt x="3167" y="2601"/>
                  <a:pt x="2769" y="2998"/>
                  <a:pt x="2277" y="2998"/>
                </a:cubicBezTo>
                <a:cubicBezTo>
                  <a:pt x="1479" y="2998"/>
                  <a:pt x="1081" y="2037"/>
                  <a:pt x="1645" y="1476"/>
                </a:cubicBezTo>
                <a:cubicBezTo>
                  <a:pt x="1827" y="1293"/>
                  <a:pt x="2051" y="1212"/>
                  <a:pt x="2271" y="1212"/>
                </a:cubicBezTo>
                <a:close/>
                <a:moveTo>
                  <a:pt x="2277" y="1"/>
                </a:moveTo>
                <a:cubicBezTo>
                  <a:pt x="1018" y="1"/>
                  <a:pt x="0" y="1019"/>
                  <a:pt x="0" y="2275"/>
                </a:cubicBezTo>
                <a:cubicBezTo>
                  <a:pt x="0" y="3531"/>
                  <a:pt x="2277" y="5965"/>
                  <a:pt x="2277" y="5965"/>
                </a:cubicBezTo>
                <a:cubicBezTo>
                  <a:pt x="2277" y="5965"/>
                  <a:pt x="4551" y="3531"/>
                  <a:pt x="4551" y="2275"/>
                </a:cubicBezTo>
                <a:cubicBezTo>
                  <a:pt x="4551" y="1019"/>
                  <a:pt x="3533" y="1"/>
                  <a:pt x="2277" y="1"/>
                </a:cubicBezTo>
                <a:close/>
              </a:path>
            </a:pathLst>
          </a:custGeom>
          <a:solidFill>
            <a:srgbClr val="9F539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" name="Google Shape;774;p47"/>
          <p:cNvSpPr txBox="1"/>
          <p:nvPr/>
        </p:nvSpPr>
        <p:spPr>
          <a:xfrm>
            <a:off x="1261563" y="4080600"/>
            <a:ext cx="15363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9F539D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b="1" sz="1200">
              <a:solidFill>
                <a:srgbClr val="9F539D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999999"/>
                </a:solidFill>
                <a:latin typeface="Montserrat"/>
                <a:ea typeface="Montserrat"/>
                <a:cs typeface="Montserrat"/>
                <a:sym typeface="Montserrat"/>
              </a:rPr>
              <a:t>Despite being red, Mars is a cold place, not hot. It’s full of iron oxide dust</a:t>
            </a:r>
            <a:endParaRPr sz="8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75" name="Google Shape;775;p47"/>
          <p:cNvSpPr txBox="1"/>
          <p:nvPr>
            <p:ph idx="4294967295" type="body"/>
          </p:nvPr>
        </p:nvSpPr>
        <p:spPr>
          <a:xfrm>
            <a:off x="2865663" y="4080588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200">
                <a:solidFill>
                  <a:srgbClr val="CC4A4A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br>
              <a:rPr b="1" lang="es" sz="1400">
                <a:solidFill>
                  <a:srgbClr val="CC4A4A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800">
                <a:latin typeface="Montserrat"/>
                <a:ea typeface="Montserrat"/>
                <a:cs typeface="Montserrat"/>
                <a:sym typeface="Montserrat"/>
              </a:rPr>
              <a:t>Mercury is the closest planet to the Sun and is only a bit larger than our Moon</a:t>
            </a:r>
            <a:endParaRPr sz="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76" name="Google Shape;776;p47"/>
          <p:cNvSpPr/>
          <p:nvPr/>
        </p:nvSpPr>
        <p:spPr>
          <a:xfrm>
            <a:off x="2959038" y="3738589"/>
            <a:ext cx="256801" cy="336501"/>
          </a:xfrm>
          <a:custGeom>
            <a:rect b="b" l="l" r="r" t="t"/>
            <a:pathLst>
              <a:path extrusionOk="0" h="5965" w="4552">
                <a:moveTo>
                  <a:pt x="2271" y="1212"/>
                </a:moveTo>
                <a:cubicBezTo>
                  <a:pt x="2730" y="1212"/>
                  <a:pt x="3169" y="1569"/>
                  <a:pt x="3167" y="2109"/>
                </a:cubicBezTo>
                <a:cubicBezTo>
                  <a:pt x="3167" y="2601"/>
                  <a:pt x="2769" y="2998"/>
                  <a:pt x="2277" y="2998"/>
                </a:cubicBezTo>
                <a:cubicBezTo>
                  <a:pt x="1479" y="2998"/>
                  <a:pt x="1081" y="2037"/>
                  <a:pt x="1645" y="1476"/>
                </a:cubicBezTo>
                <a:cubicBezTo>
                  <a:pt x="1827" y="1293"/>
                  <a:pt x="2051" y="1212"/>
                  <a:pt x="2271" y="1212"/>
                </a:cubicBezTo>
                <a:close/>
                <a:moveTo>
                  <a:pt x="2277" y="1"/>
                </a:moveTo>
                <a:cubicBezTo>
                  <a:pt x="1018" y="1"/>
                  <a:pt x="0" y="1019"/>
                  <a:pt x="0" y="2275"/>
                </a:cubicBezTo>
                <a:cubicBezTo>
                  <a:pt x="0" y="3531"/>
                  <a:pt x="2277" y="5965"/>
                  <a:pt x="2277" y="5965"/>
                </a:cubicBezTo>
                <a:cubicBezTo>
                  <a:pt x="2277" y="5965"/>
                  <a:pt x="4551" y="3531"/>
                  <a:pt x="4551" y="2275"/>
                </a:cubicBezTo>
                <a:cubicBezTo>
                  <a:pt x="4551" y="1019"/>
                  <a:pt x="3533" y="1"/>
                  <a:pt x="2277" y="1"/>
                </a:cubicBezTo>
                <a:close/>
              </a:path>
            </a:pathLst>
          </a:custGeom>
          <a:solidFill>
            <a:srgbClr val="CC4A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" name="Google Shape;777;p47"/>
          <p:cNvSpPr txBox="1"/>
          <p:nvPr>
            <p:ph idx="4294967295" type="body"/>
          </p:nvPr>
        </p:nvSpPr>
        <p:spPr>
          <a:xfrm>
            <a:off x="4620300" y="4080600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SATURN</a:t>
            </a:r>
            <a:endParaRPr b="1" sz="1200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800">
                <a:latin typeface="Montserrat"/>
                <a:ea typeface="Montserrat"/>
                <a:cs typeface="Montserrat"/>
                <a:sym typeface="Montserrat"/>
              </a:rPr>
              <a:t>It’s a gas giant, composed mostly </a:t>
            </a:r>
            <a:r>
              <a:rPr lang="es" sz="800">
                <a:latin typeface="Montserrat"/>
                <a:ea typeface="Montserrat"/>
                <a:cs typeface="Montserrat"/>
                <a:sym typeface="Montserrat"/>
              </a:rPr>
              <a:t>of</a:t>
            </a:r>
            <a:r>
              <a:rPr lang="es" sz="800">
                <a:latin typeface="Montserrat"/>
                <a:ea typeface="Montserrat"/>
                <a:cs typeface="Montserrat"/>
                <a:sym typeface="Montserrat"/>
              </a:rPr>
              <a:t> hydrogen and helium</a:t>
            </a:r>
            <a:endParaRPr sz="800"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78" name="Google Shape;778;p47"/>
          <p:cNvSpPr/>
          <p:nvPr/>
        </p:nvSpPr>
        <p:spPr>
          <a:xfrm>
            <a:off x="4713675" y="3738589"/>
            <a:ext cx="256801" cy="336501"/>
          </a:xfrm>
          <a:custGeom>
            <a:rect b="b" l="l" r="r" t="t"/>
            <a:pathLst>
              <a:path extrusionOk="0" h="5965" w="4552">
                <a:moveTo>
                  <a:pt x="2271" y="1212"/>
                </a:moveTo>
                <a:cubicBezTo>
                  <a:pt x="2730" y="1212"/>
                  <a:pt x="3169" y="1569"/>
                  <a:pt x="3167" y="2109"/>
                </a:cubicBezTo>
                <a:cubicBezTo>
                  <a:pt x="3167" y="2601"/>
                  <a:pt x="2769" y="2998"/>
                  <a:pt x="2277" y="2998"/>
                </a:cubicBezTo>
                <a:cubicBezTo>
                  <a:pt x="1479" y="2998"/>
                  <a:pt x="1081" y="2037"/>
                  <a:pt x="1645" y="1476"/>
                </a:cubicBezTo>
                <a:cubicBezTo>
                  <a:pt x="1827" y="1293"/>
                  <a:pt x="2051" y="1212"/>
                  <a:pt x="2271" y="1212"/>
                </a:cubicBezTo>
                <a:close/>
                <a:moveTo>
                  <a:pt x="2277" y="1"/>
                </a:moveTo>
                <a:cubicBezTo>
                  <a:pt x="1018" y="1"/>
                  <a:pt x="0" y="1019"/>
                  <a:pt x="0" y="2275"/>
                </a:cubicBezTo>
                <a:cubicBezTo>
                  <a:pt x="0" y="3531"/>
                  <a:pt x="2277" y="5965"/>
                  <a:pt x="2277" y="5965"/>
                </a:cubicBezTo>
                <a:cubicBezTo>
                  <a:pt x="2277" y="5965"/>
                  <a:pt x="4551" y="3531"/>
                  <a:pt x="4551" y="2275"/>
                </a:cubicBezTo>
                <a:cubicBezTo>
                  <a:pt x="4551" y="1019"/>
                  <a:pt x="3533" y="1"/>
                  <a:pt x="2277" y="1"/>
                </a:cubicBezTo>
                <a:close/>
              </a:path>
            </a:pathLst>
          </a:custGeom>
          <a:solidFill>
            <a:srgbClr val="FF883E"/>
          </a:solidFill>
          <a:ln cap="flat" cmpd="sng" w="9525">
            <a:solidFill>
              <a:srgbClr val="FF88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p47"/>
          <p:cNvSpPr txBox="1"/>
          <p:nvPr>
            <p:ph idx="4294967295" type="body"/>
          </p:nvPr>
        </p:nvSpPr>
        <p:spPr>
          <a:xfrm>
            <a:off x="6221638" y="4080600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C800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br>
              <a:rPr lang="es" sz="1400"/>
            </a:br>
            <a:r>
              <a:rPr lang="es" sz="800">
                <a:latin typeface="Montserrat"/>
                <a:ea typeface="Montserrat"/>
                <a:cs typeface="Montserrat"/>
                <a:sym typeface="Montserrat"/>
              </a:rPr>
              <a:t>It’s a gas giant and the biggest planet in our Solar System</a:t>
            </a:r>
            <a:endParaRPr sz="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80" name="Google Shape;780;p47"/>
          <p:cNvSpPr/>
          <p:nvPr/>
        </p:nvSpPr>
        <p:spPr>
          <a:xfrm>
            <a:off x="6315013" y="3738589"/>
            <a:ext cx="256801" cy="336501"/>
          </a:xfrm>
          <a:custGeom>
            <a:rect b="b" l="l" r="r" t="t"/>
            <a:pathLst>
              <a:path extrusionOk="0" h="5965" w="4552">
                <a:moveTo>
                  <a:pt x="2271" y="1212"/>
                </a:moveTo>
                <a:cubicBezTo>
                  <a:pt x="2730" y="1212"/>
                  <a:pt x="3169" y="1569"/>
                  <a:pt x="3167" y="2109"/>
                </a:cubicBezTo>
                <a:cubicBezTo>
                  <a:pt x="3167" y="2601"/>
                  <a:pt x="2769" y="2998"/>
                  <a:pt x="2277" y="2998"/>
                </a:cubicBezTo>
                <a:cubicBezTo>
                  <a:pt x="1479" y="2998"/>
                  <a:pt x="1081" y="2037"/>
                  <a:pt x="1645" y="1476"/>
                </a:cubicBezTo>
                <a:cubicBezTo>
                  <a:pt x="1827" y="1293"/>
                  <a:pt x="2051" y="1212"/>
                  <a:pt x="2271" y="1212"/>
                </a:cubicBezTo>
                <a:close/>
                <a:moveTo>
                  <a:pt x="2277" y="1"/>
                </a:moveTo>
                <a:cubicBezTo>
                  <a:pt x="1018" y="1"/>
                  <a:pt x="0" y="1019"/>
                  <a:pt x="0" y="2275"/>
                </a:cubicBezTo>
                <a:cubicBezTo>
                  <a:pt x="0" y="3531"/>
                  <a:pt x="2277" y="5965"/>
                  <a:pt x="2277" y="5965"/>
                </a:cubicBezTo>
                <a:cubicBezTo>
                  <a:pt x="2277" y="5965"/>
                  <a:pt x="4551" y="3531"/>
                  <a:pt x="4551" y="2275"/>
                </a:cubicBezTo>
                <a:cubicBezTo>
                  <a:pt x="4551" y="1019"/>
                  <a:pt x="3533" y="1"/>
                  <a:pt x="2277" y="1"/>
                </a:cubicBezTo>
                <a:close/>
              </a:path>
            </a:pathLst>
          </a:custGeom>
          <a:solidFill>
            <a:srgbClr val="FFC14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47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/>
              <a:t>This is an awesome </a:t>
            </a:r>
            <a:r>
              <a:rPr lang="es" sz="1800">
                <a:solidFill>
                  <a:srgbClr val="E76A28"/>
                </a:solidFill>
              </a:rPr>
              <a:t>map</a:t>
            </a:r>
            <a:endParaRPr/>
          </a:p>
        </p:txBody>
      </p:sp>
      <p:sp>
        <p:nvSpPr>
          <p:cNvPr id="782" name="Google Shape;782;p47"/>
          <p:cNvSpPr/>
          <p:nvPr/>
        </p:nvSpPr>
        <p:spPr>
          <a:xfrm>
            <a:off x="2566434" y="1578884"/>
            <a:ext cx="235794" cy="308987"/>
          </a:xfrm>
          <a:custGeom>
            <a:rect b="b" l="l" r="r" t="t"/>
            <a:pathLst>
              <a:path extrusionOk="0" h="5965" w="4552">
                <a:moveTo>
                  <a:pt x="2271" y="1212"/>
                </a:moveTo>
                <a:cubicBezTo>
                  <a:pt x="2730" y="1212"/>
                  <a:pt x="3169" y="1569"/>
                  <a:pt x="3167" y="2109"/>
                </a:cubicBezTo>
                <a:cubicBezTo>
                  <a:pt x="3167" y="2601"/>
                  <a:pt x="2769" y="2998"/>
                  <a:pt x="2277" y="2998"/>
                </a:cubicBezTo>
                <a:cubicBezTo>
                  <a:pt x="1479" y="2998"/>
                  <a:pt x="1081" y="2037"/>
                  <a:pt x="1645" y="1476"/>
                </a:cubicBezTo>
                <a:cubicBezTo>
                  <a:pt x="1827" y="1293"/>
                  <a:pt x="2051" y="1212"/>
                  <a:pt x="2271" y="1212"/>
                </a:cubicBezTo>
                <a:close/>
                <a:moveTo>
                  <a:pt x="2277" y="1"/>
                </a:moveTo>
                <a:cubicBezTo>
                  <a:pt x="1018" y="1"/>
                  <a:pt x="0" y="1019"/>
                  <a:pt x="0" y="2275"/>
                </a:cubicBezTo>
                <a:cubicBezTo>
                  <a:pt x="0" y="3531"/>
                  <a:pt x="2277" y="5965"/>
                  <a:pt x="2277" y="5965"/>
                </a:cubicBezTo>
                <a:cubicBezTo>
                  <a:pt x="2277" y="5965"/>
                  <a:pt x="4551" y="3531"/>
                  <a:pt x="4551" y="2275"/>
                </a:cubicBezTo>
                <a:cubicBezTo>
                  <a:pt x="4551" y="1019"/>
                  <a:pt x="3533" y="1"/>
                  <a:pt x="2277" y="1"/>
                </a:cubicBezTo>
                <a:close/>
              </a:path>
            </a:pathLst>
          </a:custGeom>
          <a:solidFill>
            <a:srgbClr val="9F539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47"/>
          <p:cNvSpPr/>
          <p:nvPr/>
        </p:nvSpPr>
        <p:spPr>
          <a:xfrm>
            <a:off x="4827193" y="1110094"/>
            <a:ext cx="235690" cy="309194"/>
          </a:xfrm>
          <a:custGeom>
            <a:rect b="b" l="l" r="r" t="t"/>
            <a:pathLst>
              <a:path extrusionOk="0" h="5969" w="4550">
                <a:moveTo>
                  <a:pt x="2269" y="1212"/>
                </a:moveTo>
                <a:cubicBezTo>
                  <a:pt x="2728" y="1212"/>
                  <a:pt x="3168" y="1568"/>
                  <a:pt x="3168" y="2106"/>
                </a:cubicBezTo>
                <a:cubicBezTo>
                  <a:pt x="3168" y="2601"/>
                  <a:pt x="2767" y="3002"/>
                  <a:pt x="2275" y="3002"/>
                </a:cubicBezTo>
                <a:cubicBezTo>
                  <a:pt x="1479" y="3002"/>
                  <a:pt x="1081" y="2040"/>
                  <a:pt x="1642" y="1476"/>
                </a:cubicBezTo>
                <a:cubicBezTo>
                  <a:pt x="1825" y="1294"/>
                  <a:pt x="2049" y="1212"/>
                  <a:pt x="2269" y="1212"/>
                </a:cubicBezTo>
                <a:close/>
                <a:moveTo>
                  <a:pt x="2275" y="1"/>
                </a:moveTo>
                <a:cubicBezTo>
                  <a:pt x="1019" y="1"/>
                  <a:pt x="1" y="1019"/>
                  <a:pt x="1" y="2275"/>
                </a:cubicBezTo>
                <a:cubicBezTo>
                  <a:pt x="1" y="3534"/>
                  <a:pt x="2275" y="5968"/>
                  <a:pt x="2275" y="5968"/>
                </a:cubicBezTo>
                <a:cubicBezTo>
                  <a:pt x="2275" y="5968"/>
                  <a:pt x="4549" y="3534"/>
                  <a:pt x="4549" y="2275"/>
                </a:cubicBezTo>
                <a:cubicBezTo>
                  <a:pt x="4549" y="1019"/>
                  <a:pt x="3531" y="1"/>
                  <a:pt x="2275" y="1"/>
                </a:cubicBezTo>
                <a:close/>
              </a:path>
            </a:pathLst>
          </a:custGeom>
          <a:solidFill>
            <a:srgbClr val="F7693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47"/>
          <p:cNvSpPr/>
          <p:nvPr/>
        </p:nvSpPr>
        <p:spPr>
          <a:xfrm>
            <a:off x="4438434" y="2309886"/>
            <a:ext cx="235638" cy="308987"/>
          </a:xfrm>
          <a:custGeom>
            <a:rect b="b" l="l" r="r" t="t"/>
            <a:pathLst>
              <a:path extrusionOk="0" h="5965" w="4549">
                <a:moveTo>
                  <a:pt x="2269" y="1211"/>
                </a:moveTo>
                <a:cubicBezTo>
                  <a:pt x="2728" y="1211"/>
                  <a:pt x="3167" y="1567"/>
                  <a:pt x="3167" y="2105"/>
                </a:cubicBezTo>
                <a:cubicBezTo>
                  <a:pt x="3167" y="2600"/>
                  <a:pt x="2766" y="2998"/>
                  <a:pt x="2274" y="2998"/>
                </a:cubicBezTo>
                <a:cubicBezTo>
                  <a:pt x="1479" y="2998"/>
                  <a:pt x="1081" y="2036"/>
                  <a:pt x="1642" y="1476"/>
                </a:cubicBezTo>
                <a:cubicBezTo>
                  <a:pt x="1824" y="1293"/>
                  <a:pt x="2049" y="1211"/>
                  <a:pt x="2269" y="1211"/>
                </a:cubicBezTo>
                <a:close/>
                <a:moveTo>
                  <a:pt x="2274" y="0"/>
                </a:moveTo>
                <a:cubicBezTo>
                  <a:pt x="1018" y="0"/>
                  <a:pt x="0" y="1018"/>
                  <a:pt x="0" y="2275"/>
                </a:cubicBezTo>
                <a:cubicBezTo>
                  <a:pt x="0" y="3531"/>
                  <a:pt x="2274" y="5965"/>
                  <a:pt x="2274" y="5965"/>
                </a:cubicBezTo>
                <a:cubicBezTo>
                  <a:pt x="2274" y="5965"/>
                  <a:pt x="4549" y="3531"/>
                  <a:pt x="4549" y="2275"/>
                </a:cubicBezTo>
                <a:cubicBezTo>
                  <a:pt x="4549" y="1018"/>
                  <a:pt x="3531" y="0"/>
                  <a:pt x="2274" y="0"/>
                </a:cubicBezTo>
                <a:close/>
              </a:path>
            </a:pathLst>
          </a:custGeom>
          <a:solidFill>
            <a:srgbClr val="CC4A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" name="Google Shape;785;p47"/>
          <p:cNvSpPr/>
          <p:nvPr/>
        </p:nvSpPr>
        <p:spPr>
          <a:xfrm>
            <a:off x="5384095" y="1663733"/>
            <a:ext cx="235794" cy="309039"/>
          </a:xfrm>
          <a:custGeom>
            <a:rect b="b" l="l" r="r" t="t"/>
            <a:pathLst>
              <a:path extrusionOk="0" h="5966" w="4552">
                <a:moveTo>
                  <a:pt x="2269" y="1211"/>
                </a:moveTo>
                <a:cubicBezTo>
                  <a:pt x="2728" y="1211"/>
                  <a:pt x="3170" y="1567"/>
                  <a:pt x="3170" y="2106"/>
                </a:cubicBezTo>
                <a:cubicBezTo>
                  <a:pt x="3167" y="2598"/>
                  <a:pt x="2769" y="2999"/>
                  <a:pt x="2274" y="2999"/>
                </a:cubicBezTo>
                <a:cubicBezTo>
                  <a:pt x="1479" y="2999"/>
                  <a:pt x="1081" y="2037"/>
                  <a:pt x="1645" y="1473"/>
                </a:cubicBezTo>
                <a:cubicBezTo>
                  <a:pt x="1826" y="1292"/>
                  <a:pt x="2049" y="1211"/>
                  <a:pt x="2269" y="1211"/>
                </a:cubicBezTo>
                <a:close/>
                <a:moveTo>
                  <a:pt x="2269" y="1"/>
                </a:moveTo>
                <a:cubicBezTo>
                  <a:pt x="1015" y="1"/>
                  <a:pt x="0" y="1021"/>
                  <a:pt x="0" y="2275"/>
                </a:cubicBezTo>
                <a:cubicBezTo>
                  <a:pt x="0" y="3531"/>
                  <a:pt x="2274" y="5965"/>
                  <a:pt x="2274" y="5965"/>
                </a:cubicBezTo>
                <a:cubicBezTo>
                  <a:pt x="2274" y="5965"/>
                  <a:pt x="4552" y="3531"/>
                  <a:pt x="4552" y="2275"/>
                </a:cubicBezTo>
                <a:cubicBezTo>
                  <a:pt x="4552" y="1019"/>
                  <a:pt x="3531" y="1"/>
                  <a:pt x="2274" y="1"/>
                </a:cubicBezTo>
                <a:cubicBezTo>
                  <a:pt x="2273" y="1"/>
                  <a:pt x="2271" y="1"/>
                  <a:pt x="2269" y="1"/>
                </a:cubicBezTo>
                <a:close/>
              </a:path>
            </a:pathLst>
          </a:custGeom>
          <a:solidFill>
            <a:srgbClr val="FFC14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" name="Google Shape;786;p47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90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" name="Google Shape;791;p48"/>
          <p:cNvSpPr txBox="1"/>
          <p:nvPr>
            <p:ph idx="4294967295" type="body"/>
          </p:nvPr>
        </p:nvSpPr>
        <p:spPr>
          <a:xfrm>
            <a:off x="1971629" y="3415868"/>
            <a:ext cx="920700" cy="73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</a:t>
            </a:r>
            <a:endParaRPr sz="900">
              <a:solidFill>
                <a:srgbClr val="666666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792" name="Google Shape;792;p48"/>
          <p:cNvSpPr txBox="1"/>
          <p:nvPr>
            <p:ph idx="4294967295" type="body"/>
          </p:nvPr>
        </p:nvSpPr>
        <p:spPr>
          <a:xfrm>
            <a:off x="1971629" y="3178492"/>
            <a:ext cx="920700" cy="36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DAY 1</a:t>
            </a:r>
            <a:endParaRPr b="1" sz="1200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93" name="Google Shape;793;p48"/>
          <p:cNvSpPr txBox="1"/>
          <p:nvPr>
            <p:ph idx="4294967295" type="body"/>
          </p:nvPr>
        </p:nvSpPr>
        <p:spPr>
          <a:xfrm>
            <a:off x="4820560" y="3415868"/>
            <a:ext cx="920700" cy="73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</a:t>
            </a:r>
            <a:endParaRPr sz="900">
              <a:solidFill>
                <a:srgbClr val="666666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794" name="Google Shape;794;p48"/>
          <p:cNvSpPr txBox="1"/>
          <p:nvPr>
            <p:ph idx="4294967295" type="body"/>
          </p:nvPr>
        </p:nvSpPr>
        <p:spPr>
          <a:xfrm>
            <a:off x="4820560" y="3178492"/>
            <a:ext cx="920700" cy="36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DAY 3</a:t>
            </a:r>
            <a:endParaRPr b="1" sz="1200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95" name="Google Shape;795;p48"/>
          <p:cNvSpPr txBox="1"/>
          <p:nvPr>
            <p:ph idx="4294967295" type="body"/>
          </p:nvPr>
        </p:nvSpPr>
        <p:spPr>
          <a:xfrm>
            <a:off x="3335127" y="3415882"/>
            <a:ext cx="1042800" cy="73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</a:t>
            </a:r>
            <a: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 </a:t>
            </a:r>
            <a:r>
              <a:rPr lang="es" sz="900">
                <a:solidFill>
                  <a:srgbClr val="666666"/>
                </a:solidFill>
              </a:rPr>
              <a:t>i</a:t>
            </a:r>
            <a: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t’s </a:t>
            </a:r>
            <a: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terribly hot</a:t>
            </a:r>
            <a:endParaRPr sz="900">
              <a:solidFill>
                <a:srgbClr val="666666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796" name="Google Shape;796;p48"/>
          <p:cNvSpPr txBox="1"/>
          <p:nvPr>
            <p:ph idx="4294967295" type="body"/>
          </p:nvPr>
        </p:nvSpPr>
        <p:spPr>
          <a:xfrm>
            <a:off x="3396149" y="3178492"/>
            <a:ext cx="920700" cy="36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 sz="12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2</a:t>
            </a:r>
            <a:endParaRPr b="1" sz="1200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797" name="Google Shape;797;p48"/>
          <p:cNvSpPr txBox="1"/>
          <p:nvPr>
            <p:ph idx="4294967295" type="body"/>
          </p:nvPr>
        </p:nvSpPr>
        <p:spPr>
          <a:xfrm>
            <a:off x="6225943" y="3415855"/>
            <a:ext cx="920700" cy="73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Jupiter is the biggest planet in our Solar System</a:t>
            </a:r>
            <a:br>
              <a:rPr lang="es" sz="900">
                <a:solidFill>
                  <a:srgbClr val="666666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endParaRPr sz="900">
              <a:solidFill>
                <a:srgbClr val="666666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798" name="Google Shape;798;p48"/>
          <p:cNvSpPr txBox="1"/>
          <p:nvPr>
            <p:ph idx="4294967295" type="body"/>
          </p:nvPr>
        </p:nvSpPr>
        <p:spPr>
          <a:xfrm>
            <a:off x="6225943" y="3178479"/>
            <a:ext cx="920700" cy="36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9F539D"/>
                </a:solidFill>
                <a:latin typeface="Montserrat"/>
                <a:ea typeface="Montserrat"/>
                <a:cs typeface="Montserrat"/>
                <a:sym typeface="Montserrat"/>
              </a:rPr>
              <a:t>DAY 4</a:t>
            </a:r>
            <a:endParaRPr b="1" sz="1200">
              <a:solidFill>
                <a:srgbClr val="9F539D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799" name="Google Shape;799;p48"/>
          <p:cNvGrpSpPr/>
          <p:nvPr/>
        </p:nvGrpSpPr>
        <p:grpSpPr>
          <a:xfrm>
            <a:off x="1602638" y="1610527"/>
            <a:ext cx="5938545" cy="1554560"/>
            <a:chOff x="1817828" y="2285361"/>
            <a:chExt cx="5508343" cy="1441944"/>
          </a:xfrm>
        </p:grpSpPr>
        <p:grpSp>
          <p:nvGrpSpPr>
            <p:cNvPr id="800" name="Google Shape;800;p48"/>
            <p:cNvGrpSpPr/>
            <p:nvPr/>
          </p:nvGrpSpPr>
          <p:grpSpPr>
            <a:xfrm>
              <a:off x="5764959" y="2285361"/>
              <a:ext cx="1561213" cy="1441944"/>
              <a:chOff x="5764959" y="2285361"/>
              <a:chExt cx="1561213" cy="1441944"/>
            </a:xfrm>
          </p:grpSpPr>
          <p:sp>
            <p:nvSpPr>
              <p:cNvPr id="801" name="Google Shape;801;p48"/>
              <p:cNvSpPr/>
              <p:nvPr/>
            </p:nvSpPr>
            <p:spPr>
              <a:xfrm>
                <a:off x="6543912" y="2321745"/>
                <a:ext cx="15571" cy="1045233"/>
              </a:xfrm>
              <a:custGeom>
                <a:rect b="b" l="l" r="r" t="t"/>
                <a:pathLst>
                  <a:path extrusionOk="0" h="9796" w="146">
                    <a:moveTo>
                      <a:pt x="1" y="0"/>
                    </a:moveTo>
                    <a:lnTo>
                      <a:pt x="1" y="9796"/>
                    </a:lnTo>
                    <a:lnTo>
                      <a:pt x="145" y="9796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912D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48"/>
              <p:cNvSpPr/>
              <p:nvPr/>
            </p:nvSpPr>
            <p:spPr>
              <a:xfrm>
                <a:off x="5764959" y="2285361"/>
                <a:ext cx="1561213" cy="519842"/>
              </a:xfrm>
              <a:custGeom>
                <a:rect b="b" l="l" r="r" t="t"/>
                <a:pathLst>
                  <a:path extrusionOk="0" h="4872" w="14639">
                    <a:moveTo>
                      <a:pt x="0" y="0"/>
                    </a:moveTo>
                    <a:lnTo>
                      <a:pt x="72" y="2716"/>
                    </a:lnTo>
                    <a:lnTo>
                      <a:pt x="0" y="4871"/>
                    </a:lnTo>
                    <a:lnTo>
                      <a:pt x="12376" y="4871"/>
                    </a:lnTo>
                    <a:lnTo>
                      <a:pt x="14638" y="2434"/>
                    </a:lnTo>
                    <a:lnTo>
                      <a:pt x="12376" y="0"/>
                    </a:lnTo>
                    <a:close/>
                  </a:path>
                </a:pathLst>
              </a:custGeom>
              <a:solidFill>
                <a:srgbClr val="912D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48"/>
              <p:cNvSpPr/>
              <p:nvPr/>
            </p:nvSpPr>
            <p:spPr>
              <a:xfrm>
                <a:off x="6388314" y="3302745"/>
                <a:ext cx="323462" cy="424559"/>
              </a:xfrm>
              <a:custGeom>
                <a:rect b="b" l="l" r="r" t="t"/>
                <a:pathLst>
                  <a:path extrusionOk="0" h="3979" w="3033">
                    <a:moveTo>
                      <a:pt x="1514" y="808"/>
                    </a:moveTo>
                    <a:cubicBezTo>
                      <a:pt x="1819" y="808"/>
                      <a:pt x="2112" y="1046"/>
                      <a:pt x="2112" y="1404"/>
                    </a:cubicBezTo>
                    <a:cubicBezTo>
                      <a:pt x="2112" y="1733"/>
                      <a:pt x="1845" y="1999"/>
                      <a:pt x="1516" y="1999"/>
                    </a:cubicBezTo>
                    <a:cubicBezTo>
                      <a:pt x="987" y="1999"/>
                      <a:pt x="721" y="1357"/>
                      <a:pt x="1097" y="984"/>
                    </a:cubicBezTo>
                    <a:cubicBezTo>
                      <a:pt x="1218" y="862"/>
                      <a:pt x="1367" y="808"/>
                      <a:pt x="1514" y="808"/>
                    </a:cubicBezTo>
                    <a:close/>
                    <a:moveTo>
                      <a:pt x="1516" y="0"/>
                    </a:moveTo>
                    <a:cubicBezTo>
                      <a:pt x="680" y="0"/>
                      <a:pt x="0" y="680"/>
                      <a:pt x="0" y="1516"/>
                    </a:cubicBezTo>
                    <a:cubicBezTo>
                      <a:pt x="0" y="2353"/>
                      <a:pt x="1516" y="3979"/>
                      <a:pt x="1516" y="3979"/>
                    </a:cubicBezTo>
                    <a:cubicBezTo>
                      <a:pt x="1516" y="3979"/>
                      <a:pt x="3032" y="2353"/>
                      <a:pt x="3032" y="1516"/>
                    </a:cubicBezTo>
                    <a:cubicBezTo>
                      <a:pt x="3032" y="680"/>
                      <a:pt x="2356" y="0"/>
                      <a:pt x="1516" y="0"/>
                    </a:cubicBezTo>
                    <a:close/>
                  </a:path>
                </a:pathLst>
              </a:custGeom>
              <a:solidFill>
                <a:srgbClr val="912D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4" name="Google Shape;804;p48"/>
            <p:cNvGrpSpPr/>
            <p:nvPr/>
          </p:nvGrpSpPr>
          <p:grpSpPr>
            <a:xfrm>
              <a:off x="4452981" y="2285361"/>
              <a:ext cx="1553214" cy="1441944"/>
              <a:chOff x="4452981" y="2285361"/>
              <a:chExt cx="1553214" cy="1441944"/>
            </a:xfrm>
          </p:grpSpPr>
          <p:sp>
            <p:nvSpPr>
              <p:cNvPr id="805" name="Google Shape;805;p48"/>
              <p:cNvSpPr/>
              <p:nvPr/>
            </p:nvSpPr>
            <p:spPr>
              <a:xfrm>
                <a:off x="5224043" y="2321745"/>
                <a:ext cx="15464" cy="1038618"/>
              </a:xfrm>
              <a:custGeom>
                <a:rect b="b" l="l" r="r" t="t"/>
                <a:pathLst>
                  <a:path extrusionOk="0" h="9734" w="145">
                    <a:moveTo>
                      <a:pt x="1" y="0"/>
                    </a:moveTo>
                    <a:lnTo>
                      <a:pt x="1" y="9733"/>
                    </a:lnTo>
                    <a:lnTo>
                      <a:pt x="145" y="9733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CC4A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48"/>
              <p:cNvSpPr/>
              <p:nvPr/>
            </p:nvSpPr>
            <p:spPr>
              <a:xfrm>
                <a:off x="4452981" y="2285361"/>
                <a:ext cx="1553214" cy="519842"/>
              </a:xfrm>
              <a:custGeom>
                <a:rect b="b" l="l" r="r" t="t"/>
                <a:pathLst>
                  <a:path extrusionOk="0" h="4872" w="14564">
                    <a:moveTo>
                      <a:pt x="1" y="0"/>
                    </a:moveTo>
                    <a:lnTo>
                      <a:pt x="1" y="4871"/>
                    </a:lnTo>
                    <a:lnTo>
                      <a:pt x="12302" y="4871"/>
                    </a:lnTo>
                    <a:lnTo>
                      <a:pt x="14564" y="2434"/>
                    </a:lnTo>
                    <a:lnTo>
                      <a:pt x="12302" y="0"/>
                    </a:lnTo>
                    <a:close/>
                  </a:path>
                </a:pathLst>
              </a:custGeom>
              <a:solidFill>
                <a:srgbClr val="CC4A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48"/>
              <p:cNvSpPr/>
              <p:nvPr/>
            </p:nvSpPr>
            <p:spPr>
              <a:xfrm>
                <a:off x="5070044" y="3302745"/>
                <a:ext cx="323462" cy="424559"/>
              </a:xfrm>
              <a:custGeom>
                <a:rect b="b" l="l" r="r" t="t"/>
                <a:pathLst>
                  <a:path extrusionOk="0" h="3979" w="3033">
                    <a:moveTo>
                      <a:pt x="1512" y="808"/>
                    </a:moveTo>
                    <a:cubicBezTo>
                      <a:pt x="1818" y="808"/>
                      <a:pt x="2112" y="1046"/>
                      <a:pt x="2112" y="1404"/>
                    </a:cubicBezTo>
                    <a:cubicBezTo>
                      <a:pt x="2112" y="1733"/>
                      <a:pt x="1846" y="1999"/>
                      <a:pt x="1517" y="1999"/>
                    </a:cubicBezTo>
                    <a:cubicBezTo>
                      <a:pt x="987" y="1999"/>
                      <a:pt x="721" y="1357"/>
                      <a:pt x="1097" y="984"/>
                    </a:cubicBezTo>
                    <a:cubicBezTo>
                      <a:pt x="1218" y="862"/>
                      <a:pt x="1366" y="808"/>
                      <a:pt x="1512" y="808"/>
                    </a:cubicBezTo>
                    <a:close/>
                    <a:moveTo>
                      <a:pt x="1517" y="0"/>
                    </a:moveTo>
                    <a:cubicBezTo>
                      <a:pt x="680" y="0"/>
                      <a:pt x="1" y="680"/>
                      <a:pt x="1" y="1516"/>
                    </a:cubicBezTo>
                    <a:cubicBezTo>
                      <a:pt x="1" y="2356"/>
                      <a:pt x="1517" y="3979"/>
                      <a:pt x="1517" y="3979"/>
                    </a:cubicBezTo>
                    <a:cubicBezTo>
                      <a:pt x="1517" y="3979"/>
                      <a:pt x="3033" y="2356"/>
                      <a:pt x="3033" y="1516"/>
                    </a:cubicBezTo>
                    <a:cubicBezTo>
                      <a:pt x="3033" y="680"/>
                      <a:pt x="2353" y="0"/>
                      <a:pt x="1517" y="0"/>
                    </a:cubicBezTo>
                    <a:close/>
                  </a:path>
                </a:pathLst>
              </a:custGeom>
              <a:solidFill>
                <a:srgbClr val="CC4A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8" name="Google Shape;808;p48"/>
            <p:cNvGrpSpPr/>
            <p:nvPr/>
          </p:nvGrpSpPr>
          <p:grpSpPr>
            <a:xfrm>
              <a:off x="3129806" y="2285361"/>
              <a:ext cx="1565159" cy="1441944"/>
              <a:chOff x="3129806" y="2285361"/>
              <a:chExt cx="1565159" cy="1441944"/>
            </a:xfrm>
          </p:grpSpPr>
          <p:sp>
            <p:nvSpPr>
              <p:cNvPr id="809" name="Google Shape;809;p48"/>
              <p:cNvSpPr/>
              <p:nvPr/>
            </p:nvSpPr>
            <p:spPr>
              <a:xfrm>
                <a:off x="3912812" y="2321745"/>
                <a:ext cx="15464" cy="1047901"/>
              </a:xfrm>
              <a:custGeom>
                <a:rect b="b" l="l" r="r" t="t"/>
                <a:pathLst>
                  <a:path extrusionOk="0" h="9821" w="145">
                    <a:moveTo>
                      <a:pt x="1" y="0"/>
                    </a:moveTo>
                    <a:lnTo>
                      <a:pt x="1" y="9821"/>
                    </a:lnTo>
                    <a:lnTo>
                      <a:pt x="145" y="9821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769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48"/>
              <p:cNvSpPr/>
              <p:nvPr/>
            </p:nvSpPr>
            <p:spPr>
              <a:xfrm>
                <a:off x="3129806" y="2285361"/>
                <a:ext cx="1565159" cy="519842"/>
              </a:xfrm>
              <a:custGeom>
                <a:rect b="b" l="l" r="r" t="t"/>
                <a:pathLst>
                  <a:path extrusionOk="0" h="4872" w="14676">
                    <a:moveTo>
                      <a:pt x="0" y="0"/>
                    </a:moveTo>
                    <a:lnTo>
                      <a:pt x="0" y="4871"/>
                    </a:lnTo>
                    <a:lnTo>
                      <a:pt x="12414" y="4871"/>
                    </a:lnTo>
                    <a:lnTo>
                      <a:pt x="14676" y="2434"/>
                    </a:lnTo>
                    <a:lnTo>
                      <a:pt x="12414" y="0"/>
                    </a:lnTo>
                    <a:close/>
                  </a:path>
                </a:pathLst>
              </a:custGeom>
              <a:solidFill>
                <a:srgbClr val="F769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48"/>
              <p:cNvSpPr/>
              <p:nvPr/>
            </p:nvSpPr>
            <p:spPr>
              <a:xfrm>
                <a:off x="3759453" y="3302745"/>
                <a:ext cx="323569" cy="424559"/>
              </a:xfrm>
              <a:custGeom>
                <a:rect b="b" l="l" r="r" t="t"/>
                <a:pathLst>
                  <a:path extrusionOk="0" h="3979" w="3034">
                    <a:moveTo>
                      <a:pt x="1513" y="808"/>
                    </a:moveTo>
                    <a:cubicBezTo>
                      <a:pt x="1818" y="808"/>
                      <a:pt x="2112" y="1046"/>
                      <a:pt x="2112" y="1404"/>
                    </a:cubicBezTo>
                    <a:cubicBezTo>
                      <a:pt x="2112" y="1733"/>
                      <a:pt x="1846" y="1999"/>
                      <a:pt x="1517" y="1999"/>
                    </a:cubicBezTo>
                    <a:cubicBezTo>
                      <a:pt x="988" y="1999"/>
                      <a:pt x="721" y="1357"/>
                      <a:pt x="1097" y="984"/>
                    </a:cubicBezTo>
                    <a:cubicBezTo>
                      <a:pt x="1218" y="862"/>
                      <a:pt x="1367" y="808"/>
                      <a:pt x="1513" y="808"/>
                    </a:cubicBezTo>
                    <a:close/>
                    <a:moveTo>
                      <a:pt x="1517" y="0"/>
                    </a:moveTo>
                    <a:cubicBezTo>
                      <a:pt x="681" y="0"/>
                      <a:pt x="1" y="680"/>
                      <a:pt x="1" y="1516"/>
                    </a:cubicBezTo>
                    <a:cubicBezTo>
                      <a:pt x="1" y="2356"/>
                      <a:pt x="1517" y="3979"/>
                      <a:pt x="1517" y="3979"/>
                    </a:cubicBezTo>
                    <a:cubicBezTo>
                      <a:pt x="1517" y="3979"/>
                      <a:pt x="3033" y="2356"/>
                      <a:pt x="3033" y="1516"/>
                    </a:cubicBezTo>
                    <a:cubicBezTo>
                      <a:pt x="3033" y="680"/>
                      <a:pt x="2353" y="0"/>
                      <a:pt x="1517" y="0"/>
                    </a:cubicBezTo>
                    <a:close/>
                  </a:path>
                </a:pathLst>
              </a:custGeom>
              <a:solidFill>
                <a:srgbClr val="F769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2" name="Google Shape;812;p48"/>
            <p:cNvGrpSpPr/>
            <p:nvPr/>
          </p:nvGrpSpPr>
          <p:grpSpPr>
            <a:xfrm>
              <a:off x="1817828" y="2285361"/>
              <a:ext cx="1553214" cy="1441944"/>
              <a:chOff x="1817828" y="2285361"/>
              <a:chExt cx="1553214" cy="1441944"/>
            </a:xfrm>
          </p:grpSpPr>
          <p:sp>
            <p:nvSpPr>
              <p:cNvPr id="813" name="Google Shape;813;p48"/>
              <p:cNvSpPr/>
              <p:nvPr/>
            </p:nvSpPr>
            <p:spPr>
              <a:xfrm>
                <a:off x="2588890" y="2321745"/>
                <a:ext cx="15464" cy="1035950"/>
              </a:xfrm>
              <a:custGeom>
                <a:rect b="b" l="l" r="r" t="t"/>
                <a:pathLst>
                  <a:path extrusionOk="0" h="9709" w="145">
                    <a:moveTo>
                      <a:pt x="1" y="0"/>
                    </a:moveTo>
                    <a:lnTo>
                      <a:pt x="1" y="9708"/>
                    </a:lnTo>
                    <a:lnTo>
                      <a:pt x="145" y="9708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FFC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48"/>
              <p:cNvSpPr/>
              <p:nvPr/>
            </p:nvSpPr>
            <p:spPr>
              <a:xfrm>
                <a:off x="1817828" y="2285361"/>
                <a:ext cx="1553214" cy="519842"/>
              </a:xfrm>
              <a:custGeom>
                <a:rect b="b" l="l" r="r" t="t"/>
                <a:pathLst>
                  <a:path extrusionOk="0" h="4872" w="14564">
                    <a:moveTo>
                      <a:pt x="1" y="0"/>
                    </a:moveTo>
                    <a:lnTo>
                      <a:pt x="1404" y="2434"/>
                    </a:lnTo>
                    <a:lnTo>
                      <a:pt x="1" y="4871"/>
                    </a:lnTo>
                    <a:lnTo>
                      <a:pt x="12302" y="4871"/>
                    </a:lnTo>
                    <a:lnTo>
                      <a:pt x="14564" y="2434"/>
                    </a:lnTo>
                    <a:lnTo>
                      <a:pt x="12302" y="0"/>
                    </a:lnTo>
                    <a:close/>
                  </a:path>
                </a:pathLst>
              </a:custGeom>
              <a:solidFill>
                <a:srgbClr val="FFC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48"/>
              <p:cNvSpPr/>
              <p:nvPr/>
            </p:nvSpPr>
            <p:spPr>
              <a:xfrm>
                <a:off x="2433611" y="3302745"/>
                <a:ext cx="323462" cy="424559"/>
              </a:xfrm>
              <a:custGeom>
                <a:rect b="b" l="l" r="r" t="t"/>
                <a:pathLst>
                  <a:path extrusionOk="0" h="3979" w="3033">
                    <a:moveTo>
                      <a:pt x="1511" y="808"/>
                    </a:moveTo>
                    <a:cubicBezTo>
                      <a:pt x="1818" y="808"/>
                      <a:pt x="2111" y="1046"/>
                      <a:pt x="2111" y="1404"/>
                    </a:cubicBezTo>
                    <a:cubicBezTo>
                      <a:pt x="2111" y="1733"/>
                      <a:pt x="1845" y="1999"/>
                      <a:pt x="1516" y="1999"/>
                    </a:cubicBezTo>
                    <a:cubicBezTo>
                      <a:pt x="984" y="1999"/>
                      <a:pt x="717" y="1357"/>
                      <a:pt x="1093" y="984"/>
                    </a:cubicBezTo>
                    <a:cubicBezTo>
                      <a:pt x="1215" y="862"/>
                      <a:pt x="1364" y="808"/>
                      <a:pt x="1511" y="808"/>
                    </a:cubicBezTo>
                    <a:close/>
                    <a:moveTo>
                      <a:pt x="1516" y="0"/>
                    </a:moveTo>
                    <a:cubicBezTo>
                      <a:pt x="677" y="0"/>
                      <a:pt x="0" y="680"/>
                      <a:pt x="0" y="1516"/>
                    </a:cubicBezTo>
                    <a:cubicBezTo>
                      <a:pt x="0" y="2356"/>
                      <a:pt x="1516" y="3979"/>
                      <a:pt x="1516" y="3979"/>
                    </a:cubicBezTo>
                    <a:cubicBezTo>
                      <a:pt x="1516" y="3979"/>
                      <a:pt x="3032" y="2356"/>
                      <a:pt x="3032" y="1516"/>
                    </a:cubicBezTo>
                    <a:cubicBezTo>
                      <a:pt x="3032" y="680"/>
                      <a:pt x="2353" y="0"/>
                      <a:pt x="1516" y="0"/>
                    </a:cubicBezTo>
                    <a:close/>
                  </a:path>
                </a:pathLst>
              </a:custGeom>
              <a:solidFill>
                <a:srgbClr val="FFC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16" name="Google Shape;816;p48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17" name="Google Shape;817;p48"/>
          <p:cNvSpPr txBox="1"/>
          <p:nvPr>
            <p:ph type="title"/>
          </p:nvPr>
        </p:nvSpPr>
        <p:spPr>
          <a:xfrm>
            <a:off x="472750" y="274850"/>
            <a:ext cx="8239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A</a:t>
            </a:r>
            <a:r>
              <a:rPr lang="es" sz="1800"/>
              <a:t> </a:t>
            </a:r>
            <a:r>
              <a:rPr lang="es" sz="1800">
                <a:solidFill>
                  <a:srgbClr val="CC4A4A"/>
                </a:solidFill>
              </a:rPr>
              <a:t>timeline</a:t>
            </a:r>
            <a:r>
              <a:rPr lang="es" sz="1800"/>
              <a:t> </a:t>
            </a:r>
            <a:r>
              <a:rPr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always works fine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1" name="Shape 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2" name="Google Shape;822;p49"/>
          <p:cNvGrpSpPr/>
          <p:nvPr/>
        </p:nvGrpSpPr>
        <p:grpSpPr>
          <a:xfrm>
            <a:off x="2030604" y="1012642"/>
            <a:ext cx="5082793" cy="3118217"/>
            <a:chOff x="2030604" y="1012642"/>
            <a:chExt cx="5082793" cy="3118217"/>
          </a:xfrm>
        </p:grpSpPr>
        <p:grpSp>
          <p:nvGrpSpPr>
            <p:cNvPr id="823" name="Google Shape;823;p49"/>
            <p:cNvGrpSpPr/>
            <p:nvPr/>
          </p:nvGrpSpPr>
          <p:grpSpPr>
            <a:xfrm>
              <a:off x="2030604" y="1012642"/>
              <a:ext cx="1106357" cy="3118217"/>
              <a:chOff x="2030604" y="1012642"/>
              <a:chExt cx="1106357" cy="3118217"/>
            </a:xfrm>
          </p:grpSpPr>
          <p:sp>
            <p:nvSpPr>
              <p:cNvPr id="824" name="Google Shape;824;p49"/>
              <p:cNvSpPr/>
              <p:nvPr/>
            </p:nvSpPr>
            <p:spPr>
              <a:xfrm>
                <a:off x="2030604" y="2168575"/>
                <a:ext cx="1106357" cy="1962283"/>
              </a:xfrm>
              <a:custGeom>
                <a:rect b="b" l="l" r="r" t="t"/>
                <a:pathLst>
                  <a:path extrusionOk="0" h="20926" w="11798">
                    <a:moveTo>
                      <a:pt x="0" y="0"/>
                    </a:moveTo>
                    <a:lnTo>
                      <a:pt x="0" y="20925"/>
                    </a:lnTo>
                    <a:lnTo>
                      <a:pt x="11797" y="20925"/>
                    </a:lnTo>
                    <a:lnTo>
                      <a:pt x="1179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49"/>
              <p:cNvSpPr/>
              <p:nvPr/>
            </p:nvSpPr>
            <p:spPr>
              <a:xfrm>
                <a:off x="2030604" y="1012642"/>
                <a:ext cx="1106357" cy="1315534"/>
              </a:xfrm>
              <a:custGeom>
                <a:rect b="b" l="l" r="r" t="t"/>
                <a:pathLst>
                  <a:path extrusionOk="0" h="14029" w="11798">
                    <a:moveTo>
                      <a:pt x="0" y="1"/>
                    </a:moveTo>
                    <a:lnTo>
                      <a:pt x="0" y="12327"/>
                    </a:lnTo>
                    <a:lnTo>
                      <a:pt x="8110" y="12327"/>
                    </a:lnTo>
                    <a:lnTo>
                      <a:pt x="8846" y="14028"/>
                    </a:lnTo>
                    <a:lnTo>
                      <a:pt x="9586" y="12327"/>
                    </a:lnTo>
                    <a:lnTo>
                      <a:pt x="11797" y="12327"/>
                    </a:lnTo>
                    <a:lnTo>
                      <a:pt x="11797" y="1"/>
                    </a:lnTo>
                    <a:close/>
                  </a:path>
                </a:pathLst>
              </a:custGeom>
              <a:solidFill>
                <a:srgbClr val="FFC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6" name="Google Shape;826;p49"/>
            <p:cNvGrpSpPr/>
            <p:nvPr/>
          </p:nvGrpSpPr>
          <p:grpSpPr>
            <a:xfrm>
              <a:off x="3353300" y="1012642"/>
              <a:ext cx="1106357" cy="3118217"/>
              <a:chOff x="3353300" y="1012642"/>
              <a:chExt cx="1106357" cy="3118217"/>
            </a:xfrm>
          </p:grpSpPr>
          <p:sp>
            <p:nvSpPr>
              <p:cNvPr id="827" name="Google Shape;827;p49"/>
              <p:cNvSpPr/>
              <p:nvPr/>
            </p:nvSpPr>
            <p:spPr>
              <a:xfrm>
                <a:off x="3353300" y="2168575"/>
                <a:ext cx="1106357" cy="1962283"/>
              </a:xfrm>
              <a:custGeom>
                <a:rect b="b" l="l" r="r" t="t"/>
                <a:pathLst>
                  <a:path extrusionOk="0" h="20926" w="11798">
                    <a:moveTo>
                      <a:pt x="1" y="0"/>
                    </a:moveTo>
                    <a:lnTo>
                      <a:pt x="1" y="20925"/>
                    </a:lnTo>
                    <a:lnTo>
                      <a:pt x="11798" y="20925"/>
                    </a:lnTo>
                    <a:lnTo>
                      <a:pt x="11798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49"/>
              <p:cNvSpPr/>
              <p:nvPr/>
            </p:nvSpPr>
            <p:spPr>
              <a:xfrm>
                <a:off x="3353300" y="1012642"/>
                <a:ext cx="1106357" cy="1315534"/>
              </a:xfrm>
              <a:custGeom>
                <a:rect b="b" l="l" r="r" t="t"/>
                <a:pathLst>
                  <a:path extrusionOk="0" h="14029" w="11798">
                    <a:moveTo>
                      <a:pt x="1" y="1"/>
                    </a:moveTo>
                    <a:lnTo>
                      <a:pt x="1" y="12327"/>
                    </a:lnTo>
                    <a:lnTo>
                      <a:pt x="8114" y="12327"/>
                    </a:lnTo>
                    <a:lnTo>
                      <a:pt x="8850" y="14028"/>
                    </a:lnTo>
                    <a:lnTo>
                      <a:pt x="9586" y="12327"/>
                    </a:lnTo>
                    <a:lnTo>
                      <a:pt x="11798" y="12327"/>
                    </a:lnTo>
                    <a:lnTo>
                      <a:pt x="11798" y="1"/>
                    </a:lnTo>
                    <a:close/>
                  </a:path>
                </a:pathLst>
              </a:custGeom>
              <a:solidFill>
                <a:srgbClr val="F7693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9" name="Google Shape;829;p49"/>
            <p:cNvGrpSpPr/>
            <p:nvPr/>
          </p:nvGrpSpPr>
          <p:grpSpPr>
            <a:xfrm>
              <a:off x="4680216" y="1012642"/>
              <a:ext cx="1106264" cy="3118217"/>
              <a:chOff x="4680216" y="1012642"/>
              <a:chExt cx="1106264" cy="3118217"/>
            </a:xfrm>
          </p:grpSpPr>
          <p:sp>
            <p:nvSpPr>
              <p:cNvPr id="830" name="Google Shape;830;p49"/>
              <p:cNvSpPr/>
              <p:nvPr/>
            </p:nvSpPr>
            <p:spPr>
              <a:xfrm>
                <a:off x="4680216" y="2168575"/>
                <a:ext cx="1106264" cy="1962283"/>
              </a:xfrm>
              <a:custGeom>
                <a:rect b="b" l="l" r="r" t="t"/>
                <a:pathLst>
                  <a:path extrusionOk="0" h="20926" w="11797">
                    <a:moveTo>
                      <a:pt x="0" y="0"/>
                    </a:moveTo>
                    <a:lnTo>
                      <a:pt x="0" y="20925"/>
                    </a:lnTo>
                    <a:lnTo>
                      <a:pt x="11797" y="20925"/>
                    </a:lnTo>
                    <a:lnTo>
                      <a:pt x="1179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49"/>
              <p:cNvSpPr/>
              <p:nvPr/>
            </p:nvSpPr>
            <p:spPr>
              <a:xfrm>
                <a:off x="4680216" y="1012642"/>
                <a:ext cx="1106264" cy="1315534"/>
              </a:xfrm>
              <a:custGeom>
                <a:rect b="b" l="l" r="r" t="t"/>
                <a:pathLst>
                  <a:path extrusionOk="0" h="14029" w="11797">
                    <a:moveTo>
                      <a:pt x="0" y="1"/>
                    </a:moveTo>
                    <a:lnTo>
                      <a:pt x="0" y="12327"/>
                    </a:lnTo>
                    <a:lnTo>
                      <a:pt x="8113" y="12327"/>
                    </a:lnTo>
                    <a:lnTo>
                      <a:pt x="8849" y="14028"/>
                    </a:lnTo>
                    <a:lnTo>
                      <a:pt x="9585" y="12327"/>
                    </a:lnTo>
                    <a:lnTo>
                      <a:pt x="11797" y="12327"/>
                    </a:lnTo>
                    <a:lnTo>
                      <a:pt x="11797" y="1"/>
                    </a:lnTo>
                    <a:close/>
                  </a:path>
                </a:pathLst>
              </a:custGeom>
              <a:solidFill>
                <a:srgbClr val="CC4A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2" name="Google Shape;832;p49"/>
            <p:cNvGrpSpPr/>
            <p:nvPr/>
          </p:nvGrpSpPr>
          <p:grpSpPr>
            <a:xfrm>
              <a:off x="6007039" y="1012642"/>
              <a:ext cx="1106357" cy="3118217"/>
              <a:chOff x="6007039" y="1012642"/>
              <a:chExt cx="1106357" cy="3118217"/>
            </a:xfrm>
          </p:grpSpPr>
          <p:sp>
            <p:nvSpPr>
              <p:cNvPr id="833" name="Google Shape;833;p49"/>
              <p:cNvSpPr/>
              <p:nvPr/>
            </p:nvSpPr>
            <p:spPr>
              <a:xfrm>
                <a:off x="6007039" y="2168575"/>
                <a:ext cx="1106357" cy="1962283"/>
              </a:xfrm>
              <a:custGeom>
                <a:rect b="b" l="l" r="r" t="t"/>
                <a:pathLst>
                  <a:path extrusionOk="0" h="20926" w="11798">
                    <a:moveTo>
                      <a:pt x="0" y="0"/>
                    </a:moveTo>
                    <a:lnTo>
                      <a:pt x="0" y="20925"/>
                    </a:lnTo>
                    <a:lnTo>
                      <a:pt x="11797" y="20925"/>
                    </a:lnTo>
                    <a:lnTo>
                      <a:pt x="1179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49"/>
              <p:cNvSpPr/>
              <p:nvPr/>
            </p:nvSpPr>
            <p:spPr>
              <a:xfrm>
                <a:off x="6007039" y="1012642"/>
                <a:ext cx="1106357" cy="1315534"/>
              </a:xfrm>
              <a:custGeom>
                <a:rect b="b" l="l" r="r" t="t"/>
                <a:pathLst>
                  <a:path extrusionOk="0" h="14029" w="11798">
                    <a:moveTo>
                      <a:pt x="0" y="1"/>
                    </a:moveTo>
                    <a:lnTo>
                      <a:pt x="0" y="12327"/>
                    </a:lnTo>
                    <a:lnTo>
                      <a:pt x="8110" y="12327"/>
                    </a:lnTo>
                    <a:lnTo>
                      <a:pt x="8850" y="14028"/>
                    </a:lnTo>
                    <a:lnTo>
                      <a:pt x="9586" y="12327"/>
                    </a:lnTo>
                    <a:lnTo>
                      <a:pt x="11797" y="12327"/>
                    </a:lnTo>
                    <a:lnTo>
                      <a:pt x="11797" y="1"/>
                    </a:lnTo>
                    <a:close/>
                  </a:path>
                </a:pathLst>
              </a:custGeom>
              <a:solidFill>
                <a:srgbClr val="20B7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35" name="Google Shape;835;p49"/>
          <p:cNvSpPr txBox="1"/>
          <p:nvPr>
            <p:ph type="title"/>
          </p:nvPr>
        </p:nvSpPr>
        <p:spPr>
          <a:xfrm>
            <a:off x="472750" y="274850"/>
            <a:ext cx="759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Need</a:t>
            </a:r>
            <a:r>
              <a:rPr b="1" lang="es" sz="1800">
                <a:latin typeface="Montserrat"/>
                <a:ea typeface="Montserrat"/>
                <a:cs typeface="Montserrat"/>
                <a:sym typeface="Montserrat"/>
              </a:rPr>
              <a:t> </a:t>
            </a:r>
            <a:r>
              <a:rPr b="1" lang="es" sz="18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another </a:t>
            </a:r>
            <a:r>
              <a:rPr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one? Here it is!</a:t>
            </a:r>
            <a:endParaRPr sz="1800"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36" name="Google Shape;836;p49"/>
          <p:cNvSpPr txBox="1"/>
          <p:nvPr>
            <p:ph idx="4294967295" type="body"/>
          </p:nvPr>
        </p:nvSpPr>
        <p:spPr>
          <a:xfrm>
            <a:off x="2160050" y="274062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FFFFFF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Mercury is the closest planet to the Sun</a:t>
            </a:r>
            <a:endParaRPr sz="900">
              <a:solidFill>
                <a:srgbClr val="FFFFFF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837" name="Google Shape;837;p49"/>
          <p:cNvSpPr txBox="1"/>
          <p:nvPr>
            <p:ph idx="4294967295" type="body"/>
          </p:nvPr>
        </p:nvSpPr>
        <p:spPr>
          <a:xfrm>
            <a:off x="2160050" y="25204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C800"/>
                </a:solidFill>
                <a:latin typeface="Montserrat"/>
                <a:ea typeface="Montserrat"/>
                <a:cs typeface="Montserrat"/>
                <a:sym typeface="Montserrat"/>
              </a:rPr>
              <a:t>DAY 1</a:t>
            </a:r>
            <a:endParaRPr b="1" sz="1200">
              <a:solidFill>
                <a:srgbClr val="FFC80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38" name="Google Shape;838;p49"/>
          <p:cNvSpPr txBox="1"/>
          <p:nvPr>
            <p:ph idx="4294967295" type="body"/>
          </p:nvPr>
        </p:nvSpPr>
        <p:spPr>
          <a:xfrm>
            <a:off x="4802550" y="2740625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Despite being red, Mars is a cold place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839" name="Google Shape;839;p49"/>
          <p:cNvSpPr txBox="1"/>
          <p:nvPr>
            <p:ph idx="4294967295" type="body"/>
          </p:nvPr>
        </p:nvSpPr>
        <p:spPr>
          <a:xfrm>
            <a:off x="4802550" y="25204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AD3A50"/>
                </a:solidFill>
                <a:latin typeface="Montserrat"/>
                <a:ea typeface="Montserrat"/>
                <a:cs typeface="Montserrat"/>
                <a:sym typeface="Montserrat"/>
              </a:rPr>
              <a:t>DAY 3</a:t>
            </a:r>
            <a:endParaRPr b="1" sz="1200">
              <a:solidFill>
                <a:srgbClr val="AD3A50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40" name="Google Shape;840;p49"/>
          <p:cNvSpPr txBox="1"/>
          <p:nvPr>
            <p:ph idx="4294967295" type="body"/>
          </p:nvPr>
        </p:nvSpPr>
        <p:spPr>
          <a:xfrm>
            <a:off x="3424750" y="2740638"/>
            <a:ext cx="9672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Venus has a beautiful name, but </a:t>
            </a:r>
            <a:r>
              <a:rPr lang="es" sz="900">
                <a:solidFill>
                  <a:schemeClr val="lt1"/>
                </a:solidFill>
              </a:rPr>
              <a:t>i</a:t>
            </a:r>
            <a: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t’s terribly hot</a:t>
            </a: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841" name="Google Shape;841;p49"/>
          <p:cNvSpPr txBox="1"/>
          <p:nvPr>
            <p:ph idx="4294967295" type="body"/>
          </p:nvPr>
        </p:nvSpPr>
        <p:spPr>
          <a:xfrm>
            <a:off x="3481350" y="252045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DAY 2</a:t>
            </a:r>
            <a:endParaRPr b="1" sz="1200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42" name="Google Shape;842;p49"/>
          <p:cNvSpPr txBox="1"/>
          <p:nvPr>
            <p:ph idx="4294967295" type="body"/>
          </p:nvPr>
        </p:nvSpPr>
        <p:spPr>
          <a:xfrm>
            <a:off x="6106100" y="2740613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chemeClr val="lt1"/>
                </a:solidFill>
              </a:rPr>
              <a:t>Saturn is the ringed planet and a gas giant</a:t>
            </a:r>
            <a:br>
              <a:rPr lang="es" sz="9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</a:br>
            <a:endParaRPr sz="900">
              <a:solidFill>
                <a:schemeClr val="lt1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843" name="Google Shape;843;p49"/>
          <p:cNvSpPr txBox="1"/>
          <p:nvPr>
            <p:ph idx="4294967295" type="body"/>
          </p:nvPr>
        </p:nvSpPr>
        <p:spPr>
          <a:xfrm>
            <a:off x="6106100" y="25204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20B7A1"/>
                </a:solidFill>
                <a:latin typeface="Montserrat"/>
                <a:ea typeface="Montserrat"/>
                <a:cs typeface="Montserrat"/>
                <a:sym typeface="Montserrat"/>
              </a:rPr>
              <a:t>DAY 4</a:t>
            </a:r>
            <a:endParaRPr b="1" sz="1200">
              <a:solidFill>
                <a:srgbClr val="20B7A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44" name="Google Shape;844;p49"/>
          <p:cNvSpPr txBox="1"/>
          <p:nvPr>
            <p:ph type="title"/>
          </p:nvPr>
        </p:nvSpPr>
        <p:spPr>
          <a:xfrm>
            <a:off x="2214800" y="1209575"/>
            <a:ext cx="7446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FF883E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01</a:t>
            </a:r>
            <a:endParaRPr sz="3600">
              <a:solidFill>
                <a:srgbClr val="FF883E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45" name="Google Shape;845;p49"/>
          <p:cNvSpPr txBox="1"/>
          <p:nvPr>
            <p:ph type="title"/>
          </p:nvPr>
        </p:nvSpPr>
        <p:spPr>
          <a:xfrm>
            <a:off x="3481300" y="1209575"/>
            <a:ext cx="8541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E05F3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02</a:t>
            </a:r>
            <a:endParaRPr sz="3600">
              <a:solidFill>
                <a:srgbClr val="E05F3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46" name="Google Shape;846;p49"/>
          <p:cNvSpPr txBox="1"/>
          <p:nvPr>
            <p:ph type="title"/>
          </p:nvPr>
        </p:nvSpPr>
        <p:spPr>
          <a:xfrm>
            <a:off x="4802550" y="1209575"/>
            <a:ext cx="8541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AF3F3F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03</a:t>
            </a:r>
            <a:endParaRPr sz="3600">
              <a:solidFill>
                <a:srgbClr val="AF3F3F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47" name="Google Shape;847;p49"/>
          <p:cNvSpPr txBox="1"/>
          <p:nvPr>
            <p:ph type="title"/>
          </p:nvPr>
        </p:nvSpPr>
        <p:spPr>
          <a:xfrm>
            <a:off x="6123800" y="1209575"/>
            <a:ext cx="854100" cy="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1F9B86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04</a:t>
            </a:r>
            <a:endParaRPr sz="3600">
              <a:solidFill>
                <a:srgbClr val="1F9B86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848" name="Google Shape;848;p49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2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p50"/>
          <p:cNvSpPr txBox="1"/>
          <p:nvPr>
            <p:ph idx="1" type="subTitle"/>
          </p:nvPr>
        </p:nvSpPr>
        <p:spPr>
          <a:xfrm>
            <a:off x="892019" y="2906800"/>
            <a:ext cx="73599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the attention of your audience</a:t>
            </a:r>
            <a:endParaRPr/>
          </a:p>
        </p:txBody>
      </p:sp>
      <p:sp>
        <p:nvSpPr>
          <p:cNvPr id="854" name="Google Shape;854;p50"/>
          <p:cNvSpPr txBox="1"/>
          <p:nvPr>
            <p:ph type="title"/>
          </p:nvPr>
        </p:nvSpPr>
        <p:spPr>
          <a:xfrm>
            <a:off x="742950" y="153260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rgbClr val="FFFFFF"/>
                </a:solidFill>
              </a:rPr>
              <a:t>4,498,300,000</a:t>
            </a:r>
            <a:endParaRPr sz="6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51"/>
          <p:cNvSpPr txBox="1"/>
          <p:nvPr>
            <p:ph type="title"/>
          </p:nvPr>
        </p:nvSpPr>
        <p:spPr>
          <a:xfrm>
            <a:off x="742950" y="751852"/>
            <a:ext cx="7729500" cy="82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860" name="Google Shape;860;p51"/>
          <p:cNvSpPr txBox="1"/>
          <p:nvPr>
            <p:ph idx="1" type="subTitle"/>
          </p:nvPr>
        </p:nvSpPr>
        <p:spPr>
          <a:xfrm>
            <a:off x="892025" y="1422650"/>
            <a:ext cx="7359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</a:t>
            </a:r>
            <a:r>
              <a:rPr lang="es"/>
              <a:t>arths is the Sun’s mass</a:t>
            </a:r>
            <a:endParaRPr/>
          </a:p>
        </p:txBody>
      </p:sp>
      <p:sp>
        <p:nvSpPr>
          <p:cNvPr id="861" name="Google Shape;861;p51"/>
          <p:cNvSpPr txBox="1"/>
          <p:nvPr>
            <p:ph idx="2" type="title"/>
          </p:nvPr>
        </p:nvSpPr>
        <p:spPr>
          <a:xfrm>
            <a:off x="742950" y="1968652"/>
            <a:ext cx="7729500" cy="82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862" name="Google Shape;862;p51"/>
          <p:cNvSpPr txBox="1"/>
          <p:nvPr>
            <p:ph idx="3" type="subTitle"/>
          </p:nvPr>
        </p:nvSpPr>
        <p:spPr>
          <a:xfrm>
            <a:off x="892025" y="2639450"/>
            <a:ext cx="7359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latin typeface="Nunito Light"/>
                <a:ea typeface="Nunito Light"/>
                <a:cs typeface="Nunito Light"/>
                <a:sym typeface="Nunito Light"/>
              </a:rPr>
              <a:t>i</a:t>
            </a:r>
            <a:r>
              <a:rPr lang="es">
                <a:latin typeface="Nunito Light"/>
                <a:ea typeface="Nunito Light"/>
                <a:cs typeface="Nunito Light"/>
                <a:sym typeface="Nunito Light"/>
              </a:rPr>
              <a:t>s Jupiter’s rotation period</a:t>
            </a:r>
            <a:endParaRPr/>
          </a:p>
        </p:txBody>
      </p:sp>
      <p:sp>
        <p:nvSpPr>
          <p:cNvPr id="863" name="Google Shape;863;p51"/>
          <p:cNvSpPr txBox="1"/>
          <p:nvPr>
            <p:ph idx="4" type="title"/>
          </p:nvPr>
        </p:nvSpPr>
        <p:spPr>
          <a:xfrm>
            <a:off x="742950" y="3185452"/>
            <a:ext cx="7729500" cy="82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  <p:sp>
        <p:nvSpPr>
          <p:cNvPr id="864" name="Google Shape;864;p51"/>
          <p:cNvSpPr txBox="1"/>
          <p:nvPr>
            <p:ph idx="5" type="subTitle"/>
          </p:nvPr>
        </p:nvSpPr>
        <p:spPr>
          <a:xfrm>
            <a:off x="892025" y="3856250"/>
            <a:ext cx="7359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</a:t>
            </a:r>
            <a:r>
              <a:rPr lang="es"/>
              <a:t>s the distance between the Earth and the Moon</a:t>
            </a:r>
            <a:endParaRPr/>
          </a:p>
        </p:txBody>
      </p:sp>
      <p:sp>
        <p:nvSpPr>
          <p:cNvPr id="865" name="Google Shape;865;p51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 sz="1300">
                <a:latin typeface="Montserrat Medium"/>
                <a:ea typeface="Montserrat Medium"/>
                <a:cs typeface="Montserrat Medium"/>
                <a:sym typeface="Montserrat Medium"/>
              </a:rPr>
              <a:t>‹#›</a:t>
            </a:fld>
            <a:endParaRPr sz="130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69" name="Shape 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" name="Google Shape;870;p52"/>
          <p:cNvSpPr txBox="1"/>
          <p:nvPr>
            <p:ph type="title"/>
          </p:nvPr>
        </p:nvSpPr>
        <p:spPr>
          <a:xfrm>
            <a:off x="-358950" y="933450"/>
            <a:ext cx="9735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Sometimes, </a:t>
            </a:r>
            <a:r>
              <a:rPr b="1" lang="es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reviewing concepts</a:t>
            </a:r>
            <a:r>
              <a:rPr b="1" lang="es">
                <a:latin typeface="Montserrat"/>
                <a:ea typeface="Montserrat"/>
                <a:cs typeface="Montserrat"/>
                <a:sym typeface="Montserrat"/>
              </a:rPr>
              <a:t> is a good idea                                                                               </a:t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871" name="Google Shape;871;p52"/>
          <p:cNvSpPr txBox="1"/>
          <p:nvPr>
            <p:ph idx="2" type="title"/>
          </p:nvPr>
        </p:nvSpPr>
        <p:spPr>
          <a:xfrm>
            <a:off x="816652" y="1761800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872" name="Google Shape;872;p52"/>
          <p:cNvSpPr txBox="1"/>
          <p:nvPr>
            <p:ph idx="1" type="subTitle"/>
          </p:nvPr>
        </p:nvSpPr>
        <p:spPr>
          <a:xfrm>
            <a:off x="824664" y="213504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</a:t>
            </a:r>
            <a:endParaRPr/>
          </a:p>
        </p:txBody>
      </p:sp>
      <p:sp>
        <p:nvSpPr>
          <p:cNvPr id="873" name="Google Shape;873;p52"/>
          <p:cNvSpPr txBox="1"/>
          <p:nvPr>
            <p:ph idx="3" type="title"/>
          </p:nvPr>
        </p:nvSpPr>
        <p:spPr>
          <a:xfrm>
            <a:off x="3353611" y="1761800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874" name="Google Shape;874;p52"/>
          <p:cNvSpPr txBox="1"/>
          <p:nvPr>
            <p:ph idx="4" type="subTitle"/>
          </p:nvPr>
        </p:nvSpPr>
        <p:spPr>
          <a:xfrm>
            <a:off x="3353622" y="213504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Neptune is the farthest planet in our Solar System and the fourth-largest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875" name="Google Shape;875;p52"/>
          <p:cNvSpPr txBox="1"/>
          <p:nvPr>
            <p:ph idx="5" type="title"/>
          </p:nvPr>
        </p:nvSpPr>
        <p:spPr>
          <a:xfrm>
            <a:off x="5782332" y="1761800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876" name="Google Shape;876;p52"/>
          <p:cNvSpPr txBox="1"/>
          <p:nvPr>
            <p:ph idx="6" type="subTitle"/>
          </p:nvPr>
        </p:nvSpPr>
        <p:spPr>
          <a:xfrm>
            <a:off x="5790348" y="213504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 It’s composed mostly of hydrogen and helium</a:t>
            </a:r>
            <a:endParaRPr/>
          </a:p>
        </p:txBody>
      </p:sp>
      <p:sp>
        <p:nvSpPr>
          <p:cNvPr id="877" name="Google Shape;877;p52"/>
          <p:cNvSpPr txBox="1"/>
          <p:nvPr>
            <p:ph idx="7" type="title"/>
          </p:nvPr>
        </p:nvSpPr>
        <p:spPr>
          <a:xfrm>
            <a:off x="824663" y="3190925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878" name="Google Shape;878;p52"/>
          <p:cNvSpPr txBox="1"/>
          <p:nvPr>
            <p:ph idx="8" type="subTitle"/>
          </p:nvPr>
        </p:nvSpPr>
        <p:spPr>
          <a:xfrm>
            <a:off x="824664" y="35641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</a:t>
            </a:r>
            <a:endParaRPr/>
          </a:p>
        </p:txBody>
      </p:sp>
      <p:sp>
        <p:nvSpPr>
          <p:cNvPr id="879" name="Google Shape;879;p52"/>
          <p:cNvSpPr txBox="1"/>
          <p:nvPr>
            <p:ph idx="9" type="title"/>
          </p:nvPr>
        </p:nvSpPr>
        <p:spPr>
          <a:xfrm>
            <a:off x="3353612" y="3190925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880" name="Google Shape;880;p52"/>
          <p:cNvSpPr txBox="1"/>
          <p:nvPr>
            <p:ph idx="13" type="subTitle"/>
          </p:nvPr>
        </p:nvSpPr>
        <p:spPr>
          <a:xfrm>
            <a:off x="3353622" y="35641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</a:t>
            </a:r>
            <a:endParaRPr/>
          </a:p>
        </p:txBody>
      </p:sp>
      <p:sp>
        <p:nvSpPr>
          <p:cNvPr id="881" name="Google Shape;881;p52"/>
          <p:cNvSpPr txBox="1"/>
          <p:nvPr>
            <p:ph idx="14" type="title"/>
          </p:nvPr>
        </p:nvSpPr>
        <p:spPr>
          <a:xfrm>
            <a:off x="5782332" y="3190925"/>
            <a:ext cx="22371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882" name="Google Shape;882;p52"/>
          <p:cNvSpPr txBox="1"/>
          <p:nvPr>
            <p:ph idx="15" type="subTitle"/>
          </p:nvPr>
        </p:nvSpPr>
        <p:spPr>
          <a:xfrm>
            <a:off x="5790348" y="35641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883" name="Google Shape;883;p52"/>
          <p:cNvSpPr txBox="1"/>
          <p:nvPr>
            <p:ph idx="1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8" name="Google Shape;888;p53"/>
          <p:cNvGrpSpPr/>
          <p:nvPr/>
        </p:nvGrpSpPr>
        <p:grpSpPr>
          <a:xfrm>
            <a:off x="-227" y="24"/>
            <a:ext cx="3546859" cy="5143466"/>
            <a:chOff x="-227" y="24"/>
            <a:chExt cx="3546859" cy="5143466"/>
          </a:xfrm>
        </p:grpSpPr>
        <p:grpSp>
          <p:nvGrpSpPr>
            <p:cNvPr id="889" name="Google Shape;889;p53"/>
            <p:cNvGrpSpPr/>
            <p:nvPr/>
          </p:nvGrpSpPr>
          <p:grpSpPr>
            <a:xfrm>
              <a:off x="-227" y="1286020"/>
              <a:ext cx="3546859" cy="1285685"/>
              <a:chOff x="-227" y="1286020"/>
              <a:chExt cx="3546859" cy="1285685"/>
            </a:xfrm>
          </p:grpSpPr>
          <p:sp>
            <p:nvSpPr>
              <p:cNvPr id="890" name="Google Shape;890;p53"/>
              <p:cNvSpPr/>
              <p:nvPr/>
            </p:nvSpPr>
            <p:spPr>
              <a:xfrm>
                <a:off x="-227" y="1286020"/>
                <a:ext cx="3546859" cy="1285685"/>
              </a:xfrm>
              <a:custGeom>
                <a:rect b="b" l="l" r="r" t="t"/>
                <a:pathLst>
                  <a:path extrusionOk="0" h="12368" w="34120">
                    <a:moveTo>
                      <a:pt x="1" y="0"/>
                    </a:moveTo>
                    <a:lnTo>
                      <a:pt x="1" y="12367"/>
                    </a:lnTo>
                    <a:lnTo>
                      <a:pt x="30217" y="12367"/>
                    </a:lnTo>
                    <a:lnTo>
                      <a:pt x="34120" y="6184"/>
                    </a:lnTo>
                    <a:lnTo>
                      <a:pt x="34120" y="6180"/>
                    </a:lnTo>
                    <a:lnTo>
                      <a:pt x="30217" y="0"/>
                    </a:lnTo>
                    <a:close/>
                  </a:path>
                </a:pathLst>
              </a:custGeom>
              <a:solidFill>
                <a:srgbClr val="CC4A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53"/>
              <p:cNvSpPr/>
              <p:nvPr/>
            </p:nvSpPr>
            <p:spPr>
              <a:xfrm>
                <a:off x="-227" y="1286020"/>
                <a:ext cx="2966908" cy="1285685"/>
              </a:xfrm>
              <a:custGeom>
                <a:rect b="b" l="l" r="r" t="t"/>
                <a:pathLst>
                  <a:path extrusionOk="0" h="12368" w="28541">
                    <a:moveTo>
                      <a:pt x="1" y="0"/>
                    </a:moveTo>
                    <a:lnTo>
                      <a:pt x="1" y="12367"/>
                    </a:lnTo>
                    <a:lnTo>
                      <a:pt x="24638" y="12367"/>
                    </a:lnTo>
                    <a:lnTo>
                      <a:pt x="28541" y="6184"/>
                    </a:lnTo>
                    <a:lnTo>
                      <a:pt x="28541" y="6180"/>
                    </a:lnTo>
                    <a:lnTo>
                      <a:pt x="24638" y="0"/>
                    </a:lnTo>
                    <a:close/>
                  </a:path>
                </a:pathLst>
              </a:custGeom>
              <a:solidFill>
                <a:srgbClr val="FB58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" name="Google Shape;892;p53"/>
            <p:cNvGrpSpPr/>
            <p:nvPr/>
          </p:nvGrpSpPr>
          <p:grpSpPr>
            <a:xfrm>
              <a:off x="-227" y="24"/>
              <a:ext cx="3546859" cy="1286100"/>
              <a:chOff x="-227" y="24"/>
              <a:chExt cx="3546859" cy="1286100"/>
            </a:xfrm>
          </p:grpSpPr>
          <p:sp>
            <p:nvSpPr>
              <p:cNvPr id="893" name="Google Shape;893;p53"/>
              <p:cNvSpPr/>
              <p:nvPr/>
            </p:nvSpPr>
            <p:spPr>
              <a:xfrm>
                <a:off x="-227" y="24"/>
                <a:ext cx="3546859" cy="1286100"/>
              </a:xfrm>
              <a:custGeom>
                <a:rect b="b" l="l" r="r" t="t"/>
                <a:pathLst>
                  <a:path extrusionOk="0" h="12372" w="34120">
                    <a:moveTo>
                      <a:pt x="1" y="1"/>
                    </a:moveTo>
                    <a:lnTo>
                      <a:pt x="1" y="12371"/>
                    </a:lnTo>
                    <a:lnTo>
                      <a:pt x="30217" y="12371"/>
                    </a:lnTo>
                    <a:lnTo>
                      <a:pt x="34120" y="6184"/>
                    </a:lnTo>
                    <a:lnTo>
                      <a:pt x="34120" y="6181"/>
                    </a:lnTo>
                    <a:lnTo>
                      <a:pt x="30217" y="1"/>
                    </a:lnTo>
                    <a:close/>
                  </a:path>
                </a:pathLst>
              </a:custGeom>
              <a:solidFill>
                <a:srgbClr val="FF883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53"/>
              <p:cNvSpPr/>
              <p:nvPr/>
            </p:nvSpPr>
            <p:spPr>
              <a:xfrm>
                <a:off x="-227" y="24"/>
                <a:ext cx="2966908" cy="1286100"/>
              </a:xfrm>
              <a:custGeom>
                <a:rect b="b" l="l" r="r" t="t"/>
                <a:pathLst>
                  <a:path extrusionOk="0" h="12372" w="28541">
                    <a:moveTo>
                      <a:pt x="1" y="1"/>
                    </a:moveTo>
                    <a:lnTo>
                      <a:pt x="1" y="12371"/>
                    </a:lnTo>
                    <a:lnTo>
                      <a:pt x="24638" y="12371"/>
                    </a:lnTo>
                    <a:lnTo>
                      <a:pt x="28541" y="6184"/>
                    </a:lnTo>
                    <a:lnTo>
                      <a:pt x="28541" y="6181"/>
                    </a:lnTo>
                    <a:lnTo>
                      <a:pt x="24638" y="1"/>
                    </a:lnTo>
                    <a:close/>
                  </a:path>
                </a:pathLst>
              </a:custGeom>
              <a:solidFill>
                <a:srgbClr val="FFC14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5" name="Google Shape;895;p53"/>
            <p:cNvGrpSpPr/>
            <p:nvPr/>
          </p:nvGrpSpPr>
          <p:grpSpPr>
            <a:xfrm>
              <a:off x="-227" y="2571601"/>
              <a:ext cx="3546859" cy="1285996"/>
              <a:chOff x="-227" y="2571601"/>
              <a:chExt cx="3546859" cy="1285996"/>
            </a:xfrm>
          </p:grpSpPr>
          <p:sp>
            <p:nvSpPr>
              <p:cNvPr id="896" name="Google Shape;896;p53"/>
              <p:cNvSpPr/>
              <p:nvPr/>
            </p:nvSpPr>
            <p:spPr>
              <a:xfrm>
                <a:off x="-227" y="2571601"/>
                <a:ext cx="3546859" cy="1285996"/>
              </a:xfrm>
              <a:custGeom>
                <a:rect b="b" l="l" r="r" t="t"/>
                <a:pathLst>
                  <a:path extrusionOk="0" h="12371" w="34120">
                    <a:moveTo>
                      <a:pt x="1" y="0"/>
                    </a:moveTo>
                    <a:lnTo>
                      <a:pt x="1" y="12370"/>
                    </a:lnTo>
                    <a:lnTo>
                      <a:pt x="30217" y="12370"/>
                    </a:lnTo>
                    <a:lnTo>
                      <a:pt x="34120" y="6187"/>
                    </a:lnTo>
                    <a:lnTo>
                      <a:pt x="34120" y="6184"/>
                    </a:lnTo>
                    <a:lnTo>
                      <a:pt x="30217" y="0"/>
                    </a:lnTo>
                    <a:close/>
                  </a:path>
                </a:pathLst>
              </a:custGeom>
              <a:solidFill>
                <a:srgbClr val="20B7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53"/>
              <p:cNvSpPr/>
              <p:nvPr/>
            </p:nvSpPr>
            <p:spPr>
              <a:xfrm>
                <a:off x="-227" y="2571601"/>
                <a:ext cx="2966908" cy="1285996"/>
              </a:xfrm>
              <a:custGeom>
                <a:rect b="b" l="l" r="r" t="t"/>
                <a:pathLst>
                  <a:path extrusionOk="0" h="12371" w="28541">
                    <a:moveTo>
                      <a:pt x="1" y="0"/>
                    </a:moveTo>
                    <a:lnTo>
                      <a:pt x="1" y="12370"/>
                    </a:lnTo>
                    <a:lnTo>
                      <a:pt x="24638" y="12370"/>
                    </a:lnTo>
                    <a:lnTo>
                      <a:pt x="28541" y="6187"/>
                    </a:lnTo>
                    <a:lnTo>
                      <a:pt x="28541" y="6184"/>
                    </a:lnTo>
                    <a:lnTo>
                      <a:pt x="24638" y="0"/>
                    </a:lnTo>
                    <a:close/>
                  </a:path>
                </a:pathLst>
              </a:custGeom>
              <a:solidFill>
                <a:srgbClr val="00DEB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8" name="Google Shape;898;p53"/>
            <p:cNvGrpSpPr/>
            <p:nvPr/>
          </p:nvGrpSpPr>
          <p:grpSpPr>
            <a:xfrm>
              <a:off x="-227" y="3857493"/>
              <a:ext cx="3546859" cy="1285996"/>
              <a:chOff x="-227" y="3857493"/>
              <a:chExt cx="3546859" cy="1285996"/>
            </a:xfrm>
          </p:grpSpPr>
          <p:sp>
            <p:nvSpPr>
              <p:cNvPr id="899" name="Google Shape;899;p53"/>
              <p:cNvSpPr/>
              <p:nvPr/>
            </p:nvSpPr>
            <p:spPr>
              <a:xfrm>
                <a:off x="-227" y="3857493"/>
                <a:ext cx="3546859" cy="1285996"/>
              </a:xfrm>
              <a:custGeom>
                <a:rect b="b" l="l" r="r" t="t"/>
                <a:pathLst>
                  <a:path extrusionOk="0" h="12371" w="34120">
                    <a:moveTo>
                      <a:pt x="1" y="0"/>
                    </a:moveTo>
                    <a:lnTo>
                      <a:pt x="1" y="12370"/>
                    </a:lnTo>
                    <a:lnTo>
                      <a:pt x="30217" y="12370"/>
                    </a:lnTo>
                    <a:lnTo>
                      <a:pt x="34120" y="6187"/>
                    </a:lnTo>
                    <a:lnTo>
                      <a:pt x="34120" y="6184"/>
                    </a:lnTo>
                    <a:lnTo>
                      <a:pt x="30217" y="0"/>
                    </a:lnTo>
                    <a:close/>
                  </a:path>
                </a:pathLst>
              </a:custGeom>
              <a:solidFill>
                <a:srgbClr val="912D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53"/>
              <p:cNvSpPr/>
              <p:nvPr/>
            </p:nvSpPr>
            <p:spPr>
              <a:xfrm>
                <a:off x="-227" y="3857493"/>
                <a:ext cx="2966908" cy="1285996"/>
              </a:xfrm>
              <a:custGeom>
                <a:rect b="b" l="l" r="r" t="t"/>
                <a:pathLst>
                  <a:path extrusionOk="0" h="12371" w="28541">
                    <a:moveTo>
                      <a:pt x="1" y="0"/>
                    </a:moveTo>
                    <a:lnTo>
                      <a:pt x="1" y="12370"/>
                    </a:lnTo>
                    <a:lnTo>
                      <a:pt x="24638" y="12370"/>
                    </a:lnTo>
                    <a:lnTo>
                      <a:pt x="28541" y="6187"/>
                    </a:lnTo>
                    <a:lnTo>
                      <a:pt x="28541" y="6184"/>
                    </a:lnTo>
                    <a:lnTo>
                      <a:pt x="24638" y="0"/>
                    </a:lnTo>
                    <a:close/>
                  </a:path>
                </a:pathLst>
              </a:custGeom>
              <a:solidFill>
                <a:srgbClr val="9F539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01" name="Google Shape;901;p53"/>
          <p:cNvSpPr txBox="1"/>
          <p:nvPr>
            <p:ph idx="4294967295" type="body"/>
          </p:nvPr>
        </p:nvSpPr>
        <p:spPr>
          <a:xfrm>
            <a:off x="266707" y="1707559"/>
            <a:ext cx="2874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CONCLUSION</a:t>
            </a:r>
            <a:r>
              <a:rPr b="1"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02</a:t>
            </a:r>
            <a:endParaRPr b="1" sz="18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2" name="Google Shape;902;p53"/>
          <p:cNvSpPr txBox="1"/>
          <p:nvPr>
            <p:ph idx="4294967295" type="body"/>
          </p:nvPr>
        </p:nvSpPr>
        <p:spPr>
          <a:xfrm>
            <a:off x="266707" y="3001814"/>
            <a:ext cx="2874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CONCLUSION</a:t>
            </a:r>
            <a:r>
              <a:rPr b="1"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03</a:t>
            </a:r>
            <a:endParaRPr b="1" sz="18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3" name="Google Shape;903;p53"/>
          <p:cNvSpPr txBox="1"/>
          <p:nvPr>
            <p:ph idx="4294967295" type="body"/>
          </p:nvPr>
        </p:nvSpPr>
        <p:spPr>
          <a:xfrm>
            <a:off x="266707" y="4296068"/>
            <a:ext cx="2874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CONCLUSION</a:t>
            </a:r>
            <a:r>
              <a:rPr b="1"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04</a:t>
            </a:r>
            <a:endParaRPr b="1" sz="18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4" name="Google Shape;904;p53"/>
          <p:cNvSpPr txBox="1"/>
          <p:nvPr>
            <p:ph idx="4294967295" type="body"/>
          </p:nvPr>
        </p:nvSpPr>
        <p:spPr>
          <a:xfrm>
            <a:off x="3790925" y="1478350"/>
            <a:ext cx="2166600" cy="86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B5858"/>
                </a:solidFill>
                <a:latin typeface="Montserrat"/>
                <a:ea typeface="Montserrat"/>
                <a:cs typeface="Montserrat"/>
                <a:sym typeface="Montserrat"/>
              </a:rPr>
              <a:t>TEXT 02</a:t>
            </a:r>
            <a:endParaRPr b="1">
              <a:solidFill>
                <a:srgbClr val="FB5858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Despite being red, Mars is a cold place, not hot. It’s full of iron oxide dust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5" name="Google Shape;905;p53"/>
          <p:cNvSpPr txBox="1"/>
          <p:nvPr>
            <p:ph idx="4294967295" type="body"/>
          </p:nvPr>
        </p:nvSpPr>
        <p:spPr>
          <a:xfrm>
            <a:off x="3790925" y="2772613"/>
            <a:ext cx="2166600" cy="86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20B7A1"/>
                </a:solidFill>
                <a:latin typeface="Montserrat"/>
                <a:ea typeface="Montserrat"/>
                <a:cs typeface="Montserrat"/>
                <a:sym typeface="Montserrat"/>
              </a:rPr>
              <a:t>TEXT 03</a:t>
            </a:r>
            <a:endParaRPr b="1">
              <a:solidFill>
                <a:srgbClr val="20B7A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Venus has a beautiful name, but it’s terribly hot, even hotter than Mercury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6" name="Google Shape;906;p53"/>
          <p:cNvSpPr txBox="1"/>
          <p:nvPr>
            <p:ph idx="4294967295" type="body"/>
          </p:nvPr>
        </p:nvSpPr>
        <p:spPr>
          <a:xfrm>
            <a:off x="3790925" y="4066875"/>
            <a:ext cx="2166600" cy="86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912D91"/>
                </a:solidFill>
                <a:latin typeface="Montserrat"/>
                <a:ea typeface="Montserrat"/>
                <a:cs typeface="Montserrat"/>
                <a:sym typeface="Montserrat"/>
              </a:rPr>
              <a:t>TEXT 04</a:t>
            </a:r>
            <a:endParaRPr b="1">
              <a:solidFill>
                <a:srgbClr val="912D9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Saturn is a gas giant, composed mostly of hydrogen and helium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7" name="Google Shape;907;p53"/>
          <p:cNvSpPr txBox="1"/>
          <p:nvPr>
            <p:ph idx="4294967295" type="body"/>
          </p:nvPr>
        </p:nvSpPr>
        <p:spPr>
          <a:xfrm>
            <a:off x="3790925" y="184100"/>
            <a:ext cx="2166600" cy="86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C800"/>
                </a:solidFill>
              </a:rPr>
              <a:t>TEXT 01</a:t>
            </a:r>
            <a:endParaRPr b="1">
              <a:solidFill>
                <a:srgbClr val="FFC800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latin typeface="Montserrat"/>
                <a:ea typeface="Montserrat"/>
                <a:cs typeface="Montserrat"/>
                <a:sym typeface="Montserrat"/>
              </a:rPr>
              <a:t>Mercury is the closest planet to the Sun and is only a bit larger than our Moon </a:t>
            </a:r>
            <a:endParaRPr sz="10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8" name="Google Shape;908;p53"/>
          <p:cNvSpPr txBox="1"/>
          <p:nvPr>
            <p:ph idx="4294967295" type="body"/>
          </p:nvPr>
        </p:nvSpPr>
        <p:spPr>
          <a:xfrm>
            <a:off x="266707" y="413284"/>
            <a:ext cx="2874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CONCLUSION</a:t>
            </a:r>
            <a:r>
              <a:rPr b="1" lang="es"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rPr>
              <a:t> 0</a:t>
            </a:r>
            <a:r>
              <a:rPr b="1" lang="es" sz="1800">
                <a:solidFill>
                  <a:schemeClr val="lt1"/>
                </a:solidFill>
              </a:rPr>
              <a:t>1</a:t>
            </a:r>
            <a:endParaRPr b="1" sz="18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8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09" name="Google Shape;909;p53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3" name="Shape 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" name="Google Shape;914;p54"/>
          <p:cNvSpPr txBox="1"/>
          <p:nvPr>
            <p:ph type="title"/>
          </p:nvPr>
        </p:nvSpPr>
        <p:spPr>
          <a:xfrm>
            <a:off x="5862802" y="1834250"/>
            <a:ext cx="2326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Desktop Software</a:t>
            </a:r>
            <a:endParaRPr/>
          </a:p>
        </p:txBody>
      </p:sp>
      <p:pic>
        <p:nvPicPr>
          <p:cNvPr id="915" name="Google Shape;915;p54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202625" y="1072150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16" name="Google Shape;916;p54"/>
          <p:cNvGrpSpPr/>
          <p:nvPr/>
        </p:nvGrpSpPr>
        <p:grpSpPr>
          <a:xfrm>
            <a:off x="1063025" y="936198"/>
            <a:ext cx="4317462" cy="3283889"/>
            <a:chOff x="3422350" y="731675"/>
            <a:chExt cx="4831537" cy="3674898"/>
          </a:xfrm>
        </p:grpSpPr>
        <p:sp>
          <p:nvSpPr>
            <p:cNvPr id="917" name="Google Shape;917;p54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4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919" name="Google Shape;919;p54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920" name="Google Shape;920;p54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4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4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4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4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4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4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4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4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4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4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4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4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4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4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4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4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4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4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4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" name="Google Shape;940;p54"/>
          <p:cNvSpPr txBox="1"/>
          <p:nvPr>
            <p:ph idx="1" type="subTitle"/>
          </p:nvPr>
        </p:nvSpPr>
        <p:spPr>
          <a:xfrm>
            <a:off x="5862802" y="2293096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You can replace the image on the screen with your own work. Just delete this one, add yours and send it to the back</a:t>
            </a:r>
            <a:endParaRPr sz="1400"/>
          </a:p>
        </p:txBody>
      </p:sp>
      <p:sp>
        <p:nvSpPr>
          <p:cNvPr id="941" name="Google Shape;941;p54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6" name="Google Shape;946;p55"/>
          <p:cNvGrpSpPr/>
          <p:nvPr/>
        </p:nvGrpSpPr>
        <p:grpSpPr>
          <a:xfrm>
            <a:off x="1078546" y="931456"/>
            <a:ext cx="1646790" cy="3283920"/>
            <a:chOff x="2487400" y="238125"/>
            <a:chExt cx="2621025" cy="5226675"/>
          </a:xfrm>
        </p:grpSpPr>
        <p:sp>
          <p:nvSpPr>
            <p:cNvPr id="947" name="Google Shape;947;p55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5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5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5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5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5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5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954" name="Google Shape;954;p55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131594" y="1188962"/>
            <a:ext cx="1545421" cy="2737340"/>
          </a:xfrm>
          <a:prstGeom prst="rect">
            <a:avLst/>
          </a:prstGeom>
          <a:noFill/>
          <a:ln>
            <a:noFill/>
          </a:ln>
        </p:spPr>
      </p:pic>
      <p:sp>
        <p:nvSpPr>
          <p:cNvPr id="955" name="Google Shape;955;p55"/>
          <p:cNvSpPr txBox="1"/>
          <p:nvPr>
            <p:ph type="title"/>
          </p:nvPr>
        </p:nvSpPr>
        <p:spPr>
          <a:xfrm>
            <a:off x="3261401" y="2243825"/>
            <a:ext cx="14052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956" name="Google Shape;956;p55"/>
          <p:cNvSpPr txBox="1"/>
          <p:nvPr>
            <p:ph idx="1" type="subTitle"/>
          </p:nvPr>
        </p:nvSpPr>
        <p:spPr>
          <a:xfrm>
            <a:off x="3261402" y="270267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957" name="Google Shape;957;p55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6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" name="Google Shape;962;p56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979400" y="1126925"/>
            <a:ext cx="2017425" cy="2894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63" name="Google Shape;963;p56"/>
          <p:cNvGrpSpPr/>
          <p:nvPr/>
        </p:nvGrpSpPr>
        <p:grpSpPr>
          <a:xfrm>
            <a:off x="3782094" y="933020"/>
            <a:ext cx="2412411" cy="3283947"/>
            <a:chOff x="887870" y="706370"/>
            <a:chExt cx="2740130" cy="3730062"/>
          </a:xfrm>
        </p:grpSpPr>
        <p:sp>
          <p:nvSpPr>
            <p:cNvPr id="964" name="Google Shape;964;p56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6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6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967" name="Google Shape;967;p56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968" name="Google Shape;968;p56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969" name="Google Shape;969;p56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56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56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56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56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56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56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56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7" name="Google Shape;977;p56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6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" name="Google Shape;979;p56"/>
          <p:cNvSpPr txBox="1"/>
          <p:nvPr>
            <p:ph type="title"/>
          </p:nvPr>
        </p:nvSpPr>
        <p:spPr>
          <a:xfrm>
            <a:off x="2253250" y="2986750"/>
            <a:ext cx="12468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66666"/>
                </a:solidFill>
              </a:rPr>
              <a:t>Table App</a:t>
            </a:r>
            <a:endParaRPr sz="2400">
              <a:solidFill>
                <a:srgbClr val="434343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" name="Google Shape;980;p56"/>
          <p:cNvSpPr txBox="1"/>
          <p:nvPr>
            <p:ph idx="1" type="subTitle"/>
          </p:nvPr>
        </p:nvSpPr>
        <p:spPr>
          <a:xfrm>
            <a:off x="1173727" y="3065321"/>
            <a:ext cx="23265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You can replace the image on the screen with your own work. Just delete this one, add yours and send it to the back</a:t>
            </a:r>
            <a:endParaRPr sz="1800">
              <a:solidFill>
                <a:schemeClr val="lt1"/>
              </a:solidFill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" name="Google Shape;981;p56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FEFEF">
            <a:alpha val="0"/>
          </a:srgbClr>
        </a:solidFill>
      </p:bgPr>
    </p:bg>
    <p:spTree>
      <p:nvGrpSpPr>
        <p:cNvPr id="985" name="Shape 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" name="Google Shape;986;p57"/>
          <p:cNvSpPr txBox="1"/>
          <p:nvPr>
            <p:ph type="title"/>
          </p:nvPr>
        </p:nvSpPr>
        <p:spPr>
          <a:xfrm>
            <a:off x="1349850" y="1457970"/>
            <a:ext cx="6779700" cy="112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>
                <a:latin typeface="Montserrat ExtraBold"/>
                <a:ea typeface="Montserrat ExtraBold"/>
                <a:cs typeface="Montserrat ExtraBold"/>
                <a:sym typeface="Montserrat ExtraBold"/>
              </a:rPr>
              <a:t>Thanks</a:t>
            </a:r>
            <a:r>
              <a:rPr lang="es" sz="7200">
                <a:latin typeface="Montserrat ExtraBold"/>
                <a:ea typeface="Montserrat ExtraBold"/>
                <a:cs typeface="Montserrat ExtraBold"/>
                <a:sym typeface="Montserrat ExtraBold"/>
              </a:rPr>
              <a:t>!</a:t>
            </a:r>
            <a:endParaRPr sz="7200"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987" name="Google Shape;987;p57"/>
          <p:cNvSpPr txBox="1"/>
          <p:nvPr>
            <p:ph idx="1" type="subTitle"/>
          </p:nvPr>
        </p:nvSpPr>
        <p:spPr>
          <a:xfrm>
            <a:off x="1899150" y="2890088"/>
            <a:ext cx="56811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53535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Does anyone have any questions?</a:t>
            </a:r>
            <a:br>
              <a:rPr lang="es" sz="1800">
                <a:solidFill>
                  <a:srgbClr val="53535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</a:br>
            <a:endParaRPr sz="1800">
              <a:solidFill>
                <a:srgbClr val="999999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oradifferentone@flaticon.com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p58"/>
          <p:cNvSpPr txBox="1"/>
          <p:nvPr>
            <p:ph type="title"/>
          </p:nvPr>
        </p:nvSpPr>
        <p:spPr>
          <a:xfrm>
            <a:off x="1141117" y="1540825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Credits</a:t>
            </a:r>
            <a:endParaRPr b="1">
              <a:solidFill>
                <a:srgbClr val="FF883E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93" name="Google Shape;993;p58"/>
          <p:cNvSpPr txBox="1"/>
          <p:nvPr>
            <p:ph idx="1" type="subTitle"/>
          </p:nvPr>
        </p:nvSpPr>
        <p:spPr>
          <a:xfrm>
            <a:off x="1141125" y="2002625"/>
            <a:ext cx="5548200" cy="7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This is where you give credit to the ones who are part of this project.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Did you like the resources on this template? Get them for</a:t>
            </a:r>
            <a:r>
              <a:rPr lang="es" sz="1600"/>
              <a:t> </a:t>
            </a:r>
            <a:r>
              <a:rPr b="1" lang="es" sz="1200">
                <a:solidFill>
                  <a:srgbClr val="FF883E"/>
                </a:solidFill>
                <a:latin typeface="Montserrat"/>
                <a:ea typeface="Montserrat"/>
                <a:cs typeface="Montserrat"/>
                <a:sym typeface="Montserrat"/>
              </a:rPr>
              <a:t>free</a:t>
            </a:r>
            <a:r>
              <a:rPr lang="es" sz="1600">
                <a:solidFill>
                  <a:srgbClr val="FF883E"/>
                </a:solidFill>
                <a:latin typeface="Ubuntu Medium"/>
                <a:ea typeface="Ubuntu Medium"/>
                <a:cs typeface="Ubuntu Medium"/>
                <a:sym typeface="Ubuntu Medium"/>
              </a:rPr>
              <a:t> </a:t>
            </a: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at our other websites.</a:t>
            </a:r>
            <a:endParaRPr sz="1200">
              <a:latin typeface="Montserrat"/>
              <a:ea typeface="Montserrat"/>
              <a:cs typeface="Montserrat"/>
              <a:sym typeface="Montserra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AD3A50"/>
              </a:buClr>
              <a:buSzPts val="1200"/>
              <a:buFont typeface="Montserrat"/>
              <a:buChar char="●"/>
            </a:pPr>
            <a:r>
              <a:rPr lang="es" sz="1200">
                <a:highlight>
                  <a:schemeClr val="lt1"/>
                </a:highlight>
                <a:latin typeface="Montserrat"/>
                <a:ea typeface="Montserrat"/>
                <a:cs typeface="Montserrat"/>
                <a:sym typeface="Montserrat"/>
              </a:rPr>
              <a:t>Presentation template by </a:t>
            </a:r>
            <a:r>
              <a:rPr lang="es" sz="1200" u="sng">
                <a:solidFill>
                  <a:srgbClr val="FF883E"/>
                </a:solidFill>
                <a:highlight>
                  <a:schemeClr val="lt1"/>
                </a:highlight>
                <a:latin typeface="Montserrat SemiBold"/>
                <a:ea typeface="Montserrat SemiBold"/>
                <a:cs typeface="Montserrat SemiBold"/>
                <a:sym typeface="Montserrat SemiBold"/>
                <a:hlinkClick r:id="rId3"/>
              </a:rPr>
              <a:t>Slidesgo</a:t>
            </a:r>
            <a:endParaRPr sz="1200">
              <a:highlight>
                <a:schemeClr val="lt1"/>
              </a:highlight>
              <a:latin typeface="Montserrat"/>
              <a:ea typeface="Montserrat"/>
              <a:cs typeface="Montserrat"/>
              <a:sym typeface="Montserra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D3A50"/>
              </a:buClr>
              <a:buSzPts val="1200"/>
              <a:buFont typeface="Montserrat"/>
              <a:buChar char="●"/>
            </a:pP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Icons by</a:t>
            </a:r>
            <a:r>
              <a:rPr lang="es" sz="1200">
                <a:solidFill>
                  <a:srgbClr val="FF883E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 </a:t>
            </a:r>
            <a:r>
              <a:rPr lang="es" sz="1200" u="sng">
                <a:solidFill>
                  <a:srgbClr val="FF883E"/>
                </a:solidFill>
                <a:latin typeface="Montserrat SemiBold"/>
                <a:ea typeface="Montserrat SemiBold"/>
                <a:cs typeface="Montserrat SemiBold"/>
                <a:sym typeface="Montserrat SemiBold"/>
                <a:hlinkClick r:id="rId4"/>
              </a:rPr>
              <a:t>Flaticon</a:t>
            </a:r>
            <a:endParaRPr sz="1200">
              <a:solidFill>
                <a:srgbClr val="FF883E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D3A50"/>
              </a:buClr>
              <a:buSzPts val="1200"/>
              <a:buFont typeface="Montserrat"/>
              <a:buChar char="●"/>
            </a:pP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Images &amp; infographics by</a:t>
            </a:r>
            <a:r>
              <a:rPr lang="es" sz="1200">
                <a:solidFill>
                  <a:srgbClr val="FF883E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 </a:t>
            </a:r>
            <a:r>
              <a:rPr lang="es" sz="1200" u="sng">
                <a:solidFill>
                  <a:srgbClr val="FF883E"/>
                </a:solidFill>
                <a:latin typeface="Montserrat SemiBold"/>
                <a:ea typeface="Montserrat SemiBold"/>
                <a:cs typeface="Montserrat SemiBold"/>
                <a:sym typeface="Montserrat SemiBold"/>
                <a:hlinkClick r:id="rId5"/>
              </a:rPr>
              <a:t>Freepik</a:t>
            </a:r>
            <a:endParaRPr sz="1200">
              <a:solidFill>
                <a:srgbClr val="FF883E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D3A50"/>
              </a:buClr>
              <a:buSzPts val="1200"/>
              <a:buChar char="●"/>
            </a:pP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Author introduction slide photo created by Freepik</a:t>
            </a:r>
            <a:endParaRPr sz="1200">
              <a:latin typeface="Montserrat"/>
              <a:ea typeface="Montserrat"/>
              <a:cs typeface="Montserrat"/>
              <a:sym typeface="Montserra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D3A50"/>
              </a:buClr>
              <a:buSzPts val="1200"/>
              <a:buChar char="●"/>
            </a:pP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Image slide photo created by </a:t>
            </a:r>
            <a:r>
              <a:rPr lang="es" sz="1200">
                <a:solidFill>
                  <a:srgbClr val="FF883E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ijeab</a:t>
            </a: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 - Freepik.com</a:t>
            </a:r>
            <a:endParaRPr sz="1200">
              <a:latin typeface="Montserrat"/>
              <a:ea typeface="Montserrat"/>
              <a:cs typeface="Montserrat"/>
              <a:sym typeface="Montserrat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AD3A50"/>
              </a:buClr>
              <a:buSzPts val="1200"/>
              <a:buChar char="●"/>
            </a:pP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Big image slide photo created by </a:t>
            </a:r>
            <a:r>
              <a:rPr lang="es" sz="1200">
                <a:solidFill>
                  <a:srgbClr val="FF883E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waewkidja</a:t>
            </a:r>
            <a:r>
              <a:rPr lang="es" sz="1200">
                <a:latin typeface="Montserrat"/>
                <a:ea typeface="Montserrat"/>
                <a:cs typeface="Montserrat"/>
                <a:sym typeface="Montserrat"/>
              </a:rPr>
              <a:t> - Freepik.com</a:t>
            </a:r>
            <a:endParaRPr sz="1200">
              <a:solidFill>
                <a:srgbClr val="99999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94" name="Google Shape;994;p58"/>
          <p:cNvSpPr txBox="1"/>
          <p:nvPr>
            <p:ph idx="2" type="sldNum"/>
          </p:nvPr>
        </p:nvSpPr>
        <p:spPr>
          <a:xfrm>
            <a:off x="8299934" y="459180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8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" name="Google Shape;999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00" name="Google Shape;1000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</a:t>
            </a:r>
            <a:r>
              <a:rPr lang="es" sz="1100">
                <a:solidFill>
                  <a:srgbClr val="FFFFFF"/>
                </a:solidFill>
              </a:rPr>
              <a:t>ified versions of 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</a:t>
            </a:r>
            <a:r>
              <a:rPr lang="es" sz="1100">
                <a:solidFill>
                  <a:srgbClr val="FFFFFF"/>
                </a:solidFill>
              </a:rPr>
              <a:t> 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Contents.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01" name="Google Shape;1001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02" name="Google Shape;1002;p5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6" name="Shape 1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" name="Google Shape;1007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08" name="Google Shape;1008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09" name="Google Shape;1009;p60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1010" name="Google Shape;1010;p60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C8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0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D3A5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0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F539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0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883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0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#ff883e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15" name="Google Shape;1015;p60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#ffc800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16" name="Google Shape;1016;p60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#ad3a50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17" name="Google Shape;1017;p60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#9f539d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1018" name="Google Shape;1018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  <a:latin typeface="Proxima Nova"/>
                <a:ea typeface="Proxima Nova"/>
                <a:cs typeface="Proxima Nova"/>
                <a:sym typeface="Proxima Nova"/>
              </a:rPr>
              <a:t>Monserrat</a:t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https://fonts.google.com/specimen/Montserrat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19" name="Google Shape;1019;p6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23" name="Shape 1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" name="Google Shape;1024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25" name="Google Shape;1025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26" name="Google Shape;1026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027" name="Google Shape;1027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" name="Google Shape;1040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041" name="Google Shape;1041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" name="Google Shape;1043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044" name="Google Shape;1044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" name="Google Shape;1048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049" name="Google Shape;1049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" name="Google Shape;1051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052" name="Google Shape;1052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" name="Google Shape;1055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056" name="Google Shape;1056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" name="Google Shape;1059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060" name="Google Shape;1060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" name="Google Shape;1062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063" name="Google Shape;1063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" name="Google Shape;1067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068" name="Google Shape;1068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" name="Google Shape;1072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073" name="Google Shape;1073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" name="Google Shape;1078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79" name="Google Shape;1079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102" name="Google Shape;1102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162" name="Google Shape;1162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" name="Google Shape;1174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175" name="Google Shape;1175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" name="Google Shape;1185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186" name="Google Shape;1186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191" name="Google Shape;1191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" name="Google Shape;1194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195" name="Google Shape;1195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" name="Google Shape;1201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202" name="Google Shape;1202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" name="Google Shape;1209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210" name="Google Shape;1210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" name="Google Shape;1215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216" name="Google Shape;1216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6" name="Google Shape;1226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" name="Google Shape;1229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0" name="Google Shape;1230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231" name="Google Shape;1231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234" name="Google Shape;1234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" name="Google Shape;1236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237" name="Google Shape;1237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" name="Google Shape;1239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240" name="Google Shape;1240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243" name="Google Shape;1243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" name="Google Shape;1245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246" name="Google Shape;1246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249" name="Google Shape;1249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" name="Google Shape;1251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252" name="Google Shape;1252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" name="Google Shape;1255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256" name="Google Shape;1256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260" name="Google Shape;1260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" name="Google Shape;1263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264" name="Google Shape;1264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268" name="Google Shape;1268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272" name="Google Shape;1272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" name="Google Shape;1275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276" name="Google Shape;1276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8" name="Google Shape;1278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" name="Google Shape;1279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" name="Google Shape;1280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" name="Google Shape;1281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" name="Google Shape;1282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" name="Google Shape;1283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" name="Google Shape;1284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" name="Google Shape;1287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" name="Google Shape;1288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9" name="Google Shape;1289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290" name="Google Shape;1290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2" name="Google Shape;1292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3" name="Google Shape;1293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294" name="Google Shape;1294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" name="Google Shape;1296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297" name="Google Shape;1297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9" name="Google Shape;1299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2" name="Google Shape;1302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303" name="Google Shape;1303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" name="Google Shape;1312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313" name="Google Shape;1313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" name="Google Shape;1329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330" name="Google Shape;1330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" name="Google Shape;1332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333" name="Google Shape;1333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" name="Google Shape;1353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354" name="Google Shape;1354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2" name="Google Shape;1432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" name="Google Shape;1433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" name="Google Shape;1434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" name="Google Shape;1435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6" name="Google Shape;1436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" name="Google Shape;1437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" name="Google Shape;1438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" name="Google Shape;1439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" name="Google Shape;1440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1" name="Google Shape;1441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" name="Google Shape;1442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" name="Google Shape;1443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" name="Google Shape;1444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" name="Google Shape;1445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" name="Google Shape;1446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" name="Google Shape;1447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" name="Google Shape;1448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" name="Google Shape;1449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" name="Google Shape;1452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" name="Google Shape;1453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5" name="Google Shape;1455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456" name="Google Shape;1456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6" name="Google Shape;1636;p6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40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41" name="Google Shape;1641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642" name="Google Shape;1642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" name="Google Shape;1645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646" name="Google Shape;1646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" name="Google Shape;1648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649" name="Google Shape;1649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" name="Google Shape;1651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652" name="Google Shape;1652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" name="Google Shape;1654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655" name="Google Shape;1655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56" name="Google Shape;1656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657" name="Google Shape;1657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0" name="Google Shape;1660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661" name="Google Shape;1661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62" name="Google Shape;1662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663" name="Google Shape;1663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5" name="Google Shape;1665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66" name="Google Shape;1666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" name="Google Shape;1668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69" name="Google Shape;1669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70" name="Google Shape;1670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71" name="Google Shape;1671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672" name="Google Shape;1672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73" name="Google Shape;1673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74" name="Google Shape;1674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" name="Google Shape;1675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76" name="Google Shape;1676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0" name="Google Shape;1680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81" name="Google Shape;1681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5" name="Google Shape;1685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86" name="Google Shape;1686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87" name="Google Shape;1687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88" name="Google Shape;1688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89" name="Google Shape;1689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90" name="Google Shape;1690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91" name="Google Shape;1691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92" name="Google Shape;1692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93" name="Google Shape;1693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4" name="Google Shape;1694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95" name="Google Shape;1695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96" name="Google Shape;1696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8" name="Google Shape;1698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99" name="Google Shape;1699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700" name="Google Shape;1700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703" name="Google Shape;1703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" name="Google Shape;1706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707" name="Google Shape;1707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" name="Google Shape;1711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712" name="Google Shape;1712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" name="Google Shape;1718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719" name="Google Shape;1719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" name="Google Shape;1722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723" name="Google Shape;1723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724" name="Google Shape;1724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7" name="Google Shape;1727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728" name="Google Shape;1728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1" name="Google Shape;1731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732" name="Google Shape;1732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35" name="Google Shape;1735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736" name="Google Shape;1736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" name="Google Shape;1738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739" name="Google Shape;1739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740" name="Google Shape;1740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2" name="Google Shape;1742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743" name="Google Shape;1743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5" name="Google Shape;1745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746" name="Google Shape;1746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8" name="Google Shape;1748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749" name="Google Shape;1749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1" name="Google Shape;1751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752" name="Google Shape;1752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" name="Google Shape;1754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755" name="Google Shape;1755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" name="Google Shape;1765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66" name="Google Shape;1766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67" name="Google Shape;1767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9" name="Google Shape;1769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70" name="Google Shape;1770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71" name="Google Shape;1771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2" name="Google Shape;1772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73" name="Google Shape;1773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74" name="Google Shape;1774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5" name="Google Shape;1775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76" name="Google Shape;1776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77" name="Google Shape;1777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8" name="Google Shape;1778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79" name="Google Shape;1779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80" name="Google Shape;1780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1" name="Google Shape;1781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82" name="Google Shape;1782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3" name="Google Shape;1783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84" name="Google Shape;1784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85" name="Google Shape;1785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8" name="Google Shape;1788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89" name="Google Shape;1789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2" name="Google Shape;1792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93" name="Google Shape;1793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6" name="Google Shape;1796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97" name="Google Shape;1797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0" name="Google Shape;1800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801" name="Google Shape;1801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04" name="Google Shape;1804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805" name="Google Shape;1805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2" name="Google Shape;1822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23" name="Google Shape;1823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824" name="Google Shape;1824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6" name="Google Shape;1826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827" name="Google Shape;1827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" name="Google Shape;1838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839" name="Google Shape;1839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6" name="Google Shape;1866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67" name="Google Shape;1867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68" name="Google Shape;1868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69" name="Google Shape;1869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71" name="Google Shape;1871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74" name="Google Shape;1874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75" name="Google Shape;1875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76" name="Google Shape;1876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81" name="Google Shape;1881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2" name="Google Shape;1922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923" name="Google Shape;1923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24" name="Google Shape;1924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925" name="Google Shape;1925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9" name="Google Shape;1929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930" name="Google Shape;1930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4" name="Google Shape;1934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935" name="Google Shape;1935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9" name="Google Shape;1939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940" name="Google Shape;1940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941" name="Google Shape;1941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5" name="Google Shape;1945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946" name="Google Shape;1946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9" name="Google Shape;1949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950" name="Google Shape;1950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3" name="Google Shape;1953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954" name="Google Shape;1954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8" name="Google Shape;1958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959" name="Google Shape;1959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2" name="Google Shape;1962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963" name="Google Shape;1963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5" name="Google Shape;1965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66" name="Google Shape;1966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67" name="Google Shape;1967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0" name="Google Shape;2000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001" name="Google Shape;2001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8" name="Google Shape;2008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009" name="Google Shape;2009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5" name="Google Shape;2015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016" name="Google Shape;2016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0" name="Google Shape;2020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021" name="Google Shape;2021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025" name="Google Shape;2025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026" name="Google Shape;2026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8" name="Google Shape;2028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029" name="Google Shape;2029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1" name="Google Shape;2031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032" name="Google Shape;2032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5" name="Google Shape;2035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036" name="Google Shape;2036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037" name="Google Shape;2037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0" name="Google Shape;2040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041" name="Google Shape;2041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4" name="Google Shape;2044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045" name="Google Shape;2045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47" name="Google Shape;2047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048" name="Google Shape;2048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1" name="Google Shape;2061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062" name="Google Shape;2062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063" name="Google Shape;2063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6" name="Google Shape;2066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67" name="Google Shape;2067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0" name="Google Shape;2070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71" name="Google Shape;2071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74" name="Google Shape;2074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75" name="Google Shape;2075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6" name="Google Shape;2086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87" name="Google Shape;2087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9" name="Google Shape;2089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90" name="Google Shape;2090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7" name="Google Shape;2127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128" name="Google Shape;2128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3" name="Google Shape;2143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144" name="Google Shape;2144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145" name="Google Shape;2145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7" name="Google Shape;2147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148" name="Google Shape;2148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0" name="Google Shape;2150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151" name="Google Shape;2151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3" name="Google Shape;2153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154" name="Google Shape;2154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6" name="Google Shape;2156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157" name="Google Shape;2157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158" name="Google Shape;2158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1" name="Google Shape;2161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162" name="Google Shape;2162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5" name="Google Shape;2165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66" name="Google Shape;2166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9" name="Google Shape;2169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70" name="Google Shape;2170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3" name="Google Shape;2173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74" name="Google Shape;2174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7" name="Google Shape;2177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78" name="Google Shape;2178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1" name="Google Shape;2181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82" name="Google Shape;2182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5" name="Google Shape;2185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86" name="Google Shape;2186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9" name="Google Shape;2189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90" name="Google Shape;2190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3" name="Google Shape;2193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94" name="Google Shape;2194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7" name="Google Shape;2197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98" name="Google Shape;2198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99" name="Google Shape;2199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1" name="Google Shape;2201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202" name="Google Shape;2202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4" name="Google Shape;2204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205" name="Google Shape;2205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7" name="Google Shape;2207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208" name="Google Shape;2208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0" name="Google Shape;2210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211" name="Google Shape;2211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3" name="Google Shape;2213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214" name="Google Shape;2214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6" name="Google Shape;2216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217" name="Google Shape;2217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9" name="Google Shape;2219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220" name="Google Shape;2220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2" name="Google Shape;2222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223" name="Google Shape;2223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5" name="Google Shape;2225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226" name="Google Shape;2226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28" name="Google Shape;2228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9" name="Google Shape;2229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0" name="Google Shape;2230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1" name="Google Shape;2231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2" name="Google Shape;2232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3" name="Google Shape;2233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4" name="Google Shape;2234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5" name="Google Shape;2235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6" name="Google Shape;2236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7" name="Google Shape;2237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8" name="Google Shape;2238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9" name="Google Shape;2239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0" name="Google Shape;2240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1" name="Google Shape;2241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2" name="Google Shape;2242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3" name="Google Shape;2243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4" name="Google Shape;2244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5" name="Google Shape;2245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6" name="Google Shape;2246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7" name="Google Shape;2247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8" name="Google Shape;2248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9" name="Google Shape;2249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0" name="Google Shape;2250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1" name="Google Shape;2251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2" name="Google Shape;2252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3" name="Google Shape;2253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4" name="Google Shape;2254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5" name="Google Shape;2255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6" name="Google Shape;2256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7" name="Google Shape;2257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8" name="Google Shape;2258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9" name="Google Shape;2259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0" name="Google Shape;2260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1" name="Google Shape;2261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2" name="Google Shape;2262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63" name="Google Shape;2263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264" name="Google Shape;2264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7" name="Google Shape;3217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218" name="Google Shape;3218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219" name="Google Shape;3219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1" name="Google Shape;3221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3" name="Google Shape;3223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224" name="Google Shape;3224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225" name="Google Shape;3225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26" name="Google Shape;3226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7" name="Google Shape;3227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228" name="Google Shape;3228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29" name="Google Shape;3229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230" name="Google Shape;3230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231" name="Google Shape;3231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2" name="Google Shape;3232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3" name="Google Shape;3233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4" name="Google Shape;3234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5" name="Google Shape;3235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36" name="Google Shape;3236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237" name="Google Shape;3237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38" name="Google Shape;3238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9" name="Google Shape;3239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240" name="Google Shape;3240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41" name="Google Shape;3241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46" name="Google Shape;3246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247" name="Google Shape;3247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49" name="Google Shape;3249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250" name="Google Shape;3250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52" name="Google Shape;3252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53" name="Google Shape;3253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254" name="Google Shape;3254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56" name="Google Shape;3256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257" name="Google Shape;3257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58" name="Google Shape;3258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9" name="Google Shape;3259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260" name="Google Shape;3260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61" name="Google Shape;3261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262" name="Google Shape;3262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3" name="Google Shape;3263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64" name="Google Shape;3264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65" name="Google Shape;3265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66" name="Google Shape;3266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7" name="Google Shape;3267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68" name="Google Shape;3268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69" name="Google Shape;3269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0" name="Google Shape;3270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71" name="Google Shape;3271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72" name="Google Shape;3272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3" name="Google Shape;3273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6" name="Google Shape;3276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77" name="Google Shape;3277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3" name="Google Shape;3293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5" name="Google Shape;3315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316" name="Google Shape;3316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8" name="Google Shape;3318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9" name="Google Shape;3319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320" name="Google Shape;3320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4" name="Google Shape;3324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1" name="Google Shape;3331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332" name="Google Shape;3332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6" name="Google Shape;3336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5" name="Google Shape;3365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66" name="Google Shape;3366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8" name="Google Shape;3368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9" name="Google Shape;3369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70" name="Google Shape;3370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72" name="Google Shape;3372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373" name="Google Shape;3373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5" name="Google Shape;3375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3" name="Google Shape;3383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84" name="Google Shape;3384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8" name="Google Shape;3388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6" name="Google Shape;3396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97" name="Google Shape;3397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1" name="Google Shape;3401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3" name="Google Shape;3443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444" name="Google Shape;3444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6" name="Google Shape;3446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1" name="Google Shape;3481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82" name="Google Shape;3482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83" name="Google Shape;3483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57" name="Google Shape;3757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58" name="Google Shape;3758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759" name="Google Shape;3759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95" name="Google Shape;3795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96" name="Google Shape;3796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97" name="Google Shape;3797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13" name="Google Shape;3813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814" name="Google Shape;3814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27" name="Google Shape;4127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28" name="Google Shape;4128;p6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32" name="Shape 4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3" name="Google Shape;4133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34" name="Google Shape;4134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135" name="Google Shape;4135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136" name="Google Shape;4136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2" name="Google Shape;4142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143" name="Google Shape;4143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5" name="Google Shape;4145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146" name="Google Shape;4146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8" name="Google Shape;4148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149" name="Google Shape;4149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1" name="Google Shape;4151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152" name="Google Shape;4152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8" name="Google Shape;4158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159" name="Google Shape;4159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7" name="Google Shape;4167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168" name="Google Shape;4168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0" name="Google Shape;4170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171" name="Google Shape;4171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174" name="Google Shape;4174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6" name="Google Shape;4176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177" name="Google Shape;4177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183" name="Google Shape;4183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87" name="Google Shape;4187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88" name="Google Shape;4188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189" name="Google Shape;4189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193" name="Google Shape;4193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5" name="Google Shape;4195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196" name="Google Shape;4196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99" name="Google Shape;4199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00" name="Google Shape;4200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201" name="Google Shape;4201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5" name="Google Shape;4205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206" name="Google Shape;4206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209" name="Google Shape;4209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216" name="Google Shape;4216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224" name="Google Shape;4224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8" name="Google Shape;4228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229" name="Google Shape;4229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232" name="Google Shape;4232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236" name="Google Shape;4236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9" name="Google Shape;4239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240" name="Google Shape;4240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2" name="Google Shape;4242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243" name="Google Shape;4243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8" name="Google Shape;4248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249" name="Google Shape;4249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8" name="Google Shape;4268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269" name="Google Shape;4269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274" name="Google Shape;4274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278" name="Google Shape;4278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284" name="Google Shape;4284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288" name="Google Shape;4288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292" name="Google Shape;4292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298" name="Google Shape;4298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01" name="Google Shape;4301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02" name="Google Shape;4302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303" name="Google Shape;4303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306" name="Google Shape;4306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315" name="Google Shape;4315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8" name="Google Shape;4318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319" name="Google Shape;4319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322" name="Google Shape;4322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5" name="Google Shape;4325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326" name="Google Shape;4326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1" name="Google Shape;4331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332" name="Google Shape;4332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34" name="Google Shape;4334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35" name="Google Shape;4335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336" name="Google Shape;4336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3" name="Google Shape;4343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344" name="Google Shape;4344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7" name="Google Shape;4347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348" name="Google Shape;4348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2" name="Google Shape;4352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353" name="Google Shape;4353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360" name="Google Shape;4360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364" name="Google Shape;4364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372" name="Google Shape;4372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77" name="Google Shape;4377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78" name="Google Shape;4378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379" name="Google Shape;4379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2" name="Google Shape;4382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383" name="Google Shape;4383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5" name="Google Shape;4385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86" name="Google Shape;4386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387" name="Google Shape;4387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390" name="Google Shape;4390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2" name="Google Shape;4392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93" name="Google Shape;4393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94" name="Google Shape;4394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395" name="Google Shape;4395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401" name="Google Shape;4401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408" name="Google Shape;4408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3" name="Google Shape;4413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414" name="Google Shape;4414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8" name="Google Shape;4418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419" name="Google Shape;4419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422" name="Google Shape;4422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4" name="Google Shape;4424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425" name="Google Shape;4425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428" name="Google Shape;4428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0" name="Google Shape;4430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431" name="Google Shape;4431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7" name="Google Shape;4437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438" name="Google Shape;4438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1" name="Google Shape;4441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442" name="Google Shape;4442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6" name="Google Shape;4446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447" name="Google Shape;4447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0" name="Google Shape;4450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451" name="Google Shape;4451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9" name="Google Shape;4459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460" name="Google Shape;4460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5" name="Google Shape;4465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466" name="Google Shape;4466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2" name="Google Shape;4472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473" name="Google Shape;4473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5" name="Google Shape;4485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486" name="Google Shape;4486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3" name="Google Shape;4493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494" name="Google Shape;4494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9" name="Google Shape;4499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500" name="Google Shape;4500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02" name="Google Shape;4502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03" name="Google Shape;4503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504" name="Google Shape;4504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507" name="Google Shape;4507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0" name="Google Shape;4510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511" name="Google Shape;4511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515" name="Google Shape;4515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7" name="Google Shape;4517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518" name="Google Shape;4518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0" name="Google Shape;4520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521" name="Google Shape;4521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4" name="Google Shape;4524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525" name="Google Shape;4525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8" name="Google Shape;4528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529" name="Google Shape;4529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3" name="Google Shape;4533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534" name="Google Shape;4534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8" name="Google Shape;4538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539" name="Google Shape;4539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544" name="Google Shape;4544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7" name="Google Shape;4547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548" name="Google Shape;4548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0" name="Google Shape;4550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551" name="Google Shape;4551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554" name="Google Shape;4554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559" name="Google Shape;4559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4" name="Google Shape;4564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565" name="Google Shape;4565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2" name="Google Shape;4572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3" name="Google Shape;4573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574" name="Google Shape;4574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8" name="Google Shape;4578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579" name="Google Shape;4579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590" name="Google Shape;4590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3" name="Google Shape;4593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594" name="Google Shape;4594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98" name="Google Shape;4598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99" name="Google Shape;4599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00" name="Google Shape;4600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601" name="Google Shape;4601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4" name="Google Shape;4604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605" name="Google Shape;4605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609" name="Google Shape;4609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3" name="Google Shape;4613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614" name="Google Shape;4614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7" name="Google Shape;4617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618" name="Google Shape;4618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20" name="Google Shape;4620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21" name="Google Shape;4621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622" name="Google Shape;4622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4" name="Google Shape;4624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625" name="Google Shape;4625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29" name="Google Shape;4629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30" name="Google Shape;4630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31" name="Google Shape;4631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632" name="Google Shape;4632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5" name="Google Shape;4635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636" name="Google Shape;4636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9" name="Google Shape;4639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640" name="Google Shape;4640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43" name="Google Shape;4643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44" name="Google Shape;4644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45" name="Google Shape;4645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646" name="Google Shape;4646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8" name="Google Shape;4648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649" name="Google Shape;4649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52" name="Google Shape;4652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53" name="Google Shape;4653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654" name="Google Shape;4654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8" name="Google Shape;4658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659" name="Google Shape;4659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5" name="Google Shape;4665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666" name="Google Shape;4666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8" name="Google Shape;4668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669" name="Google Shape;4669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73" name="Google Shape;4673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74" name="Google Shape;4674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75" name="Google Shape;4675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676" name="Google Shape;4676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84" name="Google Shape;4684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85" name="Google Shape;4685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686" name="Google Shape;4686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9" name="Google Shape;4689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690" name="Google Shape;4690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3" name="Google Shape;4693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694" name="Google Shape;4694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7" name="Google Shape;4697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698" name="Google Shape;4698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2" name="Google Shape;4702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703" name="Google Shape;4703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7" name="Google Shape;4707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708" name="Google Shape;4708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10" name="Google Shape;4710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11" name="Google Shape;4711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12" name="Google Shape;4712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13" name="Google Shape;4713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714" name="Google Shape;4714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6" name="Google Shape;4716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717" name="Google Shape;4717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22" name="Google Shape;4722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23" name="Google Shape;4723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724" name="Google Shape;4724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27" name="Google Shape;4727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28" name="Google Shape;4728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29" name="Google Shape;4729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730" name="Google Shape;4730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2" name="Google Shape;4732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733" name="Google Shape;4733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5" name="Google Shape;4735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736" name="Google Shape;4736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38" name="Google Shape;4738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39" name="Google Shape;4739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740" name="Google Shape;4740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5" name="Google Shape;4745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746" name="Google Shape;4746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9" name="Google Shape;4749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750" name="Google Shape;4750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52" name="Google Shape;4752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53" name="Google Shape;4753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754" name="Google Shape;4754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6" name="Google Shape;4756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757" name="Google Shape;4757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61" name="Google Shape;4761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62" name="Google Shape;4762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63" name="Google Shape;4763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764" name="Google Shape;4764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8" name="Google Shape;4768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769" name="Google Shape;4769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3" name="Google Shape;4773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774" name="Google Shape;4774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8" name="Google Shape;4778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779" name="Google Shape;4779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3" name="Google Shape;4783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784" name="Google Shape;4784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7" name="Google Shape;4787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788" name="Google Shape;4788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2" name="Google Shape;4792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793" name="Google Shape;4793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95" name="Google Shape;4795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96" name="Google Shape;4796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797" name="Google Shape;4797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9" name="Google Shape;4799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800" name="Google Shape;4800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02" name="Google Shape;4802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03" name="Google Shape;4803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804" name="Google Shape;4804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808" name="Google Shape;4808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0" name="Google Shape;4810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811" name="Google Shape;4811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815" name="Google Shape;4815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8" name="Google Shape;4818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819" name="Google Shape;4819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1" name="Google Shape;4821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822" name="Google Shape;4822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4" name="Google Shape;4824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825" name="Google Shape;4825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8" name="Google Shape;4828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829" name="Google Shape;4829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32" name="Google Shape;4832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33" name="Google Shape;4833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834" name="Google Shape;4834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6" name="Google Shape;4836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837" name="Google Shape;4837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39" name="Google Shape;4839;p6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43" name="Shape 4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4" name="Google Shape;4844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45" name="Google Shape;4845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846" name="Google Shape;4846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849" name="Google Shape;4849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852" name="Google Shape;4852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4" name="Google Shape;4854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855" name="Google Shape;4855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7" name="Google Shape;4857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8" name="Google Shape;4858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859" name="Google Shape;4859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862" name="Google Shape;4862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6" name="Google Shape;4866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67" name="Google Shape;4867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0" name="Google Shape;4870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71" name="Google Shape;4871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77" name="Google Shape;4877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81" name="Google Shape;4881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3" name="Google Shape;4883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84" name="Google Shape;4884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6" name="Google Shape;4886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7" name="Google Shape;4887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88" name="Google Shape;4888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0" name="Google Shape;4890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91" name="Google Shape;4891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95" name="Google Shape;4895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7" name="Google Shape;4897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8" name="Google Shape;4898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99" name="Google Shape;4899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06" name="Google Shape;4906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09" name="Google Shape;4909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16" name="Google Shape;4916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20" name="Google Shape;4920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2" name="Google Shape;4922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3" name="Google Shape;4923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24" name="Google Shape;4924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927" name="Google Shape;4927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930" name="Google Shape;4930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933" name="Google Shape;4933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936" name="Google Shape;4936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940" name="Google Shape;4940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2" name="Google Shape;4942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943" name="Google Shape;4943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0" name="Google Shape;4950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1" name="Google Shape;4951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2" name="Google Shape;4952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953" name="Google Shape;4953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956" name="Google Shape;4956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959" name="Google Shape;4959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965" name="Google Shape;4965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70" name="Google Shape;4970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75" name="Google Shape;4975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76" name="Google Shape;4976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77" name="Google Shape;4977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84" name="Google Shape;4984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85" name="Google Shape;4985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88" name="Google Shape;4988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99" name="Google Shape;4999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02" name="Google Shape;5002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4" name="Google Shape;5004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05" name="Google Shape;5005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08" name="Google Shape;5008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13" name="Google Shape;5013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16" name="Google Shape;5016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20" name="Google Shape;5020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4" name="Google Shape;5024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5" name="Google Shape;5025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026" name="Google Shape;5026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031" name="Google Shape;5031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3" name="Google Shape;5033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4" name="Google Shape;5034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035" name="Google Shape;5035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038" name="Google Shape;5038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1" name="Google Shape;5041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2" name="Google Shape;5042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043" name="Google Shape;5043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047" name="Google Shape;5047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6" name="Google Shape;5056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057" name="Google Shape;5057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061" name="Google Shape;5061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065" name="Google Shape;5065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68" name="Google Shape;5068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78" name="Google Shape;5078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2" name="Google Shape;5082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3" name="Google Shape;5083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4" name="Google Shape;5084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5" name="Google Shape;5085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86" name="Google Shape;5086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01" name="Google Shape;5101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04" name="Google Shape;5104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08" name="Google Shape;5108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12" name="Google Shape;5112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18" name="Google Shape;5118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2" name="Google Shape;5122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23" name="Google Shape;5123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5" name="Google Shape;5125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6" name="Google Shape;5126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127" name="Google Shape;5127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0" name="Google Shape;5130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1" name="Google Shape;5131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132" name="Google Shape;5132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135" name="Google Shape;5135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141" name="Google Shape;5141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6" name="Google Shape;5146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7" name="Google Shape;5147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148" name="Google Shape;5148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152" name="Google Shape;5152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159" name="Google Shape;5159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163" name="Google Shape;5163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67" name="Google Shape;5167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72" name="Google Shape;5172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75" name="Google Shape;5175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78" name="Google Shape;5178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2" name="Google Shape;5182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83" name="Google Shape;5183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7" name="Google Shape;5187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88" name="Google Shape;5188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96" name="Google Shape;5196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8" name="Google Shape;5198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9" name="Google Shape;5199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00" name="Google Shape;5200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4" name="Google Shape;5204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5" name="Google Shape;5205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06" name="Google Shape;5206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10" name="Google Shape;5210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18" name="Google Shape;5218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0" name="Google Shape;5220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1" name="Google Shape;5221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2" name="Google Shape;5222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3" name="Google Shape;5223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24" name="Google Shape;5224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229" name="Google Shape;5229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6" name="Google Shape;5236;p6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40" name="Shape 5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1" name="Google Shape;5241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42" name="Google Shape;5242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243" name="Google Shape;5243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248" name="Google Shape;5248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253" name="Google Shape;5253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258" name="Google Shape;5258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261" name="Google Shape;5261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266" name="Google Shape;5266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0" name="Google Shape;5270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71" name="Google Shape;5271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74" name="Google Shape;5274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79" name="Google Shape;5279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84" name="Google Shape;5284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89" name="Google Shape;5289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3" name="Google Shape;5293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94" name="Google Shape;5294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00" name="Google Shape;5300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03" name="Google Shape;5303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10" name="Google Shape;5310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15" name="Google Shape;5315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20" name="Google Shape;5320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25" name="Google Shape;5325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330" name="Google Shape;5330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336" name="Google Shape;5336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1" name="Google Shape;5341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342" name="Google Shape;5342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347" name="Google Shape;5347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350" name="Google Shape;5350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356" name="Google Shape;5356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361" name="Google Shape;5361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366" name="Google Shape;5366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70" name="Google Shape;5370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73" name="Google Shape;5373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78" name="Google Shape;5378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83" name="Google Shape;5383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86" name="Google Shape;5386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90" name="Google Shape;5390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94" name="Google Shape;5394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98" name="Google Shape;5398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03" name="Google Shape;5403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08" name="Google Shape;5408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11" name="Google Shape;5411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15" name="Google Shape;5415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9" name="Google Shape;5419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20" name="Google Shape;5420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25" name="Google Shape;5425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429" name="Google Shape;5429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434" name="Google Shape;5434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439" name="Google Shape;5439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4" name="Google Shape;5444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445" name="Google Shape;5445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0" name="Google Shape;5450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451" name="Google Shape;5451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454" name="Google Shape;5454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459" name="Google Shape;5459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464" name="Google Shape;5464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68" name="Google Shape;5468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76" name="Google Shape;5476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82" name="Google Shape;5482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87" name="Google Shape;5487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92" name="Google Shape;5492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7" name="Google Shape;5497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98" name="Google Shape;5498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04" name="Google Shape;5504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2" name="Google Shape;5512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13" name="Google Shape;5513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20" name="Google Shape;5520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25" name="Google Shape;5525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537" name="Google Shape;5537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544" name="Google Shape;5544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549" name="Google Shape;5549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554" name="Google Shape;5554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8" name="Google Shape;5558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559" name="Google Shape;5559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564" name="Google Shape;5564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71" name="Google Shape;5571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575" name="Google Shape;5575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79" name="Google Shape;5579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88" name="Google Shape;5588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96" name="Google Shape;5596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01" name="Google Shape;5601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07" name="Google Shape;5607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5" name="Google Shape;5615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16" name="Google Shape;5616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19" name="Google Shape;5619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25" name="Google Shape;5625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629" name="Google Shape;5629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638" name="Google Shape;5638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644" name="Google Shape;5644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652" name="Google Shape;5652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662" name="Google Shape;5662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70" name="Google Shape;5670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675" name="Google Shape;5675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83" name="Google Shape;5683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91" name="Google Shape;5691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8" name="Google Shape;5698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9" name="Google Shape;5699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0" name="Google Shape;5700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01" name="Google Shape;5701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8" name="Google Shape;5708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09" name="Google Shape;5709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18" name="Google Shape;5718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25" name="Google Shape;5725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731" name="Google Shape;5731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739" name="Google Shape;5739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746" name="Google Shape;5746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750" name="Google Shape;5750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759" name="Google Shape;5759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71" name="Google Shape;5771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78" name="Google Shape;5778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84" name="Google Shape;5784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93" name="Google Shape;5793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01" name="Google Shape;5801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9" name="Google Shape;5809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10" name="Google Shape;5810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9" name="Google Shape;5819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20" name="Google Shape;5820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25" name="Google Shape;5825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26" name="Google Shape;5826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27" name="Google Shape;5827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9" name="Google Shape;5829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0" name="Google Shape;5830;p6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34" name="Shape 5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5" name="Google Shape;5835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36" name="Google Shape;5836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837" name="Google Shape;5837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840" name="Google Shape;5840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843" name="Google Shape;5843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850" name="Google Shape;5850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853" name="Google Shape;5853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1" name="Google Shape;5861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862" name="Google Shape;5862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865" name="Google Shape;5865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868" name="Google Shape;5868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71" name="Google Shape;5871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3" name="Google Shape;5873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4" name="Google Shape;5874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75" name="Google Shape;5875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78" name="Google Shape;5878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81" name="Google Shape;5881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84" name="Google Shape;5884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91" name="Google Shape;5891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95" name="Google Shape;5895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00" name="Google Shape;5900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4" name="Google Shape;5904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5" name="Google Shape;5905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06" name="Google Shape;5906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9" name="Google Shape;5909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0" name="Google Shape;5910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11" name="Google Shape;5911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8" name="Google Shape;5918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9" name="Google Shape;5919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0" name="Google Shape;5920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21" name="Google Shape;5921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25" name="Google Shape;5925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930" name="Google Shape;5930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934" name="Google Shape;5934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938" name="Google Shape;5938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5" name="Google Shape;5945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6" name="Google Shape;5946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7" name="Google Shape;5947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8" name="Google Shape;5948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9" name="Google Shape;5949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0" name="Google Shape;5950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951" name="Google Shape;5951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955" name="Google Shape;5955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961" name="Google Shape;5961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964" name="Google Shape;5964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0" name="Google Shape;5970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1" name="Google Shape;5971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72" name="Google Shape;5972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80" name="Google Shape;5980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85" name="Google Shape;5985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2" name="Google Shape;5992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3" name="Google Shape;5993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94" name="Google Shape;5994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8" name="Google Shape;5998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9" name="Google Shape;5999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00" name="Google Shape;6000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03" name="Google Shape;6003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09" name="Google Shape;6009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6" name="Google Shape;6016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7" name="Google Shape;6017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18" name="Google Shape;6018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23" name="Google Shape;6023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7" name="Google Shape;6027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8" name="Google Shape;6028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029" name="Google Shape;6029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033" name="Google Shape;6033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038" name="Google Shape;6038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044" name="Google Shape;6044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048" name="Google Shape;6048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059" name="Google Shape;6059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064" name="Google Shape;6064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70" name="Google Shape;6070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75" name="Google Shape;6075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78" name="Google Shape;6078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84" name="Google Shape;6084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95" name="Google Shape;6095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7" name="Google Shape;6097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98" name="Google Shape;6098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02" name="Google Shape;6102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12" name="Google Shape;6112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16" name="Google Shape;6116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21" name="Google Shape;6121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127" name="Google Shape;6127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133" name="Google Shape;6133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136" name="Google Shape;6136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1" name="Google Shape;6141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142" name="Google Shape;6142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152" name="Google Shape;6152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3" name="Google Shape;6163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164" name="Google Shape;6164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69" name="Google Shape;6169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176" name="Google Shape;6176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2" name="Google Shape;6182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83" name="Google Shape;6183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92" name="Google Shape;6192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99" name="Google Shape;6199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3" name="Google Shape;6203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04" name="Google Shape;6204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15" name="Google Shape;6215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22" name="Google Shape;6222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230" name="Google Shape;6230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242" name="Google Shape;6242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250" name="Google Shape;6250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264" name="Google Shape;6264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70" name="Google Shape;6270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276" name="Google Shape;6276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80" name="Google Shape;6280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83" name="Google Shape;6283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9" name="Google Shape;6289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90" name="Google Shape;6290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94" name="Google Shape;6294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99" name="Google Shape;6299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10" name="Google Shape;6310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17" name="Google Shape;6317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24" name="Google Shape;6324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331" name="Google Shape;6331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336" name="Google Shape;6336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9" name="Google Shape;6339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340" name="Google Shape;6340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347" name="Google Shape;6347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352" name="Google Shape;6352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5" name="Google Shape;6355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356" name="Google Shape;6356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59" name="Google Shape;6359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360" name="Google Shape;6360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361" name="Google Shape;6361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6" name="Google Shape;6366;p6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70" name="Shape 6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1" name="Google Shape;6371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72" name="Google Shape;6372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3" name="Google Shape;6373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4" name="Google Shape;6374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5" name="Google Shape;6375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76" name="Google Shape;6376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81" name="Google Shape;6381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3" name="Google Shape;6383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4" name="Google Shape;6384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5" name="Google Shape;6385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6" name="Google Shape;6386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7" name="Google Shape;6387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8" name="Google Shape;6388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9" name="Google Shape;6389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90" name="Google Shape;6390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94" name="Google Shape;6394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97" name="Google Shape;6397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2" name="Google Shape;6402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3" name="Google Shape;6403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4" name="Google Shape;6404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5" name="Google Shape;6405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6" name="Google Shape;6406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7" name="Google Shape;6407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08" name="Google Shape;6408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0" name="Google Shape;6410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1" name="Google Shape;6411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2" name="Google Shape;6412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13" name="Google Shape;6413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7" name="Google Shape;6417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8" name="Google Shape;6418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9" name="Google Shape;6419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0" name="Google Shape;6420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1" name="Google Shape;6421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2" name="Google Shape;6422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3" name="Google Shape;6423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24" name="Google Shape;6424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27" name="Google Shape;6427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430" name="Google Shape;6430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2" name="Google Shape;6432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3" name="Google Shape;6433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434" name="Google Shape;6434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6" name="Google Shape;6436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7" name="Google Shape;6437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438" name="Google Shape;6438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443" name="Google Shape;6443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448" name="Google Shape;6448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451" name="Google Shape;6451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3" name="Google Shape;6453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4" name="Google Shape;6454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5" name="Google Shape;6455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456" name="Google Shape;6456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1" name="Google Shape;6461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2" name="Google Shape;6462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463" name="Google Shape;6463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466" name="Google Shape;6466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70" name="Google Shape;6470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73" name="Google Shape;6473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5" name="Google Shape;6475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6" name="Google Shape;6476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477" name="Google Shape;6477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81" name="Google Shape;6481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6" name="Google Shape;6486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7" name="Google Shape;6487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8" name="Google Shape;6488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89" name="Google Shape;6489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93" name="Google Shape;6493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97" name="Google Shape;6497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0" name="Google Shape;6500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01" name="Google Shape;6501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06" name="Google Shape;6506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9" name="Google Shape;6509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0" name="Google Shape;6510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11" name="Google Shape;6511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14" name="Google Shape;6514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6" name="Google Shape;6516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7" name="Google Shape;6517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8" name="Google Shape;6518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19" name="Google Shape;6519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24" name="Google Shape;6524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6" name="Google Shape;6526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7" name="Google Shape;6527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528" name="Google Shape;6528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535" name="Google Shape;6535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543" name="Google Shape;6543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5" name="Google Shape;6545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546" name="Google Shape;6546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551" name="Google Shape;6551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4" name="Google Shape;6554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5" name="Google Shape;6555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556" name="Google Shape;6556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8" name="Google Shape;6558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9" name="Google Shape;6559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0" name="Google Shape;6560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561" name="Google Shape;6561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564" name="Google Shape;6564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569" name="Google Shape;6569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2" name="Google Shape;6572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3" name="Google Shape;6573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74" name="Google Shape;6574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78" name="Google Shape;6578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2" name="Google Shape;6582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83" name="Google Shape;6583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86" name="Google Shape;6586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89" name="Google Shape;6589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95" name="Google Shape;6595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9" name="Google Shape;6599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0" name="Google Shape;6600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1" name="Google Shape;6601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02" name="Google Shape;6602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05" name="Google Shape;6605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08" name="Google Shape;6608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11" name="Google Shape;6611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20" name="Google Shape;6620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2" name="Google Shape;6622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3" name="Google Shape;6623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24" name="Google Shape;6624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6" name="Google Shape;6626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27" name="Google Shape;6627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630" name="Google Shape;6630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634" name="Google Shape;6634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6" name="Google Shape;6636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7" name="Google Shape;6637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638" name="Google Shape;6638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642" name="Google Shape;6642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645" name="Google Shape;6645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648" name="Google Shape;6648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1" name="Google Shape;6651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2" name="Google Shape;6652;p6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56" name="Shape 6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7" name="Google Shape;6657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658" name="Google Shape;6658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659" name="Google Shape;6659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662" name="Google Shape;6662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666" name="Google Shape;6666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72" name="Google Shape;6672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6" name="Google Shape;6676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7" name="Google Shape;6677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678" name="Google Shape;6678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82" name="Google Shape;6682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86" name="Google Shape;6686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8" name="Google Shape;6688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9" name="Google Shape;6689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90" name="Google Shape;6690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3" name="Google Shape;6693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4" name="Google Shape;6694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95" name="Google Shape;6695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00" name="Google Shape;6700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05" name="Google Shape;6705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09" name="Google Shape;6709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12" name="Google Shape;6712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4" name="Google Shape;6714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5" name="Google Shape;6715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16" name="Google Shape;6716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8" name="Google Shape;6718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9" name="Google Shape;6719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20" name="Google Shape;6720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24" name="Google Shape;6724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729" name="Google Shape;6729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3" name="Google Shape;6733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4" name="Google Shape;6734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735" name="Google Shape;6735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8" name="Google Shape;6738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9" name="Google Shape;6739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740" name="Google Shape;6740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752" name="Google Shape;6752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5" name="Google Shape;6755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6" name="Google Shape;6756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7" name="Google Shape;6757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758" name="Google Shape;6758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762" name="Google Shape;6762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766" name="Google Shape;6766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770" name="Google Shape;6770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2" name="Google Shape;6772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3" name="Google Shape;6773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4" name="Google Shape;6774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75" name="Google Shape;6775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87" name="Google Shape;6787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91" name="Google Shape;6791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97" name="Google Shape;6797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00" name="Google Shape;6800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06" name="Google Shape;6806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0" name="Google Shape;6810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1" name="Google Shape;6811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2" name="Google Shape;6812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3" name="Google Shape;6813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14" name="Google Shape;6814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17" name="Google Shape;6817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22" name="Google Shape;6822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26" name="Google Shape;6826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830" name="Google Shape;6830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838" name="Google Shape;6838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5" name="Google Shape;6845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6" name="Google Shape;6846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847" name="Google Shape;6847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853" name="Google Shape;6853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859" name="Google Shape;6859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863" name="Google Shape;6863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7" name="Google Shape;6867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8" name="Google Shape;6868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9" name="Google Shape;6869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870" name="Google Shape;6870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76" name="Google Shape;6876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84" name="Google Shape;6884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88" name="Google Shape;6888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97" name="Google Shape;6897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4" name="Google Shape;6904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05" name="Google Shape;6905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08" name="Google Shape;6908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19" name="Google Shape;6919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24" name="Google Shape;6924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932" name="Google Shape;6932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936" name="Google Shape;6936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943" name="Google Shape;6943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948" name="Google Shape;6948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951" name="Google Shape;6951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954" name="Google Shape;6954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962" name="Google Shape;6962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968" name="Google Shape;6968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73" name="Google Shape;6973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978" name="Google Shape;6978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83" name="Google Shape;6983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86" name="Google Shape;6986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92" name="Google Shape;6992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00" name="Google Shape;7000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3" name="Google Shape;7003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4" name="Google Shape;7004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05" name="Google Shape;7005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11" name="Google Shape;7011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17" name="Google Shape;7017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27" name="Google Shape;7027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036" name="Google Shape;7036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041" name="Google Shape;7041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044" name="Google Shape;7044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051" name="Google Shape;7051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056" name="Google Shape;7056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060" name="Google Shape;7060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068" name="Google Shape;7068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71" name="Google Shape;7071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74" name="Google Shape;7074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77" name="Google Shape;7077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85" name="Google Shape;7085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88" name="Google Shape;7088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0" name="Google Shape;7090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1" name="Google Shape;7091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92" name="Google Shape;7092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095" name="Google Shape;7095;p6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99" name="Shape 7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0" name="Google Shape;7100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01" name="Google Shape;7101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2" name="Google Shape;7102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03" name="Google Shape;7103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06" name="Google Shape;7106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10" name="Google Shape;7110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16" name="Google Shape;7116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22" name="Google Shape;7122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135" name="Google Shape;7135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7" name="Google Shape;7137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138" name="Google Shape;7138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2" name="Google Shape;7142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3" name="Google Shape;7143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144" name="Google Shape;7144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0" name="Google Shape;7150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1" name="Google Shape;7151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2" name="Google Shape;7152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153" name="Google Shape;7153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159" name="Google Shape;7159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168" name="Google Shape;7168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171" name="Google Shape;7171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75" name="Google Shape;7175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78" name="Google Shape;7178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86" name="Google Shape;7186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89" name="Google Shape;7189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93" name="Google Shape;7193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96" name="Google Shape;7196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9" name="Google Shape;7199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0" name="Google Shape;7200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1" name="Google Shape;7201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02" name="Google Shape;7202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9" name="Google Shape;7209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10" name="Google Shape;7210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14" name="Google Shape;7214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6" name="Google Shape;7216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7" name="Google Shape;7217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18" name="Google Shape;7218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22" name="Google Shape;7222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4" name="Google Shape;7224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5" name="Google Shape;7225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6" name="Google Shape;7226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7" name="Google Shape;7227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28" name="Google Shape;7228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0" name="Google Shape;7230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1" name="Google Shape;7231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232" name="Google Shape;7232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4" name="Google Shape;7234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5" name="Google Shape;7235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6" name="Google Shape;7236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7" name="Google Shape;7237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238" name="Google Shape;7238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242" name="Google Shape;7242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245" name="Google Shape;7245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7" name="Google Shape;7247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8" name="Google Shape;7248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249" name="Google Shape;7249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9" name="Google Shape;7259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260" name="Google Shape;7260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265" name="Google Shape;7265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268" name="Google Shape;7268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0" name="Google Shape;7270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1" name="Google Shape;7271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72" name="Google Shape;7272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76" name="Google Shape;7276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83" name="Google Shape;7283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86" name="Google Shape;7286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89" name="Google Shape;7289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95" name="Google Shape;7295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9" name="Google Shape;7299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0" name="Google Shape;7300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01" name="Google Shape;7301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06" name="Google Shape;7306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10" name="Google Shape;7310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3" name="Google Shape;7313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14" name="Google Shape;7314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3" name="Google Shape;7323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4" name="Google Shape;7324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25" name="Google Shape;7325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29" name="Google Shape;7329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332" name="Google Shape;7332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4" name="Google Shape;7334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5" name="Google Shape;7335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336" name="Google Shape;7336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339" name="Google Shape;7339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342" name="Google Shape;7342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345" name="Google Shape;7345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348" name="Google Shape;7348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353" name="Google Shape;7353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356" name="Google Shape;7356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359" name="Google Shape;7359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365" name="Google Shape;7365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74" name="Google Shape;7374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78" name="Google Shape;7378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83" name="Google Shape;7383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5" name="Google Shape;7385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6" name="Google Shape;7386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87" name="Google Shape;7387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92" name="Google Shape;7392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97" name="Google Shape;7397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01" name="Google Shape;7401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04" name="Google Shape;7404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08" name="Google Shape;7408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11" name="Google Shape;7411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14" name="Google Shape;7414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8" name="Google Shape;7418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9" name="Google Shape;7419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20" name="Google Shape;7420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3" name="Google Shape;7423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4" name="Google Shape;7424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25" name="Google Shape;7425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8" name="Google Shape;7428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9" name="Google Shape;7429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430" name="Google Shape;7430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3" name="Google Shape;7433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434" name="Google Shape;7434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438" name="Google Shape;7438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3" name="Google Shape;7443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4" name="Google Shape;7444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445" name="Google Shape;7445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8" name="Google Shape;7448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9" name="Google Shape;7449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450" name="Google Shape;7450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1" name="Google Shape;7461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2" name="Google Shape;7462;p6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66" name="Shape 7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7" name="Google Shape;7467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68" name="Google Shape;7468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9" name="Google Shape;7469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470" name="Google Shape;7470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74" name="Google Shape;7474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6" name="Google Shape;7486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7" name="Google Shape;7487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8" name="Google Shape;7488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9" name="Google Shape;7489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90" name="Google Shape;7490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4" name="Google Shape;7494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5" name="Google Shape;7495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96" name="Google Shape;7496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1" name="Google Shape;7501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2" name="Google Shape;7502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3" name="Google Shape;7503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4" name="Google Shape;7504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05" name="Google Shape;7505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08" name="Google Shape;7508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2" name="Google Shape;7512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3" name="Google Shape;7513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4" name="Google Shape;7514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15" name="Google Shape;7515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8" name="Google Shape;7518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9" name="Google Shape;7519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20" name="Google Shape;7520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3" name="Google Shape;7523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4" name="Google Shape;7524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5" name="Google Shape;7525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26" name="Google Shape;7526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29" name="Google Shape;7529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532" name="Google Shape;7532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535" name="Google Shape;7535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545" name="Google Shape;7545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549" name="Google Shape;7549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558" name="Google Shape;7558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566" name="Google Shape;7566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8" name="Google Shape;7568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9" name="Google Shape;7569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570" name="Google Shape;7570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78" name="Google Shape;7578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82" name="Google Shape;7582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5" name="Google Shape;7585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6" name="Google Shape;7586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87" name="Google Shape;7587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91" name="Google Shape;7591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4" name="Google Shape;7594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5" name="Google Shape;7595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6" name="Google Shape;7596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97" name="Google Shape;7597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03" name="Google Shape;7603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10" name="Google Shape;7610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14" name="Google Shape;7614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17" name="Google Shape;7617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21" name="Google Shape;7621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6" name="Google Shape;7626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7" name="Google Shape;7627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8" name="Google Shape;7628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9" name="Google Shape;7629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0" name="Google Shape;7630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631" name="Google Shape;7631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636" name="Google Shape;7636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649" name="Google Shape;7649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659" name="Google Shape;7659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663" name="Google Shape;7663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670" name="Google Shape;7670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76" name="Google Shape;7676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84" name="Google Shape;7684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91" name="Google Shape;7691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01" name="Google Shape;7701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05" name="Google Shape;7705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10" name="Google Shape;7710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13" name="Google Shape;7713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18" name="Google Shape;7718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23" name="Google Shape;7723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733" name="Google Shape;7733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736" name="Google Shape;7736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744" name="Google Shape;7744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762" name="Google Shape;7762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769" name="Google Shape;7769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772" name="Google Shape;7772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780" name="Google Shape;7780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87" name="Google Shape;7787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93" name="Google Shape;7793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01" name="Google Shape;7801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06" name="Google Shape;7806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10" name="Google Shape;7810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14" name="Google Shape;7814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3" name="Google Shape;7823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4" name="Google Shape;7824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25" name="Google Shape;7825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833" name="Google Shape;7833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840" name="Google Shape;7840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849" name="Google Shape;7849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855" name="Google Shape;7855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862" name="Google Shape;7862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5" name="Google Shape;7865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866" name="Google Shape;7866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74" name="Google Shape;7874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82" name="Google Shape;7882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90" name="Google Shape;7890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96" name="Google Shape;7896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00" name="Google Shape;7900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06" name="Google Shape;7906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13" name="Google Shape;7913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21" name="Google Shape;7921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26" name="Google Shape;7926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934" name="Google Shape;7934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8" name="Google Shape;7938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9" name="Google Shape;7939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940" name="Google Shape;7940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4" name="Google Shape;7944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5" name="Google Shape;7945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946" name="Google Shape;7946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49" name="Google Shape;7949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950" name="Google Shape;7950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1" name="Google Shape;7951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52" name="Google Shape;7952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953" name="Google Shape;7953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961" name="Google Shape;7961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966" name="Google Shape;7966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967" name="Google Shape;7967;p7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71" name="Shape 7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2" name="Google Shape;7972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973" name="Google Shape;7973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74" name="Google Shape;7974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9" name="Google Shape;7979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0" name="Google Shape;7980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1" name="Google Shape;7981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82" name="Google Shape;7982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86" name="Google Shape;7986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89" name="Google Shape;7989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3" name="Google Shape;7993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4" name="Google Shape;7994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95" name="Google Shape;7995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7" name="Google Shape;7997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8" name="Google Shape;7998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99" name="Google Shape;7999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02" name="Google Shape;8002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11" name="Google Shape;8011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14" name="Google Shape;8014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7" name="Google Shape;8017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8" name="Google Shape;8018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9" name="Google Shape;8019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20" name="Google Shape;8020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23" name="Google Shape;8023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9" name="Google Shape;8029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0" name="Google Shape;8030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31" name="Google Shape;8031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036" name="Google Shape;8036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9" name="Google Shape;8039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0" name="Google Shape;8040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041" name="Google Shape;8041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9" name="Google Shape;8049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0" name="Google Shape;8050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051" name="Google Shape;8051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5" name="Google Shape;8055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6" name="Google Shape;8056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7" name="Google Shape;8057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058" name="Google Shape;8058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061" name="Google Shape;8061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4" name="Google Shape;8064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5" name="Google Shape;8065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066" name="Google Shape;8066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070" name="Google Shape;8070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77" name="Google Shape;8077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82" name="Google Shape;8082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5" name="Google Shape;8085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86" name="Google Shape;8086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93" name="Google Shape;8093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96" name="Google Shape;8096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8" name="Google Shape;8098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9" name="Google Shape;8099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0" name="Google Shape;8100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01" name="Google Shape;8101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04" name="Google Shape;8104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0" name="Google Shape;8110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1" name="Google Shape;8111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12" name="Google Shape;8112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16" name="Google Shape;8116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24" name="Google Shape;8124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31" name="Google Shape;8131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138" name="Google Shape;8138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1" name="Google Shape;8141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142" name="Google Shape;8142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148" name="Google Shape;8148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155" name="Google Shape;8155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161" name="Google Shape;8161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172" name="Google Shape;8172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84" name="Google Shape;8184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9" name="Google Shape;8189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0" name="Google Shape;8190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91" name="Google Shape;8191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03" name="Google Shape;8203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12" name="Google Shape;8212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16" name="Google Shape;8216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20" name="Google Shape;8220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27" name="Google Shape;8227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234" name="Google Shape;8234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239" name="Google Shape;8239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243" name="Google Shape;8243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248" name="Google Shape;8248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256" name="Google Shape;8256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263" name="Google Shape;8263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269" name="Google Shape;8269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79" name="Google Shape;8279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89" name="Google Shape;8289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97" name="Google Shape;8297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04" name="Google Shape;8304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14" name="Google Shape;8314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21" name="Google Shape;8321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26" name="Google Shape;8326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6" name="Google Shape;8336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7" name="Google Shape;8337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338" name="Google Shape;8338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345" name="Google Shape;8345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348" name="Google Shape;8348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351" name="Google Shape;8351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358" name="Google Shape;8358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362" name="Google Shape;8362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4" name="Google Shape;8364;p7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68" name="Shape 8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9" name="Google Shape;8369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370" name="Google Shape;8370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1" name="Google Shape;8371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372" name="Google Shape;8372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4" name="Google Shape;8374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5" name="Google Shape;8375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376" name="Google Shape;8376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8" name="Google Shape;8378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9" name="Google Shape;8379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380" name="Google Shape;8380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383" name="Google Shape;8383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387" name="Google Shape;8387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93" name="Google Shape;8393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1" name="Google Shape;8401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2" name="Google Shape;8402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3" name="Google Shape;8403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4" name="Google Shape;8404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05" name="Google Shape;8405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10" name="Google Shape;8410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13" name="Google Shape;8413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16" name="Google Shape;8416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22" name="Google Shape;8422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26" name="Google Shape;8426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434" name="Google Shape;8434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438" name="Google Shape;8438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447" name="Google Shape;8447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457" name="Google Shape;8457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460" name="Google Shape;8460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464" name="Google Shape;8464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7" name="Google Shape;8467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469" name="Google Shape;8469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6" name="Google Shape;8476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7" name="Google Shape;8477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478" name="Google Shape;8478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481" name="Google Shape;8481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484" name="Google Shape;8484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89" name="Google Shape;8489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92" name="Google Shape;8492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495" name="Google Shape;8495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498" name="Google Shape;8498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0" name="Google Shape;8500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1" name="Google Shape;8501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2" name="Google Shape;8502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03" name="Google Shape;8503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06" name="Google Shape;8506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10" name="Google Shape;8510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3" name="Google Shape;8513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4" name="Google Shape;8514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5" name="Google Shape;8515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16" name="Google Shape;8516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24" name="Google Shape;8524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29" name="Google Shape;8529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534" name="Google Shape;8534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8" name="Google Shape;8538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9" name="Google Shape;8539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540" name="Google Shape;8540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547" name="Google Shape;8547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551" name="Google Shape;8551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554" name="Google Shape;8554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560" name="Google Shape;8560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2" name="Google Shape;8572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3" name="Google Shape;8573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574" name="Google Shape;8574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578" name="Google Shape;8578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585" name="Google Shape;8585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9" name="Google Shape;8589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90" name="Google Shape;8590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595" name="Google Shape;8595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598" name="Google Shape;8598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03" name="Google Shape;8603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07" name="Google Shape;8607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11" name="Google Shape;8611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16" name="Google Shape;8616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20" name="Google Shape;8620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24" name="Google Shape;8624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27" name="Google Shape;8627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633" name="Google Shape;8633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5" name="Google Shape;8635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636" name="Google Shape;8636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641" name="Google Shape;8641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651" name="Google Shape;8651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654" name="Google Shape;8654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658" name="Google Shape;8658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663" name="Google Shape;8663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666" name="Google Shape;8666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670" name="Google Shape;8670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675" name="Google Shape;8675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678" name="Google Shape;8678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683" name="Google Shape;8683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686" name="Google Shape;8686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694" name="Google Shape;8694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00" name="Google Shape;8700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03" name="Google Shape;8703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13" name="Google Shape;8713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17" name="Google Shape;8717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21" name="Google Shape;8721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27" name="Google Shape;8727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31" name="Google Shape;8731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736" name="Google Shape;8736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739" name="Google Shape;8739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747" name="Google Shape;8747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751" name="Google Shape;8751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759" name="Google Shape;8759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765" name="Google Shape;8765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768" name="Google Shape;8768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771" name="Google Shape;8771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775" name="Google Shape;8775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781" name="Google Shape;8781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785" name="Google Shape;8785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90" name="Google Shape;8790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797" name="Google Shape;8797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00" name="Google Shape;8800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2" name="Google Shape;8802;p7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06" name="Shape 8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7" name="Google Shape;8807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08" name="Google Shape;8808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09" name="Google Shape;8809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14" name="Google Shape;8814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7" name="Google Shape;8817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8" name="Google Shape;8818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19" name="Google Shape;8819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22" name="Google Shape;8822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4" name="Google Shape;8824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5" name="Google Shape;8825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26" name="Google Shape;8826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9" name="Google Shape;8829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0" name="Google Shape;8830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1" name="Google Shape;8831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2" name="Google Shape;8832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3" name="Google Shape;8833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34" name="Google Shape;8834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39" name="Google Shape;8839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842" name="Google Shape;8842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846" name="Google Shape;8846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8" name="Google Shape;8848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9" name="Google Shape;8849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850" name="Google Shape;8850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5" name="Google Shape;8855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6" name="Google Shape;8856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7" name="Google Shape;8857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858" name="Google Shape;8858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863" name="Google Shape;8863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5" name="Google Shape;8865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6" name="Google Shape;8866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867" name="Google Shape;8867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1" name="Google Shape;8871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2" name="Google Shape;8872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3" name="Google Shape;8873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4" name="Google Shape;8874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875" name="Google Shape;8875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7" name="Google Shape;8877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78" name="Google Shape;8878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1" name="Google Shape;8881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2" name="Google Shape;8882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883" name="Google Shape;8883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89" name="Google Shape;8889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94" name="Google Shape;8894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6" name="Google Shape;8896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7" name="Google Shape;8897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98" name="Google Shape;8898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02" name="Google Shape;8902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4" name="Google Shape;8904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5" name="Google Shape;8905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06" name="Google Shape;8906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4" name="Google Shape;8914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5" name="Google Shape;8915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16" name="Google Shape;8916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19" name="Google Shape;8919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24" name="Google Shape;8924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29" name="Google Shape;8929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32" name="Google Shape;8932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37" name="Google Shape;8937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942" name="Google Shape;8942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959" name="Google Shape;8959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964" name="Google Shape;8964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970" name="Google Shape;8970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2" name="Google Shape;8972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3" name="Google Shape;8973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974" name="Google Shape;8974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78" name="Google Shape;8978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84" name="Google Shape;8984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92" name="Google Shape;8992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96" name="Google Shape;8996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00" name="Google Shape;9000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05" name="Google Shape;9005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0" name="Google Shape;9010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11" name="Google Shape;9011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14" name="Google Shape;9014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22" name="Google Shape;9022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30" name="Google Shape;9030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36" name="Google Shape;9036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043" name="Google Shape;9043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048" name="Google Shape;9048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057" name="Google Shape;9057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063" name="Google Shape;9063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068" name="Google Shape;9068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074" name="Google Shape;9074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87" name="Google Shape;9087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94" name="Google Shape;9094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02" name="Google Shape;9102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5" name="Google Shape;9105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6" name="Google Shape;9106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07" name="Google Shape;9107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12" name="Google Shape;9112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7" name="Google Shape;9117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8" name="Google Shape;9118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19" name="Google Shape;9119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23" name="Google Shape;9123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30" name="Google Shape;9130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38" name="Google Shape;9138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142" name="Google Shape;9142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149" name="Google Shape;9149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2" name="Google Shape;9152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153" name="Google Shape;9153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157" name="Google Shape;9157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161" name="Google Shape;9161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9" name="Google Shape;9169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170" name="Google Shape;9170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79" name="Google Shape;9179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183" name="Google Shape;9183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92" name="Google Shape;9192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01" name="Google Shape;9201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06" name="Google Shape;9206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14" name="Google Shape;9214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21" name="Google Shape;9221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27" name="Google Shape;9227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0" name="Google Shape;9230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31" name="Google Shape;9231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39" name="Google Shape;9239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2" name="Google Shape;9242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243" name="Google Shape;9243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249" name="Google Shape;9249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254" name="Google Shape;9254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260" name="Google Shape;9260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268" name="Google Shape;9268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4" name="Google Shape;9274;p7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78" name="Shape 9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9" name="Google Shape;9279;p7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9280" name="Google Shape;9280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Abstract Wav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