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Cairo SemiBold"/>
      <p:regular r:id="rId63"/>
      <p:bold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naheim"/>
      <p:regular r:id="rId73"/>
      <p:bold r:id="rId74"/>
    </p:embeddedFont>
    <p:embeddedFont>
      <p:font typeface="Mali Medium"/>
      <p:regular r:id="rId75"/>
      <p:bold r:id="rId76"/>
      <p:italic r:id="rId77"/>
      <p:boldItalic r:id="rId78"/>
    </p:embeddedFont>
    <p:embeddedFont>
      <p:font typeface="Proxima Nova Semibold"/>
      <p:regular r:id="rId79"/>
      <p:bold r:id="rId80"/>
      <p:boldItalic r:id="rId81"/>
    </p:embeddedFont>
    <p:embeddedFont>
      <p:font typeface="Amatic SC"/>
      <p:regular r:id="rId82"/>
      <p:bold r:id="rId83"/>
    </p:embeddedFont>
    <p:embeddedFont>
      <p:font typeface="Lato"/>
      <p:regular r:id="rId84"/>
      <p:bold r:id="rId85"/>
      <p:italic r:id="rId86"/>
      <p:boldItalic r:id="rId87"/>
    </p:embeddedFont>
    <p:embeddedFont>
      <p:font typeface="Mali"/>
      <p:regular r:id="rId88"/>
      <p:bold r:id="rId89"/>
      <p:italic r:id="rId90"/>
      <p:boldItalic r:id="rId91"/>
    </p:embeddedFont>
    <p:embeddedFont>
      <p:font typeface="Cairo"/>
      <p:regular r:id="rId92"/>
      <p:bold r:id="rId93"/>
    </p:embeddedFont>
    <p:embeddedFont>
      <p:font typeface="DM Sans"/>
      <p:regular r:id="rId94"/>
      <p:bold r:id="rId95"/>
      <p:italic r:id="rId96"/>
      <p:boldItalic r:id="rId97"/>
    </p:embeddedFont>
    <p:embeddedFont>
      <p:font typeface="Open Sans"/>
      <p:regular r:id="rId98"/>
      <p:bold r:id="rId99"/>
      <p:italic r:id="rId100"/>
      <p:boldItalic r:id="rId10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5FD0D69-E202-46E4-830E-B837225DC50D}">
  <a:tblStyle styleId="{75FD0D69-E202-46E4-830E-B837225DC50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1" Type="http://schemas.openxmlformats.org/officeDocument/2006/relationships/font" Target="fonts/OpenSans-boldItalic.fntdata"/><Relationship Id="rId100" Type="http://schemas.openxmlformats.org/officeDocument/2006/relationships/font" Target="fonts/OpenSans-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DMSans-bold.fntdata"/><Relationship Id="rId94" Type="http://schemas.openxmlformats.org/officeDocument/2006/relationships/font" Target="fonts/DMSans-regular.fntdata"/><Relationship Id="rId97" Type="http://schemas.openxmlformats.org/officeDocument/2006/relationships/font" Target="fonts/DMSans-boldItalic.fntdata"/><Relationship Id="rId96" Type="http://schemas.openxmlformats.org/officeDocument/2006/relationships/font" Target="fonts/DMSans-italic.fntdata"/><Relationship Id="rId11" Type="http://schemas.openxmlformats.org/officeDocument/2006/relationships/slide" Target="slides/slide5.xml"/><Relationship Id="rId99" Type="http://schemas.openxmlformats.org/officeDocument/2006/relationships/font" Target="fonts/OpenSans-bold.fntdata"/><Relationship Id="rId10" Type="http://schemas.openxmlformats.org/officeDocument/2006/relationships/slide" Target="slides/slide4.xml"/><Relationship Id="rId98" Type="http://schemas.openxmlformats.org/officeDocument/2006/relationships/font" Target="fonts/OpenSans-regular.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Mali-boldItalic.fntdata"/><Relationship Id="rId90" Type="http://schemas.openxmlformats.org/officeDocument/2006/relationships/font" Target="fonts/Mali-italic.fntdata"/><Relationship Id="rId93" Type="http://schemas.openxmlformats.org/officeDocument/2006/relationships/font" Target="fonts/Cairo-bold.fntdata"/><Relationship Id="rId92" Type="http://schemas.openxmlformats.org/officeDocument/2006/relationships/font" Target="fonts/Cairo-regular.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font" Target="fonts/Lato-regular.fntdata"/><Relationship Id="rId83" Type="http://schemas.openxmlformats.org/officeDocument/2006/relationships/font" Target="fonts/AmaticSC-bold.fntdata"/><Relationship Id="rId86" Type="http://schemas.openxmlformats.org/officeDocument/2006/relationships/font" Target="fonts/Lato-italic.fntdata"/><Relationship Id="rId85" Type="http://schemas.openxmlformats.org/officeDocument/2006/relationships/font" Target="fonts/Lato-bold.fntdata"/><Relationship Id="rId88" Type="http://schemas.openxmlformats.org/officeDocument/2006/relationships/font" Target="fonts/Mali-regular.fntdata"/><Relationship Id="rId87" Type="http://schemas.openxmlformats.org/officeDocument/2006/relationships/font" Target="fonts/Lato-boldItalic.fntdata"/><Relationship Id="rId89" Type="http://schemas.openxmlformats.org/officeDocument/2006/relationships/font" Target="fonts/Mali-bold.fntdata"/><Relationship Id="rId80" Type="http://schemas.openxmlformats.org/officeDocument/2006/relationships/font" Target="fonts/ProximaNovaSemibold-bold.fntdata"/><Relationship Id="rId82" Type="http://schemas.openxmlformats.org/officeDocument/2006/relationships/font" Target="fonts/AmaticSC-regular.fntdata"/><Relationship Id="rId81" Type="http://schemas.openxmlformats.org/officeDocument/2006/relationships/font" Target="fonts/ProximaNovaSemibold-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regular.fntdata"/><Relationship Id="rId72" Type="http://schemas.openxmlformats.org/officeDocument/2006/relationships/font" Target="fonts/RobotoMedium-boldItalic.fntdata"/><Relationship Id="rId75" Type="http://schemas.openxmlformats.org/officeDocument/2006/relationships/font" Target="fonts/MaliMedium-regular.fntdata"/><Relationship Id="rId74" Type="http://schemas.openxmlformats.org/officeDocument/2006/relationships/font" Target="fonts/Anaheim-bold.fntdata"/><Relationship Id="rId77" Type="http://schemas.openxmlformats.org/officeDocument/2006/relationships/font" Target="fonts/MaliMedium-italic.fntdata"/><Relationship Id="rId76" Type="http://schemas.openxmlformats.org/officeDocument/2006/relationships/font" Target="fonts/MaliMedium-bold.fntdata"/><Relationship Id="rId79" Type="http://schemas.openxmlformats.org/officeDocument/2006/relationships/font" Target="fonts/ProximaNovaSemibold-regular.fntdata"/><Relationship Id="rId78" Type="http://schemas.openxmlformats.org/officeDocument/2006/relationships/font" Target="fonts/MaliMedium-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font" Target="fonts/CairoSemiBold-bold.fntdata"/><Relationship Id="rId63" Type="http://schemas.openxmlformats.org/officeDocument/2006/relationships/font" Target="fonts/CairoSemiBold-regular.fntdata"/><Relationship Id="rId66" Type="http://schemas.openxmlformats.org/officeDocument/2006/relationships/font" Target="fonts/ProximaNova-bold.fntdata"/><Relationship Id="rId65" Type="http://schemas.openxmlformats.org/officeDocument/2006/relationships/font" Target="fonts/ProximaNova-regular.fntdata"/><Relationship Id="rId68" Type="http://schemas.openxmlformats.org/officeDocument/2006/relationships/font" Target="fonts/ProximaNova-boldItalic.fntdata"/><Relationship Id="rId67" Type="http://schemas.openxmlformats.org/officeDocument/2006/relationships/font" Target="fonts/ProximaNova-italic.fntdata"/><Relationship Id="rId60" Type="http://schemas.openxmlformats.org/officeDocument/2006/relationships/slide" Target="slides/slide54.xml"/><Relationship Id="rId69" Type="http://schemas.openxmlformats.org/officeDocument/2006/relationships/font" Target="fonts/RobotoMedium-regular.fntdata"/><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 name="Shape 177"/>
        <p:cNvGrpSpPr/>
        <p:nvPr/>
      </p:nvGrpSpPr>
      <p:grpSpPr>
        <a:xfrm>
          <a:off x="0" y="0"/>
          <a:ext cx="0" cy="0"/>
          <a:chOff x="0" y="0"/>
          <a:chExt cx="0" cy="0"/>
        </a:xfrm>
      </p:grpSpPr>
      <p:sp>
        <p:nvSpPr>
          <p:cNvPr id="178" name="Google Shape;178;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 name="Google Shape;179;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 name="Shape 187"/>
        <p:cNvGrpSpPr/>
        <p:nvPr/>
      </p:nvGrpSpPr>
      <p:grpSpPr>
        <a:xfrm>
          <a:off x="0" y="0"/>
          <a:ext cx="0" cy="0"/>
          <a:chOff x="0" y="0"/>
          <a:chExt cx="0" cy="0"/>
        </a:xfrm>
      </p:grpSpPr>
      <p:sp>
        <p:nvSpPr>
          <p:cNvPr id="188" name="Google Shape;18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 name="Google Shape;18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 name="Google Shape;19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 name="Google Shape;311;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 name="Shape 376"/>
        <p:cNvGrpSpPr/>
        <p:nvPr/>
      </p:nvGrpSpPr>
      <p:grpSpPr>
        <a:xfrm>
          <a:off x="0" y="0"/>
          <a:ext cx="0" cy="0"/>
          <a:chOff x="0" y="0"/>
          <a:chExt cx="0" cy="0"/>
        </a:xfrm>
      </p:grpSpPr>
      <p:sp>
        <p:nvSpPr>
          <p:cNvPr id="377" name="Google Shape;377;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 name="Google Shape;378;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 name="Shape 398"/>
        <p:cNvGrpSpPr/>
        <p:nvPr/>
      </p:nvGrpSpPr>
      <p:grpSpPr>
        <a:xfrm>
          <a:off x="0" y="0"/>
          <a:ext cx="0" cy="0"/>
          <a:chOff x="0" y="0"/>
          <a:chExt cx="0" cy="0"/>
        </a:xfrm>
      </p:grpSpPr>
      <p:sp>
        <p:nvSpPr>
          <p:cNvPr id="399" name="Google Shape;399;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 name="Shape 422"/>
        <p:cNvGrpSpPr/>
        <p:nvPr/>
      </p:nvGrpSpPr>
      <p:grpSpPr>
        <a:xfrm>
          <a:off x="0" y="0"/>
          <a:ext cx="0" cy="0"/>
          <a:chOff x="0" y="0"/>
          <a:chExt cx="0" cy="0"/>
        </a:xfrm>
      </p:grpSpPr>
      <p:sp>
        <p:nvSpPr>
          <p:cNvPr id="423" name="Google Shape;423;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 name="Google Shape;424;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1e94bc42db3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1e94bc42db3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1e94bc42db3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1e94bc42db3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1e94bc42db3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1e94bc42db3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 name="Shape 662"/>
        <p:cNvGrpSpPr/>
        <p:nvPr/>
      </p:nvGrpSpPr>
      <p:grpSpPr>
        <a:xfrm>
          <a:off x="0" y="0"/>
          <a:ext cx="0" cy="0"/>
          <a:chOff x="0" y="0"/>
          <a:chExt cx="0" cy="0"/>
        </a:xfrm>
      </p:grpSpPr>
      <p:sp>
        <p:nvSpPr>
          <p:cNvPr id="663" name="Google Shape;663;g1e94bc42db3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 name="Google Shape;664;g1e94bc42db3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1e94bc42db3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1e94bc42db3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1e94bc42db3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1e94bc42db3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29198290893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29198290893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 name="Shape 718"/>
        <p:cNvGrpSpPr/>
        <p:nvPr/>
      </p:nvGrpSpPr>
      <p:grpSpPr>
        <a:xfrm>
          <a:off x="0" y="0"/>
          <a:ext cx="0" cy="0"/>
          <a:chOff x="0" y="0"/>
          <a:chExt cx="0" cy="0"/>
        </a:xfrm>
      </p:grpSpPr>
      <p:sp>
        <p:nvSpPr>
          <p:cNvPr id="719" name="Google Shape;719;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 name="Google Shape;720;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1e983b834f6_3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1e983b834f6_3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6" name="Shape 1056"/>
        <p:cNvGrpSpPr/>
        <p:nvPr/>
      </p:nvGrpSpPr>
      <p:grpSpPr>
        <a:xfrm>
          <a:off x="0" y="0"/>
          <a:ext cx="0" cy="0"/>
          <a:chOff x="0" y="0"/>
          <a:chExt cx="0" cy="0"/>
        </a:xfrm>
      </p:grpSpPr>
      <p:sp>
        <p:nvSpPr>
          <p:cNvPr id="1057" name="Google Shape;1057;g1e96307089b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 name="Google Shape;1058;g1e96307089b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 name="Shape 1066"/>
        <p:cNvGrpSpPr/>
        <p:nvPr/>
      </p:nvGrpSpPr>
      <p:grpSpPr>
        <a:xfrm>
          <a:off x="0" y="0"/>
          <a:ext cx="0" cy="0"/>
          <a:chOff x="0" y="0"/>
          <a:chExt cx="0" cy="0"/>
        </a:xfrm>
      </p:grpSpPr>
      <p:sp>
        <p:nvSpPr>
          <p:cNvPr id="1067" name="Google Shape;1067;g1e96307089b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 name="Google Shape;1068;g1e96307089b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1e96307089b_0_8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1e96307089b_0_88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 name="Shape 1080"/>
        <p:cNvGrpSpPr/>
        <p:nvPr/>
      </p:nvGrpSpPr>
      <p:grpSpPr>
        <a:xfrm>
          <a:off x="0" y="0"/>
          <a:ext cx="0" cy="0"/>
          <a:chOff x="0" y="0"/>
          <a:chExt cx="0" cy="0"/>
        </a:xfrm>
      </p:grpSpPr>
      <p:sp>
        <p:nvSpPr>
          <p:cNvPr id="1081" name="Google Shape;1081;g1e96307089b_0_8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 name="Google Shape;1082;g1e96307089b_0_8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1e96307089b_0_8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1e96307089b_0_8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1e96307089b_0_8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1e96307089b_0_8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 name="Shape 1126"/>
        <p:cNvGrpSpPr/>
        <p:nvPr/>
      </p:nvGrpSpPr>
      <p:grpSpPr>
        <a:xfrm>
          <a:off x="0" y="0"/>
          <a:ext cx="0" cy="0"/>
          <a:chOff x="0" y="0"/>
          <a:chExt cx="0" cy="0"/>
        </a:xfrm>
      </p:grpSpPr>
      <p:sp>
        <p:nvSpPr>
          <p:cNvPr id="1127" name="Google Shape;1127;g1e96307089b_0_88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 name="Google Shape;1128;g1e96307089b_0_88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1e96307089b_0_9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1e96307089b_0_9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6" name="Shape 3666"/>
        <p:cNvGrpSpPr/>
        <p:nvPr/>
      </p:nvGrpSpPr>
      <p:grpSpPr>
        <a:xfrm>
          <a:off x="0" y="0"/>
          <a:ext cx="0" cy="0"/>
          <a:chOff x="0" y="0"/>
          <a:chExt cx="0" cy="0"/>
        </a:xfrm>
      </p:grpSpPr>
      <p:sp>
        <p:nvSpPr>
          <p:cNvPr id="3667" name="Google Shape;3667;g1e96307089b_0_11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8" name="Google Shape;3668;g1e96307089b_0_11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5" name="Shape 4085"/>
        <p:cNvGrpSpPr/>
        <p:nvPr/>
      </p:nvGrpSpPr>
      <p:grpSpPr>
        <a:xfrm>
          <a:off x="0" y="0"/>
          <a:ext cx="0" cy="0"/>
          <a:chOff x="0" y="0"/>
          <a:chExt cx="0" cy="0"/>
        </a:xfrm>
      </p:grpSpPr>
      <p:sp>
        <p:nvSpPr>
          <p:cNvPr id="4086" name="Google Shape;4086;g1e96307089b_0_11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7" name="Google Shape;4087;g1e96307089b_0_11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5" name="Shape 4255"/>
        <p:cNvGrpSpPr/>
        <p:nvPr/>
      </p:nvGrpSpPr>
      <p:grpSpPr>
        <a:xfrm>
          <a:off x="0" y="0"/>
          <a:ext cx="0" cy="0"/>
          <a:chOff x="0" y="0"/>
          <a:chExt cx="0" cy="0"/>
        </a:xfrm>
      </p:grpSpPr>
      <p:sp>
        <p:nvSpPr>
          <p:cNvPr id="4256" name="Google Shape;4256;g1e96307089b_0_11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7" name="Google Shape;4257;g1e96307089b_0_11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0" name="Shape 4660"/>
        <p:cNvGrpSpPr/>
        <p:nvPr/>
      </p:nvGrpSpPr>
      <p:grpSpPr>
        <a:xfrm>
          <a:off x="0" y="0"/>
          <a:ext cx="0" cy="0"/>
          <a:chOff x="0" y="0"/>
          <a:chExt cx="0" cy="0"/>
        </a:xfrm>
      </p:grpSpPr>
      <p:sp>
        <p:nvSpPr>
          <p:cNvPr id="4661" name="Google Shape;4661;g1e96307089b_0_12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2" name="Google Shape;4662;g1e96307089b_0_12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0" name="Shape 5040"/>
        <p:cNvGrpSpPr/>
        <p:nvPr/>
      </p:nvGrpSpPr>
      <p:grpSpPr>
        <a:xfrm>
          <a:off x="0" y="0"/>
          <a:ext cx="0" cy="0"/>
          <a:chOff x="0" y="0"/>
          <a:chExt cx="0" cy="0"/>
        </a:xfrm>
      </p:grpSpPr>
      <p:sp>
        <p:nvSpPr>
          <p:cNvPr id="5041" name="Google Shape;5041;g1e96307089b_0_12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2" name="Google Shape;5042;g1e96307089b_0_12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6" name="Shape 5466"/>
        <p:cNvGrpSpPr/>
        <p:nvPr/>
      </p:nvGrpSpPr>
      <p:grpSpPr>
        <a:xfrm>
          <a:off x="0" y="0"/>
          <a:ext cx="0" cy="0"/>
          <a:chOff x="0" y="0"/>
          <a:chExt cx="0" cy="0"/>
        </a:xfrm>
      </p:grpSpPr>
      <p:sp>
        <p:nvSpPr>
          <p:cNvPr id="5467" name="Google Shape;5467;g1e96307089b_0_13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8" name="Google Shape;5468;g1e96307089b_0_13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7" name="Shape 5827"/>
        <p:cNvGrpSpPr/>
        <p:nvPr/>
      </p:nvGrpSpPr>
      <p:grpSpPr>
        <a:xfrm>
          <a:off x="0" y="0"/>
          <a:ext cx="0" cy="0"/>
          <a:chOff x="0" y="0"/>
          <a:chExt cx="0" cy="0"/>
        </a:xfrm>
      </p:grpSpPr>
      <p:sp>
        <p:nvSpPr>
          <p:cNvPr id="5828" name="Google Shape;5828;g1e96307089b_0_13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9" name="Google Shape;5829;g1e96307089b_0_13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7" name="Shape 6337"/>
        <p:cNvGrpSpPr/>
        <p:nvPr/>
      </p:nvGrpSpPr>
      <p:grpSpPr>
        <a:xfrm>
          <a:off x="0" y="0"/>
          <a:ext cx="0" cy="0"/>
          <a:chOff x="0" y="0"/>
          <a:chExt cx="0" cy="0"/>
        </a:xfrm>
      </p:grpSpPr>
      <p:sp>
        <p:nvSpPr>
          <p:cNvPr id="6338" name="Google Shape;6338;g1e96307089b_0_14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9" name="Google Shape;6339;g1e96307089b_0_14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7" name="Shape 6957"/>
        <p:cNvGrpSpPr/>
        <p:nvPr/>
      </p:nvGrpSpPr>
      <p:grpSpPr>
        <a:xfrm>
          <a:off x="0" y="0"/>
          <a:ext cx="0" cy="0"/>
          <a:chOff x="0" y="0"/>
          <a:chExt cx="0" cy="0"/>
        </a:xfrm>
      </p:grpSpPr>
      <p:sp>
        <p:nvSpPr>
          <p:cNvPr id="6958" name="Google Shape;6958;g1e96307089b_0_14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9" name="Google Shape;6959;g1e96307089b_0_14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1" name="Shape 7551"/>
        <p:cNvGrpSpPr/>
        <p:nvPr/>
      </p:nvGrpSpPr>
      <p:grpSpPr>
        <a:xfrm>
          <a:off x="0" y="0"/>
          <a:ext cx="0" cy="0"/>
          <a:chOff x="0" y="0"/>
          <a:chExt cx="0" cy="0"/>
        </a:xfrm>
      </p:grpSpPr>
      <p:sp>
        <p:nvSpPr>
          <p:cNvPr id="7552" name="Google Shape;7552;g1e96307089b_0_15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3" name="Google Shape;7553;g1e96307089b_0_15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2" name="Shape 7872"/>
        <p:cNvGrpSpPr/>
        <p:nvPr/>
      </p:nvGrpSpPr>
      <p:grpSpPr>
        <a:xfrm>
          <a:off x="0" y="0"/>
          <a:ext cx="0" cy="0"/>
          <a:chOff x="0" y="0"/>
          <a:chExt cx="0" cy="0"/>
        </a:xfrm>
      </p:grpSpPr>
      <p:sp>
        <p:nvSpPr>
          <p:cNvPr id="7873" name="Google Shape;7873;g1e96307089b_0_15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4" name="Google Shape;7874;g1e96307089b_0_15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0" name="Shape 8180"/>
        <p:cNvGrpSpPr/>
        <p:nvPr/>
      </p:nvGrpSpPr>
      <p:grpSpPr>
        <a:xfrm>
          <a:off x="0" y="0"/>
          <a:ext cx="0" cy="0"/>
          <a:chOff x="0" y="0"/>
          <a:chExt cx="0" cy="0"/>
        </a:xfrm>
      </p:grpSpPr>
      <p:sp>
        <p:nvSpPr>
          <p:cNvPr id="8181" name="Google Shape;8181;g1e96307089b_0_17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2" name="Google Shape;8182;g1e96307089b_0_17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6.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3.png"/><Relationship Id="rId4" Type="http://schemas.openxmlformats.org/officeDocument/2006/relationships/image" Target="../media/image5.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30000"/>
          </a:blip>
          <a:srcRect b="7804" l="0" r="0" t="7821"/>
          <a:stretch/>
        </p:blipFill>
        <p:spPr>
          <a:xfrm>
            <a:off x="-25" y="0"/>
            <a:ext cx="9144000" cy="5143501"/>
          </a:xfrm>
          <a:prstGeom prst="rect">
            <a:avLst/>
          </a:prstGeom>
          <a:noFill/>
          <a:ln>
            <a:noFill/>
          </a:ln>
        </p:spPr>
      </p:pic>
      <p:sp>
        <p:nvSpPr>
          <p:cNvPr id="10" name="Google Shape;10;p2"/>
          <p:cNvSpPr txBox="1"/>
          <p:nvPr>
            <p:ph type="ctrTitle"/>
          </p:nvPr>
        </p:nvSpPr>
        <p:spPr>
          <a:xfrm>
            <a:off x="713225" y="1105698"/>
            <a:ext cx="3637500" cy="24195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b="0"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13225" y="3601288"/>
            <a:ext cx="3637500" cy="436500"/>
          </a:xfrm>
          <a:prstGeom prst="rect">
            <a:avLst/>
          </a:prstGeom>
        </p:spPr>
        <p:txBody>
          <a:bodyPr anchorCtr="0" anchor="t" bIns="91425" lIns="91425" spcFirstLastPara="1" rIns="91425" wrap="square" tIns="91425">
            <a:noAutofit/>
          </a:bodyPr>
          <a:lstStyle>
            <a:lvl1pPr lvl="0">
              <a:spcBef>
                <a:spcPts val="0"/>
              </a:spcBef>
              <a:spcAft>
                <a:spcPts val="0"/>
              </a:spcAft>
              <a:buSzPts val="1400"/>
              <a:buNone/>
              <a:defRPr sz="15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rotWithShape="1">
          <a:blip r:embed="rId2">
            <a:alphaModFix amt="35000"/>
          </a:blip>
          <a:srcRect b="7799" l="34156" r="34064" t="7426"/>
          <a:stretch/>
        </p:blipFill>
        <p:spPr>
          <a:xfrm flipH="1" rot="-5400000">
            <a:off x="1995923" y="-2006273"/>
            <a:ext cx="5152152" cy="9161824"/>
          </a:xfrm>
          <a:prstGeom prst="rect">
            <a:avLst/>
          </a:prstGeom>
          <a:noFill/>
          <a:ln>
            <a:noFill/>
          </a:ln>
        </p:spPr>
      </p:pic>
      <p:sp>
        <p:nvSpPr>
          <p:cNvPr id="14" name="Google Shape;14;p3"/>
          <p:cNvSpPr txBox="1"/>
          <p:nvPr>
            <p:ph type="title"/>
          </p:nvPr>
        </p:nvSpPr>
        <p:spPr>
          <a:xfrm>
            <a:off x="895100" y="2530650"/>
            <a:ext cx="3774600" cy="7755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b="0"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895088" y="1462350"/>
            <a:ext cx="1285500" cy="9159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b="0"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txBox="1"/>
          <p:nvPr>
            <p:ph idx="1" type="subTitle"/>
          </p:nvPr>
        </p:nvSpPr>
        <p:spPr>
          <a:xfrm>
            <a:off x="895100" y="3306150"/>
            <a:ext cx="3774600" cy="37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pic>
        <p:nvPicPr>
          <p:cNvPr id="18" name="Google Shape;18;p4"/>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
        <p:nvSpPr>
          <p:cNvPr id="19" name="Google Shape;19;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0" name="Google Shape;20;p4"/>
          <p:cNvSpPr txBox="1"/>
          <p:nvPr>
            <p:ph idx="1" type="subTitle"/>
          </p:nvPr>
        </p:nvSpPr>
        <p:spPr>
          <a:xfrm>
            <a:off x="2089950" y="1232594"/>
            <a:ext cx="4964100" cy="293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3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pic>
        <p:nvPicPr>
          <p:cNvPr id="22" name="Google Shape;22;p5"/>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
        <p:nvSpPr>
          <p:cNvPr id="23" name="Google Shape;23;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4" name="Google Shape;24;p5"/>
          <p:cNvSpPr txBox="1"/>
          <p:nvPr>
            <p:ph idx="1" type="subTitle"/>
          </p:nvPr>
        </p:nvSpPr>
        <p:spPr>
          <a:xfrm>
            <a:off x="5055284" y="3646186"/>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5" name="Google Shape;25;p5"/>
          <p:cNvSpPr txBox="1"/>
          <p:nvPr>
            <p:ph idx="2" type="subTitle"/>
          </p:nvPr>
        </p:nvSpPr>
        <p:spPr>
          <a:xfrm>
            <a:off x="1583300" y="3646186"/>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 name="Google Shape;26;p5"/>
          <p:cNvSpPr txBox="1"/>
          <p:nvPr>
            <p:ph idx="3" type="subTitle"/>
          </p:nvPr>
        </p:nvSpPr>
        <p:spPr>
          <a:xfrm>
            <a:off x="5055275" y="3318027"/>
            <a:ext cx="2505600" cy="40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27" name="Google Shape;27;p5"/>
          <p:cNvSpPr txBox="1"/>
          <p:nvPr>
            <p:ph idx="4" type="subTitle"/>
          </p:nvPr>
        </p:nvSpPr>
        <p:spPr>
          <a:xfrm>
            <a:off x="1583075" y="3318027"/>
            <a:ext cx="2505600" cy="40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pic>
        <p:nvPicPr>
          <p:cNvPr id="29" name="Google Shape;29;p6"/>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
        <p:nvSpPr>
          <p:cNvPr id="30" name="Google Shape;3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1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pic>
        <p:nvPicPr>
          <p:cNvPr id="32" name="Google Shape;32;p7"/>
          <p:cNvPicPr preferRelativeResize="0"/>
          <p:nvPr/>
        </p:nvPicPr>
        <p:blipFill rotWithShape="1">
          <a:blip r:embed="rId2">
            <a:alphaModFix amt="30000"/>
          </a:blip>
          <a:srcRect b="7804" l="0" r="0" t="7821"/>
          <a:stretch/>
        </p:blipFill>
        <p:spPr>
          <a:xfrm>
            <a:off x="-25" y="0"/>
            <a:ext cx="9144000" cy="5143501"/>
          </a:xfrm>
          <a:prstGeom prst="rect">
            <a:avLst/>
          </a:prstGeom>
          <a:noFill/>
          <a:ln>
            <a:noFill/>
          </a:ln>
        </p:spPr>
      </p:pic>
      <p:sp>
        <p:nvSpPr>
          <p:cNvPr id="33" name="Google Shape;33;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4" name="Google Shape;34;p7"/>
          <p:cNvSpPr txBox="1"/>
          <p:nvPr>
            <p:ph idx="1" type="subTitle"/>
          </p:nvPr>
        </p:nvSpPr>
        <p:spPr>
          <a:xfrm>
            <a:off x="720000" y="1505375"/>
            <a:ext cx="3545100" cy="2610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5" name="Shape 35"/>
        <p:cNvGrpSpPr/>
        <p:nvPr/>
      </p:nvGrpSpPr>
      <p:grpSpPr>
        <a:xfrm>
          <a:off x="0" y="0"/>
          <a:ext cx="0" cy="0"/>
          <a:chOff x="0" y="0"/>
          <a:chExt cx="0" cy="0"/>
        </a:xfrm>
      </p:grpSpPr>
      <p:pic>
        <p:nvPicPr>
          <p:cNvPr id="36" name="Google Shape;36;p8"/>
          <p:cNvPicPr preferRelativeResize="0"/>
          <p:nvPr/>
        </p:nvPicPr>
        <p:blipFill rotWithShape="1">
          <a:blip r:embed="rId2">
            <a:alphaModFix amt="35000"/>
          </a:blip>
          <a:srcRect b="7799" l="34156" r="34064" t="7426"/>
          <a:stretch/>
        </p:blipFill>
        <p:spPr>
          <a:xfrm flipH="1" rot="-5400000">
            <a:off x="1995923" y="-2006273"/>
            <a:ext cx="5152152" cy="9161824"/>
          </a:xfrm>
          <a:prstGeom prst="rect">
            <a:avLst/>
          </a:prstGeom>
          <a:noFill/>
          <a:ln>
            <a:noFill/>
          </a:ln>
        </p:spPr>
      </p:pic>
      <p:sp>
        <p:nvSpPr>
          <p:cNvPr id="37" name="Google Shape;37;p8"/>
          <p:cNvSpPr txBox="1"/>
          <p:nvPr>
            <p:ph type="title"/>
          </p:nvPr>
        </p:nvSpPr>
        <p:spPr>
          <a:xfrm>
            <a:off x="713225" y="1612500"/>
            <a:ext cx="3858600" cy="1918500"/>
          </a:xfrm>
          <a:prstGeom prst="rect">
            <a:avLst/>
          </a:prstGeom>
        </p:spPr>
        <p:txBody>
          <a:bodyPr anchorCtr="0" anchor="t" bIns="91425" lIns="91425" spcFirstLastPara="1" rIns="91425" wrap="square" tIns="91425">
            <a:noAutofit/>
          </a:bodyPr>
          <a:lstStyle>
            <a:lvl1pPr lvl="0">
              <a:spcBef>
                <a:spcPts val="0"/>
              </a:spcBef>
              <a:spcAft>
                <a:spcPts val="0"/>
              </a:spcAft>
              <a:buSzPts val="4800"/>
              <a:buNone/>
              <a:defRPr b="0" sz="63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 name="Shape 38"/>
        <p:cNvGrpSpPr/>
        <p:nvPr/>
      </p:nvGrpSpPr>
      <p:grpSpPr>
        <a:xfrm>
          <a:off x="0" y="0"/>
          <a:ext cx="0" cy="0"/>
          <a:chOff x="0" y="0"/>
          <a:chExt cx="0" cy="0"/>
        </a:xfrm>
      </p:grpSpPr>
      <p:pic>
        <p:nvPicPr>
          <p:cNvPr id="39" name="Google Shape;39;p9"/>
          <p:cNvPicPr preferRelativeResize="0"/>
          <p:nvPr/>
        </p:nvPicPr>
        <p:blipFill rotWithShape="1">
          <a:blip r:embed="rId2">
            <a:alphaModFix amt="30000"/>
          </a:blip>
          <a:srcRect b="7804" l="0" r="0" t="7821"/>
          <a:stretch/>
        </p:blipFill>
        <p:spPr>
          <a:xfrm rot="10800000">
            <a:off x="-25" y="0"/>
            <a:ext cx="9144000" cy="5143501"/>
          </a:xfrm>
          <a:prstGeom prst="rect">
            <a:avLst/>
          </a:prstGeom>
          <a:noFill/>
          <a:ln>
            <a:noFill/>
          </a:ln>
        </p:spPr>
      </p:pic>
      <p:sp>
        <p:nvSpPr>
          <p:cNvPr id="40" name="Google Shape;40;p9"/>
          <p:cNvSpPr txBox="1"/>
          <p:nvPr>
            <p:ph type="title"/>
          </p:nvPr>
        </p:nvSpPr>
        <p:spPr>
          <a:xfrm>
            <a:off x="5010675" y="1598549"/>
            <a:ext cx="2993400" cy="10449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b="0" sz="6500">
                <a:solidFill>
                  <a:srgbClr val="04304C"/>
                </a:solidFill>
              </a:defRPr>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
        <p:nvSpPr>
          <p:cNvPr id="41" name="Google Shape;41;p9"/>
          <p:cNvSpPr txBox="1"/>
          <p:nvPr>
            <p:ph idx="1" type="subTitle"/>
          </p:nvPr>
        </p:nvSpPr>
        <p:spPr>
          <a:xfrm>
            <a:off x="5010675" y="2643454"/>
            <a:ext cx="2993400" cy="90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 name="Shape 42"/>
        <p:cNvGrpSpPr/>
        <p:nvPr/>
      </p:nvGrpSpPr>
      <p:grpSpPr>
        <a:xfrm>
          <a:off x="0" y="0"/>
          <a:ext cx="0" cy="0"/>
          <a:chOff x="0" y="0"/>
          <a:chExt cx="0" cy="0"/>
        </a:xfrm>
      </p:grpSpPr>
      <p:sp>
        <p:nvSpPr>
          <p:cNvPr id="43" name="Google Shape;43;p10"/>
          <p:cNvSpPr/>
          <p:nvPr>
            <p:ph idx="2" type="pic"/>
          </p:nvPr>
        </p:nvSpPr>
        <p:spPr>
          <a:xfrm>
            <a:off x="-25" y="-6900"/>
            <a:ext cx="9144000" cy="5157300"/>
          </a:xfrm>
          <a:prstGeom prst="rect">
            <a:avLst/>
          </a:prstGeom>
          <a:noFill/>
          <a:ln>
            <a:noFill/>
          </a:ln>
        </p:spPr>
      </p:sp>
      <p:sp>
        <p:nvSpPr>
          <p:cNvPr id="44" name="Google Shape;44;p10"/>
          <p:cNvSpPr txBox="1"/>
          <p:nvPr>
            <p:ph type="title"/>
          </p:nvPr>
        </p:nvSpPr>
        <p:spPr>
          <a:xfrm>
            <a:off x="720000" y="403130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100"/>
              <a:buNone/>
              <a:defRPr b="0" sz="3100"/>
            </a:lvl1pPr>
            <a:lvl2pPr lvl="1" rtl="0" algn="ctr">
              <a:spcBef>
                <a:spcPts val="0"/>
              </a:spcBef>
              <a:spcAft>
                <a:spcPts val="0"/>
              </a:spcAft>
              <a:buSzPts val="3100"/>
              <a:buNone/>
              <a:defRPr/>
            </a:lvl2pPr>
            <a:lvl3pPr lvl="2" rtl="0" algn="ctr">
              <a:spcBef>
                <a:spcPts val="0"/>
              </a:spcBef>
              <a:spcAft>
                <a:spcPts val="0"/>
              </a:spcAft>
              <a:buSzPts val="3100"/>
              <a:buNone/>
              <a:defRPr/>
            </a:lvl3pPr>
            <a:lvl4pPr lvl="3" rtl="0" algn="ctr">
              <a:spcBef>
                <a:spcPts val="0"/>
              </a:spcBef>
              <a:spcAft>
                <a:spcPts val="0"/>
              </a:spcAft>
              <a:buSzPts val="3100"/>
              <a:buNone/>
              <a:defRPr/>
            </a:lvl4pPr>
            <a:lvl5pPr lvl="4" rtl="0" algn="ctr">
              <a:spcBef>
                <a:spcPts val="0"/>
              </a:spcBef>
              <a:spcAft>
                <a:spcPts val="0"/>
              </a:spcAft>
              <a:buSzPts val="3100"/>
              <a:buNone/>
              <a:defRPr/>
            </a:lvl5pPr>
            <a:lvl6pPr lvl="5" rtl="0" algn="ctr">
              <a:spcBef>
                <a:spcPts val="0"/>
              </a:spcBef>
              <a:spcAft>
                <a:spcPts val="0"/>
              </a:spcAft>
              <a:buSzPts val="3100"/>
              <a:buNone/>
              <a:defRPr/>
            </a:lvl6pPr>
            <a:lvl7pPr lvl="6" rtl="0" algn="ctr">
              <a:spcBef>
                <a:spcPts val="0"/>
              </a:spcBef>
              <a:spcAft>
                <a:spcPts val="0"/>
              </a:spcAft>
              <a:buSzPts val="3100"/>
              <a:buNone/>
              <a:defRPr/>
            </a:lvl7pPr>
            <a:lvl8pPr lvl="7" rtl="0" algn="ctr">
              <a:spcBef>
                <a:spcPts val="0"/>
              </a:spcBef>
              <a:spcAft>
                <a:spcPts val="0"/>
              </a:spcAft>
              <a:buSzPts val="3100"/>
              <a:buNone/>
              <a:defRPr/>
            </a:lvl8pPr>
            <a:lvl9pPr lvl="8" rtl="0" algn="ctr">
              <a:spcBef>
                <a:spcPts val="0"/>
              </a:spcBef>
              <a:spcAft>
                <a:spcPts val="0"/>
              </a:spcAft>
              <a:buSzPts val="3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5" name="Shape 45"/>
        <p:cNvGrpSpPr/>
        <p:nvPr/>
      </p:nvGrpSpPr>
      <p:grpSpPr>
        <a:xfrm>
          <a:off x="0" y="0"/>
          <a:ext cx="0" cy="0"/>
          <a:chOff x="0" y="0"/>
          <a:chExt cx="0" cy="0"/>
        </a:xfrm>
      </p:grpSpPr>
      <p:pic>
        <p:nvPicPr>
          <p:cNvPr id="46" name="Google Shape;46;p11"/>
          <p:cNvPicPr preferRelativeResize="0"/>
          <p:nvPr/>
        </p:nvPicPr>
        <p:blipFill rotWithShape="1">
          <a:blip r:embed="rId2">
            <a:alphaModFix amt="35000"/>
          </a:blip>
          <a:srcRect b="7799" l="34156" r="34064" t="7426"/>
          <a:stretch/>
        </p:blipFill>
        <p:spPr>
          <a:xfrm flipH="1" rot="-5400000">
            <a:off x="1995923" y="-2006273"/>
            <a:ext cx="5152152" cy="9161824"/>
          </a:xfrm>
          <a:prstGeom prst="rect">
            <a:avLst/>
          </a:prstGeom>
          <a:noFill/>
          <a:ln>
            <a:noFill/>
          </a:ln>
        </p:spPr>
      </p:pic>
      <p:sp>
        <p:nvSpPr>
          <p:cNvPr id="47" name="Google Shape;47;p11"/>
          <p:cNvSpPr txBox="1"/>
          <p:nvPr>
            <p:ph hasCustomPrompt="1" type="title"/>
          </p:nvPr>
        </p:nvSpPr>
        <p:spPr>
          <a:xfrm>
            <a:off x="2138225" y="1753650"/>
            <a:ext cx="4867500" cy="1139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b="0" sz="6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8" name="Google Shape;48;p11"/>
          <p:cNvSpPr txBox="1"/>
          <p:nvPr>
            <p:ph idx="1" type="subTitle"/>
          </p:nvPr>
        </p:nvSpPr>
        <p:spPr>
          <a:xfrm>
            <a:off x="2138225" y="2892750"/>
            <a:ext cx="4867500" cy="497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9" name="Shape 4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0" name="Shape 50"/>
        <p:cNvGrpSpPr/>
        <p:nvPr/>
      </p:nvGrpSpPr>
      <p:grpSpPr>
        <a:xfrm>
          <a:off x="0" y="0"/>
          <a:ext cx="0" cy="0"/>
          <a:chOff x="0" y="0"/>
          <a:chExt cx="0" cy="0"/>
        </a:xfrm>
      </p:grpSpPr>
      <p:pic>
        <p:nvPicPr>
          <p:cNvPr id="51" name="Google Shape;51;p13"/>
          <p:cNvPicPr preferRelativeResize="0"/>
          <p:nvPr/>
        </p:nvPicPr>
        <p:blipFill rotWithShape="1">
          <a:blip r:embed="rId2">
            <a:alphaModFix amt="30000"/>
          </a:blip>
          <a:srcRect b="7804" l="0" r="0" t="7821"/>
          <a:stretch/>
        </p:blipFill>
        <p:spPr>
          <a:xfrm flipH="1" rot="10800000">
            <a:off x="-25" y="0"/>
            <a:ext cx="9144000" cy="5143501"/>
          </a:xfrm>
          <a:prstGeom prst="rect">
            <a:avLst/>
          </a:prstGeom>
          <a:noFill/>
          <a:ln>
            <a:noFill/>
          </a:ln>
        </p:spPr>
      </p:pic>
      <p:sp>
        <p:nvSpPr>
          <p:cNvPr id="52" name="Google Shape;52;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53" name="Google Shape;53;p13"/>
          <p:cNvSpPr txBox="1"/>
          <p:nvPr>
            <p:ph idx="1" type="subTitle"/>
          </p:nvPr>
        </p:nvSpPr>
        <p:spPr>
          <a:xfrm>
            <a:off x="720000" y="2209189"/>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 name="Google Shape;54;p13"/>
          <p:cNvSpPr txBox="1"/>
          <p:nvPr>
            <p:ph idx="2" type="subTitle"/>
          </p:nvPr>
        </p:nvSpPr>
        <p:spPr>
          <a:xfrm>
            <a:off x="3339939" y="2209194"/>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 name="Google Shape;55;p13"/>
          <p:cNvSpPr txBox="1"/>
          <p:nvPr>
            <p:ph idx="3" type="subTitle"/>
          </p:nvPr>
        </p:nvSpPr>
        <p:spPr>
          <a:xfrm>
            <a:off x="720000" y="3942375"/>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 name="Google Shape;56;p13"/>
          <p:cNvSpPr txBox="1"/>
          <p:nvPr>
            <p:ph idx="4" type="subTitle"/>
          </p:nvPr>
        </p:nvSpPr>
        <p:spPr>
          <a:xfrm>
            <a:off x="3340037" y="3942375"/>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 name="Google Shape;57;p13"/>
          <p:cNvSpPr txBox="1"/>
          <p:nvPr>
            <p:ph idx="5" type="subTitle"/>
          </p:nvPr>
        </p:nvSpPr>
        <p:spPr>
          <a:xfrm>
            <a:off x="5953396" y="2209189"/>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 name="Google Shape;58;p13"/>
          <p:cNvSpPr txBox="1"/>
          <p:nvPr>
            <p:ph idx="6" type="subTitle"/>
          </p:nvPr>
        </p:nvSpPr>
        <p:spPr>
          <a:xfrm>
            <a:off x="5959974" y="3942375"/>
            <a:ext cx="247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 name="Google Shape;59;p13"/>
          <p:cNvSpPr txBox="1"/>
          <p:nvPr>
            <p:ph hasCustomPrompt="1" idx="7" type="title"/>
          </p:nvPr>
        </p:nvSpPr>
        <p:spPr>
          <a:xfrm>
            <a:off x="821900" y="1353495"/>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0" name="Google Shape;60;p13"/>
          <p:cNvSpPr txBox="1"/>
          <p:nvPr>
            <p:ph hasCustomPrompt="1" idx="8" type="title"/>
          </p:nvPr>
        </p:nvSpPr>
        <p:spPr>
          <a:xfrm>
            <a:off x="821900" y="3086166"/>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 name="Google Shape;61;p13"/>
          <p:cNvSpPr txBox="1"/>
          <p:nvPr>
            <p:ph hasCustomPrompt="1" idx="9" type="title"/>
          </p:nvPr>
        </p:nvSpPr>
        <p:spPr>
          <a:xfrm>
            <a:off x="3441883" y="1353495"/>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p:nvPr>
            <p:ph hasCustomPrompt="1" idx="13" type="title"/>
          </p:nvPr>
        </p:nvSpPr>
        <p:spPr>
          <a:xfrm>
            <a:off x="3441883" y="3086166"/>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3" name="Google Shape;63;p13"/>
          <p:cNvSpPr txBox="1"/>
          <p:nvPr>
            <p:ph hasCustomPrompt="1" idx="14" type="title"/>
          </p:nvPr>
        </p:nvSpPr>
        <p:spPr>
          <a:xfrm>
            <a:off x="6062324" y="1353495"/>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4" name="Google Shape;64;p13"/>
          <p:cNvSpPr txBox="1"/>
          <p:nvPr>
            <p:ph hasCustomPrompt="1" idx="15" type="title"/>
          </p:nvPr>
        </p:nvSpPr>
        <p:spPr>
          <a:xfrm>
            <a:off x="6055299" y="3086166"/>
            <a:ext cx="734700" cy="4476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p:nvPr>
            <p:ph idx="16" type="subTitle"/>
          </p:nvPr>
        </p:nvSpPr>
        <p:spPr>
          <a:xfrm>
            <a:off x="720000" y="1801100"/>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66" name="Google Shape;66;p13"/>
          <p:cNvSpPr txBox="1"/>
          <p:nvPr>
            <p:ph idx="17" type="subTitle"/>
          </p:nvPr>
        </p:nvSpPr>
        <p:spPr>
          <a:xfrm>
            <a:off x="3339939" y="1801100"/>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67" name="Google Shape;67;p13"/>
          <p:cNvSpPr txBox="1"/>
          <p:nvPr>
            <p:ph idx="18" type="subTitle"/>
          </p:nvPr>
        </p:nvSpPr>
        <p:spPr>
          <a:xfrm>
            <a:off x="5953396" y="1801100"/>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68" name="Google Shape;68;p13"/>
          <p:cNvSpPr txBox="1"/>
          <p:nvPr>
            <p:ph idx="19" type="subTitle"/>
          </p:nvPr>
        </p:nvSpPr>
        <p:spPr>
          <a:xfrm>
            <a:off x="720000" y="3533775"/>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69" name="Google Shape;69;p13"/>
          <p:cNvSpPr txBox="1"/>
          <p:nvPr>
            <p:ph idx="20" type="subTitle"/>
          </p:nvPr>
        </p:nvSpPr>
        <p:spPr>
          <a:xfrm>
            <a:off x="3340037" y="3533775"/>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70" name="Google Shape;70;p13"/>
          <p:cNvSpPr txBox="1"/>
          <p:nvPr>
            <p:ph idx="21" type="subTitle"/>
          </p:nvPr>
        </p:nvSpPr>
        <p:spPr>
          <a:xfrm>
            <a:off x="5959974" y="3533775"/>
            <a:ext cx="24708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nSpc>
                <a:spcPct val="100000"/>
              </a:lnSpc>
              <a:spcBef>
                <a:spcPts val="0"/>
              </a:spcBef>
              <a:spcAft>
                <a:spcPts val="0"/>
              </a:spcAft>
              <a:buSzPts val="2400"/>
              <a:buFont typeface="Mali"/>
              <a:buNone/>
              <a:defRPr b="1" sz="2400">
                <a:latin typeface="Mali"/>
                <a:ea typeface="Mali"/>
                <a:cs typeface="Mali"/>
                <a:sym typeface="Mali"/>
              </a:defRPr>
            </a:lvl2pPr>
            <a:lvl3pPr lvl="2" rtl="0">
              <a:lnSpc>
                <a:spcPct val="100000"/>
              </a:lnSpc>
              <a:spcBef>
                <a:spcPts val="0"/>
              </a:spcBef>
              <a:spcAft>
                <a:spcPts val="0"/>
              </a:spcAft>
              <a:buSzPts val="2400"/>
              <a:buFont typeface="Mali"/>
              <a:buNone/>
              <a:defRPr b="1" sz="2400">
                <a:latin typeface="Mali"/>
                <a:ea typeface="Mali"/>
                <a:cs typeface="Mali"/>
                <a:sym typeface="Mali"/>
              </a:defRPr>
            </a:lvl3pPr>
            <a:lvl4pPr lvl="3" rtl="0">
              <a:lnSpc>
                <a:spcPct val="100000"/>
              </a:lnSpc>
              <a:spcBef>
                <a:spcPts val="0"/>
              </a:spcBef>
              <a:spcAft>
                <a:spcPts val="0"/>
              </a:spcAft>
              <a:buSzPts val="2400"/>
              <a:buFont typeface="Mali"/>
              <a:buNone/>
              <a:defRPr b="1" sz="2400">
                <a:latin typeface="Mali"/>
                <a:ea typeface="Mali"/>
                <a:cs typeface="Mali"/>
                <a:sym typeface="Mali"/>
              </a:defRPr>
            </a:lvl4pPr>
            <a:lvl5pPr lvl="4" rtl="0">
              <a:lnSpc>
                <a:spcPct val="100000"/>
              </a:lnSpc>
              <a:spcBef>
                <a:spcPts val="0"/>
              </a:spcBef>
              <a:spcAft>
                <a:spcPts val="0"/>
              </a:spcAft>
              <a:buSzPts val="2400"/>
              <a:buFont typeface="Mali"/>
              <a:buNone/>
              <a:defRPr b="1" sz="2400">
                <a:latin typeface="Mali"/>
                <a:ea typeface="Mali"/>
                <a:cs typeface="Mali"/>
                <a:sym typeface="Mali"/>
              </a:defRPr>
            </a:lvl5pPr>
            <a:lvl6pPr lvl="5" rtl="0">
              <a:lnSpc>
                <a:spcPct val="100000"/>
              </a:lnSpc>
              <a:spcBef>
                <a:spcPts val="0"/>
              </a:spcBef>
              <a:spcAft>
                <a:spcPts val="0"/>
              </a:spcAft>
              <a:buSzPts val="2400"/>
              <a:buFont typeface="Mali"/>
              <a:buNone/>
              <a:defRPr b="1" sz="2400">
                <a:latin typeface="Mali"/>
                <a:ea typeface="Mali"/>
                <a:cs typeface="Mali"/>
                <a:sym typeface="Mali"/>
              </a:defRPr>
            </a:lvl6pPr>
            <a:lvl7pPr lvl="6" rtl="0">
              <a:lnSpc>
                <a:spcPct val="100000"/>
              </a:lnSpc>
              <a:spcBef>
                <a:spcPts val="0"/>
              </a:spcBef>
              <a:spcAft>
                <a:spcPts val="0"/>
              </a:spcAft>
              <a:buSzPts val="2400"/>
              <a:buFont typeface="Mali"/>
              <a:buNone/>
              <a:defRPr b="1" sz="2400">
                <a:latin typeface="Mali"/>
                <a:ea typeface="Mali"/>
                <a:cs typeface="Mali"/>
                <a:sym typeface="Mali"/>
              </a:defRPr>
            </a:lvl7pPr>
            <a:lvl8pPr lvl="7" rtl="0">
              <a:lnSpc>
                <a:spcPct val="100000"/>
              </a:lnSpc>
              <a:spcBef>
                <a:spcPts val="0"/>
              </a:spcBef>
              <a:spcAft>
                <a:spcPts val="0"/>
              </a:spcAft>
              <a:buSzPts val="2400"/>
              <a:buFont typeface="Mali"/>
              <a:buNone/>
              <a:defRPr b="1" sz="2400">
                <a:latin typeface="Mali"/>
                <a:ea typeface="Mali"/>
                <a:cs typeface="Mali"/>
                <a:sym typeface="Mali"/>
              </a:defRPr>
            </a:lvl8pPr>
            <a:lvl9pPr lvl="8" rtl="0">
              <a:lnSpc>
                <a:spcPct val="100000"/>
              </a:lnSpc>
              <a:spcBef>
                <a:spcPts val="0"/>
              </a:spcBef>
              <a:spcAft>
                <a:spcPts val="0"/>
              </a:spcAft>
              <a:buSzPts val="2400"/>
              <a:buFont typeface="Mali"/>
              <a:buNone/>
              <a:defRPr b="1" sz="2400">
                <a:latin typeface="Mali"/>
                <a:ea typeface="Mali"/>
                <a:cs typeface="Mali"/>
                <a:sym typeface="Mali"/>
              </a:defRPr>
            </a:lvl9pPr>
          </a:lstStyle>
          <a:p/>
        </p:txBody>
      </p:sp>
      <p:pic>
        <p:nvPicPr>
          <p:cNvPr id="71" name="Google Shape;71;p13"/>
          <p:cNvPicPr preferRelativeResize="0"/>
          <p:nvPr/>
        </p:nvPicPr>
        <p:blipFill rotWithShape="1">
          <a:blip r:embed="rId3">
            <a:alphaModFix/>
          </a:blip>
          <a:srcRect b="0" l="14112" r="28545" t="56111"/>
          <a:stretch/>
        </p:blipFill>
        <p:spPr>
          <a:xfrm>
            <a:off x="0" y="0"/>
            <a:ext cx="1043325" cy="798574"/>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72" name="Shape 72"/>
        <p:cNvGrpSpPr/>
        <p:nvPr/>
      </p:nvGrpSpPr>
      <p:grpSpPr>
        <a:xfrm>
          <a:off x="0" y="0"/>
          <a:ext cx="0" cy="0"/>
          <a:chOff x="0" y="0"/>
          <a:chExt cx="0" cy="0"/>
        </a:xfrm>
      </p:grpSpPr>
      <p:pic>
        <p:nvPicPr>
          <p:cNvPr id="73" name="Google Shape;73;p14"/>
          <p:cNvPicPr preferRelativeResize="0"/>
          <p:nvPr/>
        </p:nvPicPr>
        <p:blipFill rotWithShape="1">
          <a:blip r:embed="rId2">
            <a:alphaModFix amt="35000"/>
          </a:blip>
          <a:srcRect b="7799" l="34156" r="34064" t="7426"/>
          <a:stretch/>
        </p:blipFill>
        <p:spPr>
          <a:xfrm rot="5400000">
            <a:off x="1995923" y="-2006273"/>
            <a:ext cx="5152152" cy="9161824"/>
          </a:xfrm>
          <a:prstGeom prst="rect">
            <a:avLst/>
          </a:prstGeom>
          <a:noFill/>
          <a:ln>
            <a:noFill/>
          </a:ln>
        </p:spPr>
      </p:pic>
      <p:sp>
        <p:nvSpPr>
          <p:cNvPr id="74" name="Google Shape;74;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1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75" name="Shape 75"/>
        <p:cNvGrpSpPr/>
        <p:nvPr/>
      </p:nvGrpSpPr>
      <p:grpSpPr>
        <a:xfrm>
          <a:off x="0" y="0"/>
          <a:ext cx="0" cy="0"/>
          <a:chOff x="0" y="0"/>
          <a:chExt cx="0" cy="0"/>
        </a:xfrm>
      </p:grpSpPr>
      <p:pic>
        <p:nvPicPr>
          <p:cNvPr id="76" name="Google Shape;76;p15"/>
          <p:cNvPicPr preferRelativeResize="0"/>
          <p:nvPr/>
        </p:nvPicPr>
        <p:blipFill rotWithShape="1">
          <a:blip r:embed="rId2">
            <a:alphaModFix amt="30000"/>
          </a:blip>
          <a:srcRect b="7804" l="0" r="0" t="7821"/>
          <a:stretch/>
        </p:blipFill>
        <p:spPr>
          <a:xfrm>
            <a:off x="-25" y="0"/>
            <a:ext cx="9144000" cy="5143501"/>
          </a:xfrm>
          <a:prstGeom prst="rect">
            <a:avLst/>
          </a:prstGeom>
          <a:noFill/>
          <a:ln>
            <a:noFill/>
          </a:ln>
        </p:spPr>
      </p:pic>
      <p:sp>
        <p:nvSpPr>
          <p:cNvPr id="77" name="Google Shape;77;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1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78" name="Shape 78"/>
        <p:cNvGrpSpPr/>
        <p:nvPr/>
      </p:nvGrpSpPr>
      <p:grpSpPr>
        <a:xfrm>
          <a:off x="0" y="0"/>
          <a:ext cx="0" cy="0"/>
          <a:chOff x="0" y="0"/>
          <a:chExt cx="0" cy="0"/>
        </a:xfrm>
      </p:grpSpPr>
      <p:pic>
        <p:nvPicPr>
          <p:cNvPr id="79" name="Google Shape;79;p16"/>
          <p:cNvPicPr preferRelativeResize="0"/>
          <p:nvPr/>
        </p:nvPicPr>
        <p:blipFill rotWithShape="1">
          <a:blip r:embed="rId2">
            <a:alphaModFix amt="30000"/>
          </a:blip>
          <a:srcRect b="7804" l="0" r="0" t="7821"/>
          <a:stretch/>
        </p:blipFill>
        <p:spPr>
          <a:xfrm rot="10800000">
            <a:off x="-25" y="0"/>
            <a:ext cx="9144000" cy="5143501"/>
          </a:xfrm>
          <a:prstGeom prst="rect">
            <a:avLst/>
          </a:prstGeom>
          <a:noFill/>
          <a:ln>
            <a:noFill/>
          </a:ln>
        </p:spPr>
      </p:pic>
      <p:sp>
        <p:nvSpPr>
          <p:cNvPr id="80" name="Google Shape;80;p16"/>
          <p:cNvSpPr txBox="1"/>
          <p:nvPr>
            <p:ph type="title"/>
          </p:nvPr>
        </p:nvSpPr>
        <p:spPr>
          <a:xfrm>
            <a:off x="713225" y="3172500"/>
            <a:ext cx="3858900" cy="661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b="0" sz="29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81" name="Google Shape;81;p16"/>
          <p:cNvSpPr txBox="1"/>
          <p:nvPr>
            <p:ph idx="1" type="subTitle"/>
          </p:nvPr>
        </p:nvSpPr>
        <p:spPr>
          <a:xfrm>
            <a:off x="713225" y="1309200"/>
            <a:ext cx="6213900" cy="1863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82" name="Shape 82"/>
        <p:cNvGrpSpPr/>
        <p:nvPr/>
      </p:nvGrpSpPr>
      <p:grpSpPr>
        <a:xfrm>
          <a:off x="0" y="0"/>
          <a:ext cx="0" cy="0"/>
          <a:chOff x="0" y="0"/>
          <a:chExt cx="0" cy="0"/>
        </a:xfrm>
      </p:grpSpPr>
      <p:pic>
        <p:nvPicPr>
          <p:cNvPr id="83" name="Google Shape;83;p17"/>
          <p:cNvPicPr preferRelativeResize="0"/>
          <p:nvPr/>
        </p:nvPicPr>
        <p:blipFill rotWithShape="1">
          <a:blip r:embed="rId2">
            <a:alphaModFix amt="30000"/>
          </a:blip>
          <a:srcRect b="7804" l="0" r="0" t="7821"/>
          <a:stretch/>
        </p:blipFill>
        <p:spPr>
          <a:xfrm>
            <a:off x="-25" y="0"/>
            <a:ext cx="9144000" cy="5143501"/>
          </a:xfrm>
          <a:prstGeom prst="rect">
            <a:avLst/>
          </a:prstGeom>
          <a:noFill/>
          <a:ln>
            <a:noFill/>
          </a:ln>
        </p:spPr>
      </p:pic>
      <p:sp>
        <p:nvSpPr>
          <p:cNvPr id="84" name="Google Shape;84;p17"/>
          <p:cNvSpPr txBox="1"/>
          <p:nvPr>
            <p:ph type="title"/>
          </p:nvPr>
        </p:nvSpPr>
        <p:spPr>
          <a:xfrm>
            <a:off x="807500" y="1204450"/>
            <a:ext cx="3703800" cy="17037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85" name="Google Shape;85;p17"/>
          <p:cNvSpPr txBox="1"/>
          <p:nvPr>
            <p:ph idx="1" type="subTitle"/>
          </p:nvPr>
        </p:nvSpPr>
        <p:spPr>
          <a:xfrm>
            <a:off x="807500" y="2984129"/>
            <a:ext cx="3703800" cy="954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6" name="Google Shape;86;p17"/>
          <p:cNvSpPr/>
          <p:nvPr>
            <p:ph idx="2" type="pic"/>
          </p:nvPr>
        </p:nvSpPr>
        <p:spPr>
          <a:xfrm>
            <a:off x="5094400" y="255450"/>
            <a:ext cx="3437400" cy="4632600"/>
          </a:xfrm>
          <a:prstGeom prst="rect">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87" name="Shape 87"/>
        <p:cNvGrpSpPr/>
        <p:nvPr/>
      </p:nvGrpSpPr>
      <p:grpSpPr>
        <a:xfrm>
          <a:off x="0" y="0"/>
          <a:ext cx="0" cy="0"/>
          <a:chOff x="0" y="0"/>
          <a:chExt cx="0" cy="0"/>
        </a:xfrm>
      </p:grpSpPr>
      <p:pic>
        <p:nvPicPr>
          <p:cNvPr id="88" name="Google Shape;88;p18"/>
          <p:cNvPicPr preferRelativeResize="0"/>
          <p:nvPr/>
        </p:nvPicPr>
        <p:blipFill rotWithShape="1">
          <a:blip r:embed="rId2">
            <a:alphaModFix amt="30000"/>
          </a:blip>
          <a:srcRect b="7804" l="0" r="0" t="7821"/>
          <a:stretch/>
        </p:blipFill>
        <p:spPr>
          <a:xfrm rot="10800000">
            <a:off x="-25" y="0"/>
            <a:ext cx="9144000" cy="5143501"/>
          </a:xfrm>
          <a:prstGeom prst="rect">
            <a:avLst/>
          </a:prstGeom>
          <a:noFill/>
          <a:ln>
            <a:noFill/>
          </a:ln>
        </p:spPr>
      </p:pic>
      <p:sp>
        <p:nvSpPr>
          <p:cNvPr id="89" name="Google Shape;89;p18"/>
          <p:cNvSpPr txBox="1"/>
          <p:nvPr>
            <p:ph type="title"/>
          </p:nvPr>
        </p:nvSpPr>
        <p:spPr>
          <a:xfrm>
            <a:off x="843302"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90" name="Google Shape;90;p18"/>
          <p:cNvSpPr txBox="1"/>
          <p:nvPr>
            <p:ph idx="1" type="subTitle"/>
          </p:nvPr>
        </p:nvSpPr>
        <p:spPr>
          <a:xfrm>
            <a:off x="843302" y="2700750"/>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91" name="Google Shape;91;p18"/>
          <p:cNvPicPr preferRelativeResize="0"/>
          <p:nvPr/>
        </p:nvPicPr>
        <p:blipFill rotWithShape="1">
          <a:blip r:embed="rId3">
            <a:alphaModFix/>
          </a:blip>
          <a:srcRect b="0" l="1252" r="30697" t="52996"/>
          <a:stretch/>
        </p:blipFill>
        <p:spPr>
          <a:xfrm>
            <a:off x="7702650" y="0"/>
            <a:ext cx="1456226" cy="117335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92" name="Shape 92"/>
        <p:cNvGrpSpPr/>
        <p:nvPr/>
      </p:nvGrpSpPr>
      <p:grpSpPr>
        <a:xfrm>
          <a:off x="0" y="0"/>
          <a:ext cx="0" cy="0"/>
          <a:chOff x="0" y="0"/>
          <a:chExt cx="0" cy="0"/>
        </a:xfrm>
      </p:grpSpPr>
      <p:pic>
        <p:nvPicPr>
          <p:cNvPr id="93" name="Google Shape;93;p19"/>
          <p:cNvPicPr preferRelativeResize="0"/>
          <p:nvPr/>
        </p:nvPicPr>
        <p:blipFill rotWithShape="1">
          <a:blip r:embed="rId2">
            <a:alphaModFix amt="30000"/>
          </a:blip>
          <a:srcRect b="7804" l="0" r="0" t="7821"/>
          <a:stretch/>
        </p:blipFill>
        <p:spPr>
          <a:xfrm rot="10800000">
            <a:off x="-25" y="0"/>
            <a:ext cx="9144000" cy="5143501"/>
          </a:xfrm>
          <a:prstGeom prst="rect">
            <a:avLst/>
          </a:prstGeom>
          <a:noFill/>
          <a:ln>
            <a:noFill/>
          </a:ln>
        </p:spPr>
      </p:pic>
      <p:sp>
        <p:nvSpPr>
          <p:cNvPr id="94" name="Google Shape;94;p19"/>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95" name="Google Shape;95;p19"/>
          <p:cNvSpPr txBox="1"/>
          <p:nvPr>
            <p:ph idx="1" type="subTitle"/>
          </p:nvPr>
        </p:nvSpPr>
        <p:spPr>
          <a:xfrm>
            <a:off x="4837375" y="2562000"/>
            <a:ext cx="3593400" cy="805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96" name="Google Shape;96;p19"/>
          <p:cNvPicPr preferRelativeResize="0"/>
          <p:nvPr/>
        </p:nvPicPr>
        <p:blipFill rotWithShape="1">
          <a:blip r:embed="rId3">
            <a:alphaModFix/>
          </a:blip>
          <a:srcRect b="0" l="0" r="0" t="54050"/>
          <a:stretch/>
        </p:blipFill>
        <p:spPr>
          <a:xfrm rot="10800000">
            <a:off x="7329875" y="3928750"/>
            <a:ext cx="1814125" cy="121475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TITLE_ONLY_1_2">
    <p:spTree>
      <p:nvGrpSpPr>
        <p:cNvPr id="97" name="Shape 97"/>
        <p:cNvGrpSpPr/>
        <p:nvPr/>
      </p:nvGrpSpPr>
      <p:grpSpPr>
        <a:xfrm>
          <a:off x="0" y="0"/>
          <a:ext cx="0" cy="0"/>
          <a:chOff x="0" y="0"/>
          <a:chExt cx="0" cy="0"/>
        </a:xfrm>
      </p:grpSpPr>
      <p:pic>
        <p:nvPicPr>
          <p:cNvPr id="98" name="Google Shape;98;p20"/>
          <p:cNvPicPr preferRelativeResize="0"/>
          <p:nvPr/>
        </p:nvPicPr>
        <p:blipFill rotWithShape="1">
          <a:blip r:embed="rId2">
            <a:alphaModFix amt="35000"/>
          </a:blip>
          <a:srcRect b="7799" l="34156" r="34064" t="7426"/>
          <a:stretch/>
        </p:blipFill>
        <p:spPr>
          <a:xfrm rot="5400000">
            <a:off x="1995923" y="-2006273"/>
            <a:ext cx="5152152" cy="9161824"/>
          </a:xfrm>
          <a:prstGeom prst="rect">
            <a:avLst/>
          </a:prstGeom>
          <a:noFill/>
          <a:ln>
            <a:noFill/>
          </a:ln>
        </p:spPr>
      </p:pic>
      <p:sp>
        <p:nvSpPr>
          <p:cNvPr id="99" name="Google Shape;99;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1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00" name="Google Shape;100;p20"/>
          <p:cNvSpPr txBox="1"/>
          <p:nvPr>
            <p:ph idx="1" type="body"/>
          </p:nvPr>
        </p:nvSpPr>
        <p:spPr>
          <a:xfrm>
            <a:off x="720000" y="1267350"/>
            <a:ext cx="7704000" cy="28605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01" name="Shape 101"/>
        <p:cNvGrpSpPr/>
        <p:nvPr/>
      </p:nvGrpSpPr>
      <p:grpSpPr>
        <a:xfrm>
          <a:off x="0" y="0"/>
          <a:ext cx="0" cy="0"/>
          <a:chOff x="0" y="0"/>
          <a:chExt cx="0" cy="0"/>
        </a:xfrm>
      </p:grpSpPr>
      <p:pic>
        <p:nvPicPr>
          <p:cNvPr id="102" name="Google Shape;102;p21"/>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
        <p:nvSpPr>
          <p:cNvPr id="103" name="Google Shape;10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04" name="Google Shape;104;p21"/>
          <p:cNvSpPr txBox="1"/>
          <p:nvPr>
            <p:ph idx="1" type="subTitle"/>
          </p:nvPr>
        </p:nvSpPr>
        <p:spPr>
          <a:xfrm>
            <a:off x="4910378" y="2853725"/>
            <a:ext cx="2544000" cy="1094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5" name="Google Shape;105;p21"/>
          <p:cNvSpPr txBox="1"/>
          <p:nvPr>
            <p:ph idx="2" type="subTitle"/>
          </p:nvPr>
        </p:nvSpPr>
        <p:spPr>
          <a:xfrm>
            <a:off x="1689600" y="2853725"/>
            <a:ext cx="2544000" cy="1094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21"/>
          <p:cNvSpPr txBox="1"/>
          <p:nvPr>
            <p:ph idx="3" type="subTitle"/>
          </p:nvPr>
        </p:nvSpPr>
        <p:spPr>
          <a:xfrm>
            <a:off x="1689600" y="2502875"/>
            <a:ext cx="2544000" cy="427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07" name="Google Shape;107;p21"/>
          <p:cNvSpPr txBox="1"/>
          <p:nvPr>
            <p:ph idx="4" type="subTitle"/>
          </p:nvPr>
        </p:nvSpPr>
        <p:spPr>
          <a:xfrm>
            <a:off x="4910396" y="2502875"/>
            <a:ext cx="2544000" cy="427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pic>
        <p:nvPicPr>
          <p:cNvPr id="108" name="Google Shape;108;p21"/>
          <p:cNvPicPr preferRelativeResize="0"/>
          <p:nvPr/>
        </p:nvPicPr>
        <p:blipFill rotWithShape="1">
          <a:blip r:embed="rId3">
            <a:alphaModFix/>
          </a:blip>
          <a:srcRect b="4994" l="19499" r="18889" t="49437"/>
          <a:stretch/>
        </p:blipFill>
        <p:spPr>
          <a:xfrm rot="10800000">
            <a:off x="7485150" y="3916650"/>
            <a:ext cx="1658849" cy="1226849"/>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09" name="Shape 109"/>
        <p:cNvGrpSpPr/>
        <p:nvPr/>
      </p:nvGrpSpPr>
      <p:grpSpPr>
        <a:xfrm>
          <a:off x="0" y="0"/>
          <a:ext cx="0" cy="0"/>
          <a:chOff x="0" y="0"/>
          <a:chExt cx="0" cy="0"/>
        </a:xfrm>
      </p:grpSpPr>
      <p:pic>
        <p:nvPicPr>
          <p:cNvPr id="110" name="Google Shape;110;p22"/>
          <p:cNvPicPr preferRelativeResize="0"/>
          <p:nvPr/>
        </p:nvPicPr>
        <p:blipFill rotWithShape="1">
          <a:blip r:embed="rId2">
            <a:alphaModFix amt="35000"/>
          </a:blip>
          <a:srcRect b="7799" l="34156" r="34064" t="7426"/>
          <a:stretch/>
        </p:blipFill>
        <p:spPr>
          <a:xfrm rot="5400000">
            <a:off x="1995923" y="-2006273"/>
            <a:ext cx="5152152" cy="9161824"/>
          </a:xfrm>
          <a:prstGeom prst="rect">
            <a:avLst/>
          </a:prstGeom>
          <a:noFill/>
          <a:ln>
            <a:noFill/>
          </a:ln>
        </p:spPr>
      </p:pic>
      <p:sp>
        <p:nvSpPr>
          <p:cNvPr id="111" name="Google Shape;111;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12" name="Google Shape;112;p22"/>
          <p:cNvSpPr txBox="1"/>
          <p:nvPr>
            <p:ph idx="1" type="subTitle"/>
          </p:nvPr>
        </p:nvSpPr>
        <p:spPr>
          <a:xfrm>
            <a:off x="4832015" y="1850525"/>
            <a:ext cx="3254100" cy="192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22"/>
          <p:cNvSpPr txBox="1"/>
          <p:nvPr>
            <p:ph idx="2" type="subTitle"/>
          </p:nvPr>
        </p:nvSpPr>
        <p:spPr>
          <a:xfrm>
            <a:off x="1057838" y="1850525"/>
            <a:ext cx="3254100" cy="192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14" name="Google Shape;114;p22"/>
          <p:cNvPicPr preferRelativeResize="0"/>
          <p:nvPr/>
        </p:nvPicPr>
        <p:blipFill rotWithShape="1">
          <a:blip r:embed="rId3">
            <a:alphaModFix/>
          </a:blip>
          <a:srcRect b="5003" l="27338" r="26783" t="66488"/>
          <a:stretch/>
        </p:blipFill>
        <p:spPr>
          <a:xfrm rot="-10799986">
            <a:off x="1" y="4383628"/>
            <a:ext cx="1235274" cy="767544"/>
          </a:xfrm>
          <a:prstGeom prst="rect">
            <a:avLst/>
          </a:prstGeom>
          <a:noFill/>
          <a:ln>
            <a:noFill/>
          </a:ln>
        </p:spPr>
      </p:pic>
      <p:pic>
        <p:nvPicPr>
          <p:cNvPr id="115" name="Google Shape;115;p22"/>
          <p:cNvPicPr preferRelativeResize="0"/>
          <p:nvPr/>
        </p:nvPicPr>
        <p:blipFill rotWithShape="1">
          <a:blip r:embed="rId4">
            <a:alphaModFix/>
          </a:blip>
          <a:srcRect b="0" l="4379" r="55029" t="52644"/>
          <a:stretch/>
        </p:blipFill>
        <p:spPr>
          <a:xfrm>
            <a:off x="8424000" y="0"/>
            <a:ext cx="720000" cy="840051"/>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16" name="Shape 116"/>
        <p:cNvGrpSpPr/>
        <p:nvPr/>
      </p:nvGrpSpPr>
      <p:grpSpPr>
        <a:xfrm>
          <a:off x="0" y="0"/>
          <a:ext cx="0" cy="0"/>
          <a:chOff x="0" y="0"/>
          <a:chExt cx="0" cy="0"/>
        </a:xfrm>
      </p:grpSpPr>
      <p:pic>
        <p:nvPicPr>
          <p:cNvPr id="117" name="Google Shape;117;p23"/>
          <p:cNvPicPr preferRelativeResize="0"/>
          <p:nvPr/>
        </p:nvPicPr>
        <p:blipFill rotWithShape="1">
          <a:blip r:embed="rId2">
            <a:alphaModFix amt="30000"/>
          </a:blip>
          <a:srcRect b="7804" l="0" r="0" t="7821"/>
          <a:stretch/>
        </p:blipFill>
        <p:spPr>
          <a:xfrm flipH="1" rot="10800000">
            <a:off x="-25" y="0"/>
            <a:ext cx="9144000" cy="5143501"/>
          </a:xfrm>
          <a:prstGeom prst="rect">
            <a:avLst/>
          </a:prstGeom>
          <a:noFill/>
          <a:ln>
            <a:noFill/>
          </a:ln>
        </p:spPr>
      </p:pic>
      <p:sp>
        <p:nvSpPr>
          <p:cNvPr id="118" name="Google Shape;118;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19" name="Google Shape;119;p23"/>
          <p:cNvSpPr txBox="1"/>
          <p:nvPr>
            <p:ph idx="1" type="subTitle"/>
          </p:nvPr>
        </p:nvSpPr>
        <p:spPr>
          <a:xfrm>
            <a:off x="937625" y="2855224"/>
            <a:ext cx="21753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 name="Google Shape;120;p23"/>
          <p:cNvSpPr txBox="1"/>
          <p:nvPr>
            <p:ph idx="2" type="subTitle"/>
          </p:nvPr>
        </p:nvSpPr>
        <p:spPr>
          <a:xfrm>
            <a:off x="3484347" y="2855224"/>
            <a:ext cx="21753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 name="Google Shape;121;p23"/>
          <p:cNvSpPr txBox="1"/>
          <p:nvPr>
            <p:ph idx="3" type="subTitle"/>
          </p:nvPr>
        </p:nvSpPr>
        <p:spPr>
          <a:xfrm>
            <a:off x="6031075" y="2855224"/>
            <a:ext cx="2175300" cy="1015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 name="Google Shape;122;p23"/>
          <p:cNvSpPr txBox="1"/>
          <p:nvPr>
            <p:ph idx="4" type="subTitle"/>
          </p:nvPr>
        </p:nvSpPr>
        <p:spPr>
          <a:xfrm>
            <a:off x="937625" y="2525825"/>
            <a:ext cx="21753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3" name="Google Shape;123;p23"/>
          <p:cNvSpPr txBox="1"/>
          <p:nvPr>
            <p:ph idx="5" type="subTitle"/>
          </p:nvPr>
        </p:nvSpPr>
        <p:spPr>
          <a:xfrm>
            <a:off x="3484350" y="2525825"/>
            <a:ext cx="21753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4" name="Google Shape;124;p23"/>
          <p:cNvSpPr txBox="1"/>
          <p:nvPr>
            <p:ph idx="6" type="subTitle"/>
          </p:nvPr>
        </p:nvSpPr>
        <p:spPr>
          <a:xfrm>
            <a:off x="6031075" y="2525825"/>
            <a:ext cx="21753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DM Sans"/>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00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00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00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00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00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00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00000"/>
              </a:lnSpc>
              <a:spcBef>
                <a:spcPts val="0"/>
              </a:spcBef>
              <a:spcAft>
                <a:spcPts val="0"/>
              </a:spcAft>
              <a:buSzPts val="2400"/>
              <a:buFont typeface="DM Sans"/>
              <a:buNone/>
              <a:defRPr b="1" sz="2400">
                <a:latin typeface="DM Sans"/>
                <a:ea typeface="DM Sans"/>
                <a:cs typeface="DM Sans"/>
                <a:sym typeface="DM Sans"/>
              </a:defRPr>
            </a:lvl9pPr>
          </a:lstStyle>
          <a:p/>
        </p:txBody>
      </p:sp>
      <p:pic>
        <p:nvPicPr>
          <p:cNvPr id="125" name="Google Shape;125;p23"/>
          <p:cNvPicPr preferRelativeResize="0"/>
          <p:nvPr/>
        </p:nvPicPr>
        <p:blipFill rotWithShape="1">
          <a:blip r:embed="rId3">
            <a:alphaModFix/>
          </a:blip>
          <a:srcRect b="0" l="23313" r="30694" t="52996"/>
          <a:stretch/>
        </p:blipFill>
        <p:spPr>
          <a:xfrm>
            <a:off x="-29" y="0"/>
            <a:ext cx="984176" cy="117335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26" name="Shape 126"/>
        <p:cNvGrpSpPr/>
        <p:nvPr/>
      </p:nvGrpSpPr>
      <p:grpSpPr>
        <a:xfrm>
          <a:off x="0" y="0"/>
          <a:ext cx="0" cy="0"/>
          <a:chOff x="0" y="0"/>
          <a:chExt cx="0" cy="0"/>
        </a:xfrm>
      </p:grpSpPr>
      <p:pic>
        <p:nvPicPr>
          <p:cNvPr id="127" name="Google Shape;127;p24"/>
          <p:cNvPicPr preferRelativeResize="0"/>
          <p:nvPr/>
        </p:nvPicPr>
        <p:blipFill rotWithShape="1">
          <a:blip r:embed="rId2">
            <a:alphaModFix amt="30000"/>
          </a:blip>
          <a:srcRect b="7804" l="0" r="0" t="7821"/>
          <a:stretch/>
        </p:blipFill>
        <p:spPr>
          <a:xfrm rot="10800000">
            <a:off x="-25" y="0"/>
            <a:ext cx="9144000" cy="5143501"/>
          </a:xfrm>
          <a:prstGeom prst="rect">
            <a:avLst/>
          </a:prstGeom>
          <a:noFill/>
          <a:ln>
            <a:noFill/>
          </a:ln>
        </p:spPr>
      </p:pic>
      <p:sp>
        <p:nvSpPr>
          <p:cNvPr id="128" name="Google Shape;128;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29" name="Google Shape;129;p24"/>
          <p:cNvSpPr txBox="1"/>
          <p:nvPr>
            <p:ph idx="1" type="subTitle"/>
          </p:nvPr>
        </p:nvSpPr>
        <p:spPr>
          <a:xfrm>
            <a:off x="1695388" y="1733238"/>
            <a:ext cx="2350800" cy="891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24"/>
          <p:cNvSpPr txBox="1"/>
          <p:nvPr>
            <p:ph idx="2" type="subTitle"/>
          </p:nvPr>
        </p:nvSpPr>
        <p:spPr>
          <a:xfrm>
            <a:off x="5097764" y="1733238"/>
            <a:ext cx="2350800" cy="891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24"/>
          <p:cNvSpPr txBox="1"/>
          <p:nvPr>
            <p:ph idx="3" type="subTitle"/>
          </p:nvPr>
        </p:nvSpPr>
        <p:spPr>
          <a:xfrm>
            <a:off x="1695388" y="3376113"/>
            <a:ext cx="2350800" cy="891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24"/>
          <p:cNvSpPr txBox="1"/>
          <p:nvPr>
            <p:ph idx="4" type="subTitle"/>
          </p:nvPr>
        </p:nvSpPr>
        <p:spPr>
          <a:xfrm>
            <a:off x="5097764" y="3376113"/>
            <a:ext cx="2350800" cy="891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24"/>
          <p:cNvSpPr txBox="1"/>
          <p:nvPr>
            <p:ph idx="5" type="subTitle"/>
          </p:nvPr>
        </p:nvSpPr>
        <p:spPr>
          <a:xfrm>
            <a:off x="1695375" y="1389201"/>
            <a:ext cx="2350800" cy="420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34" name="Google Shape;134;p24"/>
          <p:cNvSpPr txBox="1"/>
          <p:nvPr>
            <p:ph idx="6" type="subTitle"/>
          </p:nvPr>
        </p:nvSpPr>
        <p:spPr>
          <a:xfrm>
            <a:off x="1695375" y="3032027"/>
            <a:ext cx="2350800" cy="420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35" name="Google Shape;135;p24"/>
          <p:cNvSpPr txBox="1"/>
          <p:nvPr>
            <p:ph idx="7" type="subTitle"/>
          </p:nvPr>
        </p:nvSpPr>
        <p:spPr>
          <a:xfrm>
            <a:off x="5097750" y="1389201"/>
            <a:ext cx="2350800" cy="420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36" name="Google Shape;136;p24"/>
          <p:cNvSpPr txBox="1"/>
          <p:nvPr>
            <p:ph idx="8" type="subTitle"/>
          </p:nvPr>
        </p:nvSpPr>
        <p:spPr>
          <a:xfrm>
            <a:off x="5097750" y="3032027"/>
            <a:ext cx="2350800" cy="420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pic>
        <p:nvPicPr>
          <p:cNvPr id="137" name="Google Shape;137;p24"/>
          <p:cNvPicPr preferRelativeResize="0"/>
          <p:nvPr/>
        </p:nvPicPr>
        <p:blipFill rotWithShape="1">
          <a:blip r:embed="rId3">
            <a:alphaModFix/>
          </a:blip>
          <a:srcRect b="4369" l="10960" r="28178" t="49689"/>
          <a:stretch/>
        </p:blipFill>
        <p:spPr>
          <a:xfrm flipH="1" rot="10800000">
            <a:off x="0" y="4104550"/>
            <a:ext cx="1386524" cy="104662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38" name="Shape 138"/>
        <p:cNvGrpSpPr/>
        <p:nvPr/>
      </p:nvGrpSpPr>
      <p:grpSpPr>
        <a:xfrm>
          <a:off x="0" y="0"/>
          <a:ext cx="0" cy="0"/>
          <a:chOff x="0" y="0"/>
          <a:chExt cx="0" cy="0"/>
        </a:xfrm>
      </p:grpSpPr>
      <p:pic>
        <p:nvPicPr>
          <p:cNvPr id="139" name="Google Shape;139;p25"/>
          <p:cNvPicPr preferRelativeResize="0"/>
          <p:nvPr/>
        </p:nvPicPr>
        <p:blipFill rotWithShape="1">
          <a:blip r:embed="rId2">
            <a:alphaModFix amt="35000"/>
          </a:blip>
          <a:srcRect b="7799" l="34156" r="34064" t="7426"/>
          <a:stretch/>
        </p:blipFill>
        <p:spPr>
          <a:xfrm flipH="1" rot="-5400000">
            <a:off x="1995923" y="-2006273"/>
            <a:ext cx="5152152" cy="9161824"/>
          </a:xfrm>
          <a:prstGeom prst="rect">
            <a:avLst/>
          </a:prstGeom>
          <a:noFill/>
          <a:ln>
            <a:noFill/>
          </a:ln>
        </p:spPr>
      </p:pic>
      <p:sp>
        <p:nvSpPr>
          <p:cNvPr id="140" name="Google Shape;14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100"/>
              <a:buNone/>
              <a:defRPr b="0" sz="32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41" name="Google Shape;141;p25"/>
          <p:cNvSpPr txBox="1"/>
          <p:nvPr>
            <p:ph idx="1" type="subTitle"/>
          </p:nvPr>
        </p:nvSpPr>
        <p:spPr>
          <a:xfrm>
            <a:off x="713225" y="1750075"/>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 name="Google Shape;142;p25"/>
          <p:cNvSpPr txBox="1"/>
          <p:nvPr>
            <p:ph idx="2" type="subTitle"/>
          </p:nvPr>
        </p:nvSpPr>
        <p:spPr>
          <a:xfrm>
            <a:off x="3381501" y="1750075"/>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25"/>
          <p:cNvSpPr txBox="1"/>
          <p:nvPr>
            <p:ph idx="3" type="subTitle"/>
          </p:nvPr>
        </p:nvSpPr>
        <p:spPr>
          <a:xfrm>
            <a:off x="713225" y="3332700"/>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4" name="Google Shape;144;p25"/>
          <p:cNvSpPr txBox="1"/>
          <p:nvPr>
            <p:ph idx="4" type="subTitle"/>
          </p:nvPr>
        </p:nvSpPr>
        <p:spPr>
          <a:xfrm>
            <a:off x="3381501" y="3332700"/>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 name="Google Shape;145;p25"/>
          <p:cNvSpPr txBox="1"/>
          <p:nvPr>
            <p:ph idx="5" type="subTitle"/>
          </p:nvPr>
        </p:nvSpPr>
        <p:spPr>
          <a:xfrm>
            <a:off x="6048702" y="1750075"/>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6" name="Google Shape;146;p25"/>
          <p:cNvSpPr txBox="1"/>
          <p:nvPr>
            <p:ph idx="6" type="subTitle"/>
          </p:nvPr>
        </p:nvSpPr>
        <p:spPr>
          <a:xfrm>
            <a:off x="6048702" y="3332700"/>
            <a:ext cx="2382000" cy="80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 name="Google Shape;147;p25"/>
          <p:cNvSpPr txBox="1"/>
          <p:nvPr>
            <p:ph idx="7" type="subTitle"/>
          </p:nvPr>
        </p:nvSpPr>
        <p:spPr>
          <a:xfrm>
            <a:off x="714300" y="1425550"/>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48" name="Google Shape;148;p25"/>
          <p:cNvSpPr txBox="1"/>
          <p:nvPr>
            <p:ph idx="8" type="subTitle"/>
          </p:nvPr>
        </p:nvSpPr>
        <p:spPr>
          <a:xfrm>
            <a:off x="3382585" y="1425550"/>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49" name="Google Shape;149;p25"/>
          <p:cNvSpPr txBox="1"/>
          <p:nvPr>
            <p:ph idx="9" type="subTitle"/>
          </p:nvPr>
        </p:nvSpPr>
        <p:spPr>
          <a:xfrm>
            <a:off x="6049796" y="1425550"/>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50" name="Google Shape;150;p25"/>
          <p:cNvSpPr txBox="1"/>
          <p:nvPr>
            <p:ph idx="13" type="subTitle"/>
          </p:nvPr>
        </p:nvSpPr>
        <p:spPr>
          <a:xfrm>
            <a:off x="714300" y="3008025"/>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51" name="Google Shape;151;p25"/>
          <p:cNvSpPr txBox="1"/>
          <p:nvPr>
            <p:ph idx="14" type="subTitle"/>
          </p:nvPr>
        </p:nvSpPr>
        <p:spPr>
          <a:xfrm>
            <a:off x="3382585" y="3008025"/>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sp>
        <p:nvSpPr>
          <p:cNvPr id="152" name="Google Shape;152;p25"/>
          <p:cNvSpPr txBox="1"/>
          <p:nvPr>
            <p:ph idx="15" type="subTitle"/>
          </p:nvPr>
        </p:nvSpPr>
        <p:spPr>
          <a:xfrm>
            <a:off x="6049796" y="3008025"/>
            <a:ext cx="2380200" cy="400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Mali"/>
              <a:buNone/>
              <a:defRPr sz="2100">
                <a:solidFill>
                  <a:schemeClr val="dk1"/>
                </a:solidFill>
                <a:latin typeface="Mali Medium"/>
                <a:ea typeface="Mali Medium"/>
                <a:cs typeface="Mali Medium"/>
                <a:sym typeface="Mali Medium"/>
              </a:defRPr>
            </a:lvl1pPr>
            <a:lvl2pPr lvl="1" rtl="0" algn="ctr">
              <a:lnSpc>
                <a:spcPct val="100000"/>
              </a:lnSpc>
              <a:spcBef>
                <a:spcPts val="0"/>
              </a:spcBef>
              <a:spcAft>
                <a:spcPts val="0"/>
              </a:spcAft>
              <a:buSzPts val="2400"/>
              <a:buFont typeface="Mali"/>
              <a:buNone/>
              <a:defRPr b="1" sz="2400">
                <a:latin typeface="Mali"/>
                <a:ea typeface="Mali"/>
                <a:cs typeface="Mali"/>
                <a:sym typeface="Mali"/>
              </a:defRPr>
            </a:lvl2pPr>
            <a:lvl3pPr lvl="2" rtl="0" algn="ctr">
              <a:lnSpc>
                <a:spcPct val="100000"/>
              </a:lnSpc>
              <a:spcBef>
                <a:spcPts val="0"/>
              </a:spcBef>
              <a:spcAft>
                <a:spcPts val="0"/>
              </a:spcAft>
              <a:buSzPts val="2400"/>
              <a:buFont typeface="Mali"/>
              <a:buNone/>
              <a:defRPr b="1" sz="2400">
                <a:latin typeface="Mali"/>
                <a:ea typeface="Mali"/>
                <a:cs typeface="Mali"/>
                <a:sym typeface="Mali"/>
              </a:defRPr>
            </a:lvl3pPr>
            <a:lvl4pPr lvl="3" rtl="0" algn="ctr">
              <a:lnSpc>
                <a:spcPct val="100000"/>
              </a:lnSpc>
              <a:spcBef>
                <a:spcPts val="0"/>
              </a:spcBef>
              <a:spcAft>
                <a:spcPts val="0"/>
              </a:spcAft>
              <a:buSzPts val="2400"/>
              <a:buFont typeface="Mali"/>
              <a:buNone/>
              <a:defRPr b="1" sz="2400">
                <a:latin typeface="Mali"/>
                <a:ea typeface="Mali"/>
                <a:cs typeface="Mali"/>
                <a:sym typeface="Mali"/>
              </a:defRPr>
            </a:lvl4pPr>
            <a:lvl5pPr lvl="4" rtl="0" algn="ctr">
              <a:lnSpc>
                <a:spcPct val="100000"/>
              </a:lnSpc>
              <a:spcBef>
                <a:spcPts val="0"/>
              </a:spcBef>
              <a:spcAft>
                <a:spcPts val="0"/>
              </a:spcAft>
              <a:buSzPts val="2400"/>
              <a:buFont typeface="Mali"/>
              <a:buNone/>
              <a:defRPr b="1" sz="2400">
                <a:latin typeface="Mali"/>
                <a:ea typeface="Mali"/>
                <a:cs typeface="Mali"/>
                <a:sym typeface="Mali"/>
              </a:defRPr>
            </a:lvl5pPr>
            <a:lvl6pPr lvl="5" rtl="0" algn="ctr">
              <a:lnSpc>
                <a:spcPct val="100000"/>
              </a:lnSpc>
              <a:spcBef>
                <a:spcPts val="0"/>
              </a:spcBef>
              <a:spcAft>
                <a:spcPts val="0"/>
              </a:spcAft>
              <a:buSzPts val="2400"/>
              <a:buFont typeface="Mali"/>
              <a:buNone/>
              <a:defRPr b="1" sz="2400">
                <a:latin typeface="Mali"/>
                <a:ea typeface="Mali"/>
                <a:cs typeface="Mali"/>
                <a:sym typeface="Mali"/>
              </a:defRPr>
            </a:lvl6pPr>
            <a:lvl7pPr lvl="6" rtl="0" algn="ctr">
              <a:lnSpc>
                <a:spcPct val="100000"/>
              </a:lnSpc>
              <a:spcBef>
                <a:spcPts val="0"/>
              </a:spcBef>
              <a:spcAft>
                <a:spcPts val="0"/>
              </a:spcAft>
              <a:buSzPts val="2400"/>
              <a:buFont typeface="Mali"/>
              <a:buNone/>
              <a:defRPr b="1" sz="2400">
                <a:latin typeface="Mali"/>
                <a:ea typeface="Mali"/>
                <a:cs typeface="Mali"/>
                <a:sym typeface="Mali"/>
              </a:defRPr>
            </a:lvl7pPr>
            <a:lvl8pPr lvl="7" rtl="0" algn="ctr">
              <a:lnSpc>
                <a:spcPct val="100000"/>
              </a:lnSpc>
              <a:spcBef>
                <a:spcPts val="0"/>
              </a:spcBef>
              <a:spcAft>
                <a:spcPts val="0"/>
              </a:spcAft>
              <a:buSzPts val="2400"/>
              <a:buFont typeface="Mali"/>
              <a:buNone/>
              <a:defRPr b="1" sz="2400">
                <a:latin typeface="Mali"/>
                <a:ea typeface="Mali"/>
                <a:cs typeface="Mali"/>
                <a:sym typeface="Mali"/>
              </a:defRPr>
            </a:lvl8pPr>
            <a:lvl9pPr lvl="8" rtl="0" algn="ctr">
              <a:lnSpc>
                <a:spcPct val="100000"/>
              </a:lnSpc>
              <a:spcBef>
                <a:spcPts val="0"/>
              </a:spcBef>
              <a:spcAft>
                <a:spcPts val="0"/>
              </a:spcAft>
              <a:buSzPts val="2400"/>
              <a:buFont typeface="Mali"/>
              <a:buNone/>
              <a:defRPr b="1" sz="2400">
                <a:latin typeface="Mali"/>
                <a:ea typeface="Mali"/>
                <a:cs typeface="Mali"/>
                <a:sym typeface="Mali"/>
              </a:defRPr>
            </a:lvl9pPr>
          </a:lstStyle>
          <a:p/>
        </p:txBody>
      </p:sp>
      <p:pic>
        <p:nvPicPr>
          <p:cNvPr id="153" name="Google Shape;153;p25"/>
          <p:cNvPicPr preferRelativeResize="0"/>
          <p:nvPr/>
        </p:nvPicPr>
        <p:blipFill rotWithShape="1">
          <a:blip r:embed="rId3">
            <a:alphaModFix/>
          </a:blip>
          <a:srcRect b="0" l="14111" r="29689" t="57044"/>
          <a:stretch/>
        </p:blipFill>
        <p:spPr>
          <a:xfrm>
            <a:off x="8190400" y="0"/>
            <a:ext cx="953600" cy="728924"/>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54" name="Shape 154"/>
        <p:cNvGrpSpPr/>
        <p:nvPr/>
      </p:nvGrpSpPr>
      <p:grpSpPr>
        <a:xfrm>
          <a:off x="0" y="0"/>
          <a:ext cx="0" cy="0"/>
          <a:chOff x="0" y="0"/>
          <a:chExt cx="0" cy="0"/>
        </a:xfrm>
      </p:grpSpPr>
      <p:pic>
        <p:nvPicPr>
          <p:cNvPr id="155" name="Google Shape;155;p26"/>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
        <p:nvSpPr>
          <p:cNvPr id="156" name="Google Shape;156;p26"/>
          <p:cNvSpPr txBox="1"/>
          <p:nvPr>
            <p:ph hasCustomPrompt="1" type="title"/>
          </p:nvPr>
        </p:nvSpPr>
        <p:spPr>
          <a:xfrm>
            <a:off x="713225" y="680025"/>
            <a:ext cx="38589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0"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7" name="Google Shape;157;p26"/>
          <p:cNvSpPr txBox="1"/>
          <p:nvPr>
            <p:ph idx="1" type="subTitle"/>
          </p:nvPr>
        </p:nvSpPr>
        <p:spPr>
          <a:xfrm>
            <a:off x="713225" y="1368946"/>
            <a:ext cx="3858900" cy="390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158" name="Google Shape;158;p26"/>
          <p:cNvSpPr txBox="1"/>
          <p:nvPr>
            <p:ph hasCustomPrompt="1" idx="2" type="title"/>
          </p:nvPr>
        </p:nvSpPr>
        <p:spPr>
          <a:xfrm>
            <a:off x="713225" y="2032285"/>
            <a:ext cx="38589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0"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59" name="Google Shape;159;p26"/>
          <p:cNvSpPr txBox="1"/>
          <p:nvPr>
            <p:ph idx="3" type="subTitle"/>
          </p:nvPr>
        </p:nvSpPr>
        <p:spPr>
          <a:xfrm>
            <a:off x="713225" y="2721202"/>
            <a:ext cx="3858900" cy="390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160" name="Google Shape;160;p26"/>
          <p:cNvSpPr txBox="1"/>
          <p:nvPr>
            <p:ph hasCustomPrompt="1" idx="4" type="title"/>
          </p:nvPr>
        </p:nvSpPr>
        <p:spPr>
          <a:xfrm>
            <a:off x="713225" y="3384545"/>
            <a:ext cx="38589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b="0"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1" name="Google Shape;161;p26"/>
          <p:cNvSpPr txBox="1"/>
          <p:nvPr>
            <p:ph idx="5" type="subTitle"/>
          </p:nvPr>
        </p:nvSpPr>
        <p:spPr>
          <a:xfrm>
            <a:off x="713225" y="4073474"/>
            <a:ext cx="3858900" cy="390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5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62" name="Shape 162"/>
        <p:cNvGrpSpPr/>
        <p:nvPr/>
      </p:nvGrpSpPr>
      <p:grpSpPr>
        <a:xfrm>
          <a:off x="0" y="0"/>
          <a:ext cx="0" cy="0"/>
          <a:chOff x="0" y="0"/>
          <a:chExt cx="0" cy="0"/>
        </a:xfrm>
      </p:grpSpPr>
      <p:pic>
        <p:nvPicPr>
          <p:cNvPr id="163" name="Google Shape;163;p27"/>
          <p:cNvPicPr preferRelativeResize="0"/>
          <p:nvPr/>
        </p:nvPicPr>
        <p:blipFill rotWithShape="1">
          <a:blip r:embed="rId2">
            <a:alphaModFix amt="30000"/>
          </a:blip>
          <a:srcRect b="7804" l="0" r="0" t="7821"/>
          <a:stretch/>
        </p:blipFill>
        <p:spPr>
          <a:xfrm>
            <a:off x="-25" y="0"/>
            <a:ext cx="9144000" cy="5143501"/>
          </a:xfrm>
          <a:prstGeom prst="rect">
            <a:avLst/>
          </a:prstGeom>
          <a:noFill/>
          <a:ln>
            <a:noFill/>
          </a:ln>
        </p:spPr>
      </p:pic>
      <p:sp>
        <p:nvSpPr>
          <p:cNvPr id="164" name="Google Shape;164;p27"/>
          <p:cNvSpPr txBox="1"/>
          <p:nvPr>
            <p:ph type="title"/>
          </p:nvPr>
        </p:nvSpPr>
        <p:spPr>
          <a:xfrm>
            <a:off x="860555" y="584400"/>
            <a:ext cx="35040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100"/>
              <a:buNone/>
              <a:defRPr b="0" sz="60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65" name="Google Shape;165;p27"/>
          <p:cNvSpPr txBox="1"/>
          <p:nvPr>
            <p:ph idx="1" type="subTitle"/>
          </p:nvPr>
        </p:nvSpPr>
        <p:spPr>
          <a:xfrm>
            <a:off x="860525" y="1719300"/>
            <a:ext cx="3504000" cy="1164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7"/>
          <p:cNvSpPr txBox="1"/>
          <p:nvPr/>
        </p:nvSpPr>
        <p:spPr>
          <a:xfrm>
            <a:off x="860575" y="3506700"/>
            <a:ext cx="3504000" cy="7158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dk1"/>
                </a:solidFill>
                <a:latin typeface="Cairo"/>
                <a:ea typeface="Cairo"/>
                <a:cs typeface="Cairo"/>
                <a:sym typeface="Cairo"/>
              </a:rPr>
              <a:t>CREDITS:</a:t>
            </a:r>
            <a:r>
              <a:rPr lang="en" sz="1200">
                <a:solidFill>
                  <a:schemeClr val="dk1"/>
                </a:solidFill>
                <a:latin typeface="Cairo"/>
                <a:ea typeface="Cairo"/>
                <a:cs typeface="Cairo"/>
                <a:sym typeface="Cairo"/>
              </a:rPr>
              <a:t> This presentation template was created by </a:t>
            </a:r>
            <a:r>
              <a:rPr b="1" lang="en" sz="1200" u="sng">
                <a:solidFill>
                  <a:schemeClr val="dk1"/>
                </a:solidFill>
                <a:latin typeface="Cairo"/>
                <a:ea typeface="Cairo"/>
                <a:cs typeface="Cairo"/>
                <a:sym typeface="Cairo"/>
                <a:hlinkClick r:id="rId3">
                  <a:extLst>
                    <a:ext uri="{A12FA001-AC4F-418D-AE19-62706E023703}">
                      <ahyp:hlinkClr val="tx"/>
                    </a:ext>
                  </a:extLst>
                </a:hlinkClick>
              </a:rPr>
              <a:t>Slidesgo</a:t>
            </a:r>
            <a:r>
              <a:rPr lang="en" sz="1200">
                <a:solidFill>
                  <a:schemeClr val="dk1"/>
                </a:solidFill>
                <a:latin typeface="Cairo"/>
                <a:ea typeface="Cairo"/>
                <a:cs typeface="Cairo"/>
                <a:sym typeface="Cairo"/>
              </a:rPr>
              <a:t>, and includes icons by </a:t>
            </a:r>
            <a:r>
              <a:rPr b="1" lang="en" sz="1200" u="sng">
                <a:solidFill>
                  <a:schemeClr val="dk1"/>
                </a:solidFill>
                <a:latin typeface="Cairo"/>
                <a:ea typeface="Cairo"/>
                <a:cs typeface="Cairo"/>
                <a:sym typeface="Cairo"/>
                <a:hlinkClick r:id="rId4">
                  <a:extLst>
                    <a:ext uri="{A12FA001-AC4F-418D-AE19-62706E023703}">
                      <ahyp:hlinkClr val="tx"/>
                    </a:ext>
                  </a:extLst>
                </a:hlinkClick>
              </a:rPr>
              <a:t>Flaticon</a:t>
            </a:r>
            <a:r>
              <a:rPr lang="en" sz="1200">
                <a:solidFill>
                  <a:schemeClr val="dk1"/>
                </a:solidFill>
                <a:latin typeface="Cairo"/>
                <a:ea typeface="Cairo"/>
                <a:cs typeface="Cairo"/>
                <a:sym typeface="Cairo"/>
              </a:rPr>
              <a:t>, and infographics &amp; images by </a:t>
            </a:r>
            <a:r>
              <a:rPr b="1" lang="en" sz="1200" u="sng">
                <a:solidFill>
                  <a:schemeClr val="dk1"/>
                </a:solidFill>
                <a:latin typeface="Cairo"/>
                <a:ea typeface="Cairo"/>
                <a:cs typeface="Cairo"/>
                <a:sym typeface="Cairo"/>
                <a:hlinkClick r:id="rId5">
                  <a:extLst>
                    <a:ext uri="{A12FA001-AC4F-418D-AE19-62706E023703}">
                      <ahyp:hlinkClr val="tx"/>
                    </a:ext>
                  </a:extLst>
                </a:hlinkClick>
              </a:rPr>
              <a:t>Freepik</a:t>
            </a:r>
            <a:r>
              <a:rPr lang="en" sz="1200" u="sng">
                <a:solidFill>
                  <a:schemeClr val="dk1"/>
                </a:solidFill>
                <a:latin typeface="Cairo"/>
                <a:ea typeface="Cairo"/>
                <a:cs typeface="Cairo"/>
                <a:sym typeface="Cairo"/>
              </a:rPr>
              <a:t> </a:t>
            </a:r>
            <a:endParaRPr b="1" sz="1200" u="sng">
              <a:solidFill>
                <a:schemeClr val="dk1"/>
              </a:solidFill>
              <a:latin typeface="Cairo"/>
              <a:ea typeface="Cairo"/>
              <a:cs typeface="Cairo"/>
              <a:sym typeface="Cairo"/>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67" name="Shape 167"/>
        <p:cNvGrpSpPr/>
        <p:nvPr/>
      </p:nvGrpSpPr>
      <p:grpSpPr>
        <a:xfrm>
          <a:off x="0" y="0"/>
          <a:ext cx="0" cy="0"/>
          <a:chOff x="0" y="0"/>
          <a:chExt cx="0" cy="0"/>
        </a:xfrm>
      </p:grpSpPr>
      <p:pic>
        <p:nvPicPr>
          <p:cNvPr id="168" name="Google Shape;168;p28"/>
          <p:cNvPicPr preferRelativeResize="0"/>
          <p:nvPr/>
        </p:nvPicPr>
        <p:blipFill rotWithShape="1">
          <a:blip r:embed="rId2">
            <a:alphaModFix amt="30000"/>
          </a:blip>
          <a:srcRect b="7804" l="0" r="0" t="7821"/>
          <a:stretch/>
        </p:blipFill>
        <p:spPr>
          <a:xfrm flipH="1">
            <a:off x="-25" y="0"/>
            <a:ext cx="9144000" cy="5143501"/>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169" name="Shape 169"/>
        <p:cNvGrpSpPr/>
        <p:nvPr/>
      </p:nvGrpSpPr>
      <p:grpSpPr>
        <a:xfrm>
          <a:off x="0" y="0"/>
          <a:ext cx="0" cy="0"/>
          <a:chOff x="0" y="0"/>
          <a:chExt cx="0" cy="0"/>
        </a:xfrm>
      </p:grpSpPr>
      <p:pic>
        <p:nvPicPr>
          <p:cNvPr id="170" name="Google Shape;170;p29"/>
          <p:cNvPicPr preferRelativeResize="0"/>
          <p:nvPr/>
        </p:nvPicPr>
        <p:blipFill rotWithShape="1">
          <a:blip r:embed="rId2">
            <a:alphaModFix amt="35000"/>
          </a:blip>
          <a:srcRect b="2869" l="0" r="0" t="12735"/>
          <a:stretch/>
        </p:blipFill>
        <p:spPr>
          <a:xfrm>
            <a:off x="0" y="0"/>
            <a:ext cx="9144003" cy="5143501"/>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74" name="Shape 174"/>
        <p:cNvGrpSpPr/>
        <p:nvPr/>
      </p:nvGrpSpPr>
      <p:grpSpPr>
        <a:xfrm>
          <a:off x="0" y="0"/>
          <a:ext cx="0" cy="0"/>
          <a:chOff x="0" y="0"/>
          <a:chExt cx="0" cy="0"/>
        </a:xfrm>
      </p:grpSpPr>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75" name="Shape 175"/>
        <p:cNvGrpSpPr/>
        <p:nvPr/>
      </p:nvGrpSpPr>
      <p:grpSpPr>
        <a:xfrm>
          <a:off x="0" y="0"/>
          <a:ext cx="0" cy="0"/>
          <a:chOff x="0" y="0"/>
          <a:chExt cx="0" cy="0"/>
        </a:xfrm>
      </p:grpSpPr>
      <p:sp>
        <p:nvSpPr>
          <p:cNvPr id="176" name="Google Shape;176;p3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slideLayout" Target="../slideLayouts/slideLayout30.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1pPr>
            <a:lvl2pPr lvl="1"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2pPr>
            <a:lvl3pPr lvl="2"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3pPr>
            <a:lvl4pPr lvl="3"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4pPr>
            <a:lvl5pPr lvl="4"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5pPr>
            <a:lvl6pPr lvl="5"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6pPr>
            <a:lvl7pPr lvl="6"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7pPr>
            <a:lvl8pPr lvl="7"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8pPr>
            <a:lvl9pPr lvl="8" rtl="0">
              <a:spcBef>
                <a:spcPts val="0"/>
              </a:spcBef>
              <a:spcAft>
                <a:spcPts val="0"/>
              </a:spcAft>
              <a:buClr>
                <a:schemeClr val="dk1"/>
              </a:buClr>
              <a:buSzPts val="3100"/>
              <a:buFont typeface="Mali"/>
              <a:buNone/>
              <a:defRPr sz="3100">
                <a:solidFill>
                  <a:schemeClr val="dk1"/>
                </a:solidFill>
                <a:latin typeface="Mali"/>
                <a:ea typeface="Mali"/>
                <a:cs typeface="Mali"/>
                <a:sym typeface="Mali"/>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1pPr>
            <a:lvl2pPr indent="-317500" lvl="1" marL="9144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2pPr>
            <a:lvl3pPr indent="-317500" lvl="2" marL="13716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3pPr>
            <a:lvl4pPr indent="-317500" lvl="3" marL="18288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4pPr>
            <a:lvl5pPr indent="-317500" lvl="4" marL="22860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5pPr>
            <a:lvl6pPr indent="-317500" lvl="5" marL="27432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6pPr>
            <a:lvl7pPr indent="-317500" lvl="6" marL="32004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7pPr>
            <a:lvl8pPr indent="-317500" lvl="7" marL="36576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8pPr>
            <a:lvl9pPr indent="-317500" lvl="8" marL="4114800">
              <a:lnSpc>
                <a:spcPct val="115000"/>
              </a:lnSpc>
              <a:spcBef>
                <a:spcPts val="0"/>
              </a:spcBef>
              <a:spcAft>
                <a:spcPts val="0"/>
              </a:spcAft>
              <a:buClr>
                <a:schemeClr val="dk1"/>
              </a:buClr>
              <a:buSzPts val="1400"/>
              <a:buFont typeface="Cairo"/>
              <a:buChar char="■"/>
              <a:defRPr>
                <a:solidFill>
                  <a:schemeClr val="dk1"/>
                </a:solidFill>
                <a:latin typeface="Cairo"/>
                <a:ea typeface="Cairo"/>
                <a:cs typeface="Cairo"/>
                <a:sym typeface="Cair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71" name="Shape 171"/>
        <p:cNvGrpSpPr/>
        <p:nvPr/>
      </p:nvGrpSpPr>
      <p:grpSpPr>
        <a:xfrm>
          <a:off x="0" y="0"/>
          <a:ext cx="0" cy="0"/>
          <a:chOff x="0" y="0"/>
          <a:chExt cx="0" cy="0"/>
        </a:xfrm>
      </p:grpSpPr>
      <p:sp>
        <p:nvSpPr>
          <p:cNvPr id="172" name="Google Shape;172;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73" name="Google Shape;173;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png"/><Relationship Id="rId4" Type="http://schemas.openxmlformats.org/officeDocument/2006/relationships/image" Target="../media/image15.png"/><Relationship Id="rId5" Type="http://schemas.openxmlformats.org/officeDocument/2006/relationships/image" Target="../media/image6.png"/><Relationship Id="rId6" Type="http://schemas.openxmlformats.org/officeDocument/2006/relationships/image" Target="../media/image16.png"/></Relationships>
</file>

<file path=ppt/slides/_rels/slide2.xml.rels><?xml version="1.0" encoding="UTF-8" standalone="yes"?><Relationships xmlns="http://schemas.openxmlformats.org/package/2006/relationships"><Relationship Id="rId20" Type="http://schemas.openxmlformats.org/officeDocument/2006/relationships/hyperlink" Target="https://storyset.com/?utm_source=slidesgo_template&amp;utm_medium=referral-link&amp;utm_campaign=promo-slide&amp;utm_term=slidesgo&amp;utm_content=storyset" TargetMode="External"/><Relationship Id="rId22"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epik.com/?utm_source=slidesgo_template&amp;utm_medium=referral-link&amp;utm_campaign=promo-slide&amp;utm_term=slidesgo&amp;utm_content=wepik" TargetMode="External"/><Relationship Id="rId23"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1.xml"/><Relationship Id="rId5" Type="http://schemas.openxmlformats.org/officeDocument/2006/relationships/slide" Target="/ppt/slides/slide38.xml"/><Relationship Id="rId6" Type="http://schemas.openxmlformats.org/officeDocument/2006/relationships/slide" Target="/ppt/slides/slide37.xml"/><Relationship Id="rId7" Type="http://schemas.openxmlformats.org/officeDocument/2006/relationships/slide" Target="/ppt/slides/slide37.xml"/><Relationship Id="rId8" Type="http://schemas.openxmlformats.org/officeDocument/2006/relationships/slide" Target="/ppt/slides/slide35.xml"/><Relationship Id="rId11" Type="http://schemas.openxmlformats.org/officeDocument/2006/relationships/slide" Target="/ppt/slides/slide49.xml"/><Relationship Id="rId10" Type="http://schemas.openxmlformats.org/officeDocument/2006/relationships/slide" Target="/ppt/slides/slide49.xml"/><Relationship Id="rId13"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slide" Target="/ppt/slides/slide43.xml"/><Relationship Id="rId15" Type="http://schemas.openxmlformats.org/officeDocument/2006/relationships/hyperlink" Target="https://bit.ly/3A1uf1Q" TargetMode="External"/><Relationship Id="rId14" Type="http://schemas.openxmlformats.org/officeDocument/2006/relationships/hyperlink" Target="https://bit.ly/3A1uf1Q" TargetMode="External"/><Relationship Id="rId17" Type="http://schemas.openxmlformats.org/officeDocument/2006/relationships/hyperlink" Target="http://bit.ly/33VAFh3" TargetMode="External"/><Relationship Id="rId16" Type="http://schemas.openxmlformats.org/officeDocument/2006/relationships/hyperlink" Target="http://bit.ly/30B07Gq" TargetMode="External"/><Relationship Id="rId19" Type="http://schemas.openxmlformats.org/officeDocument/2006/relationships/hyperlink" Target="https://www.flaticon.com/?utm_source=slidesgo_template&amp;utm_medium=referral-link&amp;utm_campaign=promo-slide&amp;utm_term=slidesgo&amp;utm_content=flaticon" TargetMode="External"/><Relationship Id="rId18" Type="http://schemas.openxmlformats.org/officeDocument/2006/relationships/hyperlink" Target="https://www.freepik.com/?utm_source=slidesgo_template&amp;utm_medium=referral-link&amp;utm_campaign=promo-slide&amp;utm_term=slidesgo&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9.png"/><Relationship Id="rId4" Type="http://schemas.openxmlformats.org/officeDocument/2006/relationships/image" Target="../media/image6.png"/><Relationship Id="rId5"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2.png"/><Relationship Id="rId4" Type="http://schemas.openxmlformats.org/officeDocument/2006/relationships/image" Target="../media/image14.png"/><Relationship Id="rId5" Type="http://schemas.openxmlformats.org/officeDocument/2006/relationships/image" Target="../media/image17.png"/><Relationship Id="rId6" Type="http://schemas.openxmlformats.org/officeDocument/2006/relationships/image" Target="../media/image18.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21.png"/><Relationship Id="rId4" Type="http://schemas.openxmlformats.org/officeDocument/2006/relationships/image" Target="../media/image19.png"/><Relationship Id="rId5" Type="http://schemas.openxmlformats.org/officeDocument/2006/relationships/image" Target="../media/image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19.png"/><Relationship Id="rId4" Type="http://schemas.openxmlformats.org/officeDocument/2006/relationships/image" Target="../media/image23.png"/><Relationship Id="rId5" Type="http://schemas.openxmlformats.org/officeDocument/2006/relationships/image" Target="../media/image22.png"/><Relationship Id="rId6" Type="http://schemas.openxmlformats.org/officeDocument/2006/relationships/image" Target="../media/image24.png"/><Relationship Id="rId7" Type="http://schemas.openxmlformats.org/officeDocument/2006/relationships/image" Target="../media/image2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 Id="rId3" Type="http://schemas.openxmlformats.org/officeDocument/2006/relationships/image" Target="../media/image16.png"/><Relationship Id="rId4" Type="http://schemas.openxmlformats.org/officeDocument/2006/relationships/image" Target="../media/image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3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34.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 Id="rId3" Type="http://schemas.openxmlformats.org/officeDocument/2006/relationships/image" Target="../media/image24.png"/><Relationship Id="rId4" Type="http://schemas.openxmlformats.org/officeDocument/2006/relationships/image" Target="../media/image25.png"/><Relationship Id="rId5" Type="http://schemas.openxmlformats.org/officeDocument/2006/relationships/image" Target="../media/image22.png"/><Relationship Id="rId6" Type="http://schemas.openxmlformats.org/officeDocument/2006/relationships/image" Target="../media/image29.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 Id="rId3" Type="http://schemas.openxmlformats.org/officeDocument/2006/relationships/image" Target="../media/image26.png"/><Relationship Id="rId4" Type="http://schemas.openxmlformats.org/officeDocument/2006/relationships/image" Target="../media/image33.png"/><Relationship Id="rId5" Type="http://schemas.openxmlformats.org/officeDocument/2006/relationships/image" Target="../media/image16.png"/><Relationship Id="rId6"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 Id="rId3" Type="http://schemas.openxmlformats.org/officeDocument/2006/relationships/image" Target="../media/image28.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 Id="rId3" Type="http://schemas.openxmlformats.org/officeDocument/2006/relationships/image" Target="../media/image40.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44.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image" Target="../media/image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3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MJj1_zcSpBZk6VeheR2km8Jq84FHi8MwzNbsEiJi18/copy" TargetMode="External"/><Relationship Id="rId5" Type="http://schemas.openxmlformats.org/officeDocument/2006/relationships/image" Target="../media/image3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image" Target="../media/image36.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 Id="rId3" Type="http://schemas.openxmlformats.org/officeDocument/2006/relationships/image" Target="../media/image8.png"/><Relationship Id="rId4" Type="http://schemas.openxmlformats.org/officeDocument/2006/relationships/image" Target="../media/image1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 Id="rId3" Type="http://schemas.openxmlformats.org/officeDocument/2006/relationships/image" Target="../media/image1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image" Target="../media/image15.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2.xml"/><Relationship Id="rId3" Type="http://schemas.openxmlformats.org/officeDocument/2006/relationships/image" Target="../media/image3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 Id="rId3" Type="http://schemas.openxmlformats.org/officeDocument/2006/relationships/image" Target="../media/image38.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44.jpg"/><Relationship Id="rId4" Type="http://schemas.openxmlformats.org/officeDocument/2006/relationships/image" Target="../media/image51.jpg"/><Relationship Id="rId5" Type="http://schemas.openxmlformats.org/officeDocument/2006/relationships/image" Target="../media/image26.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image" Target="../media/image36.png"/><Relationship Id="rId4" Type="http://schemas.openxmlformats.org/officeDocument/2006/relationships/image" Target="../media/image38.png"/><Relationship Id="rId5" Type="http://schemas.openxmlformats.org/officeDocument/2006/relationships/image" Target="../media/image8.png"/><Relationship Id="rId6" Type="http://schemas.openxmlformats.org/officeDocument/2006/relationships/image" Target="../media/image31.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 Id="rId3" Type="http://schemas.openxmlformats.org/officeDocument/2006/relationships/image" Target="../media/image9.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image" Target="../media/image5.png"/><Relationship Id="rId4" Type="http://schemas.openxmlformats.org/officeDocument/2006/relationships/image" Target="../media/image3.png"/><Relationship Id="rId5" Type="http://schemas.openxmlformats.org/officeDocument/2006/relationships/hyperlink" Target="https://www.freepik.com/ai/image-generator?utm_source=slidesgo-referral&amp;utm_medium=presentation-attribution&amp;utm_campaign=ai-generated-images-by-freepik" TargetMode="External"/><Relationship Id="rId6" Type="http://schemas.openxmlformats.org/officeDocument/2006/relationships/image" Target="../media/image4.png"/><Relationship Id="rId7" Type="http://schemas.openxmlformats.org/officeDocument/2006/relationships/image" Target="../media/image2.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xml"/><Relationship Id="rId3" Type="http://schemas.openxmlformats.org/officeDocument/2006/relationships/hyperlink" Target="https://www.freepik.com/ai/image-generator?utm_source=slidesgo-referral&amp;utm_medium=presentation-attribution&amp;utm_campaign=ai-generated-images-by-freepik" TargetMode="External"/><Relationship Id="rId4" Type="http://schemas.openxmlformats.org/officeDocument/2006/relationships/hyperlink" Target="https://www.freepik.com/free-vector/hand-painted-abstract-blue-wallpaper-watercolor_18776270.htm/?utm_source=slidesgo_template&amp;utm_medium=referral-link&amp;utm_campaign=sg_resources&amp;utm_content=freepik" TargetMode="External"/><Relationship Id="rId9" Type="http://schemas.openxmlformats.org/officeDocument/2006/relationships/hyperlink" Target="https://www.freepik.com/free-photo/portrait-senior-woman-professional-blazer-outdoors-laptop_40320584.htm/?utm_source=slidesgo_template&amp;utm_medium=referral-link&amp;utm_campaign=sg_resources&amp;utm_content=freepik" TargetMode="External"/><Relationship Id="rId5" Type="http://schemas.openxmlformats.org/officeDocument/2006/relationships/hyperlink" Target="https://www.freepik.com/free-vector/hand-painted-abstract-blue-wallpaper-watercolor_18776276.htm/?utm_source=slidesgo_template&amp;utm_medium=referral-link&amp;utm_campaign=sg_resources&amp;utm_content=freepik" TargetMode="External"/><Relationship Id="rId6" Type="http://schemas.openxmlformats.org/officeDocument/2006/relationships/hyperlink" Target="https://firefly.adobe.com/" TargetMode="External"/><Relationship Id="rId7" Type="http://schemas.openxmlformats.org/officeDocument/2006/relationships/hyperlink" Target="https://www.freepik.com/free-photo/medium-shot-man-posing-brick-wall_7089814.htm/?utm_source=slidesgo_template&amp;utm_medium=referral-link&amp;utm_campaign=sg_resources&amp;utm_content=freepik" TargetMode="External"/><Relationship Id="rId8" Type="http://schemas.openxmlformats.org/officeDocument/2006/relationships/hyperlink" Target="https://www.freepik.com/free-ai-image/view-majestic-jellyfish-swarm-ocean_60911606.htm/?utm_source=slidesgo_template&amp;utm_medium=referral-link&amp;utm_campaign=sg_resources&amp;utm_content=freepik" TargetMode="External"/><Relationship Id="rId11" Type="http://schemas.openxmlformats.org/officeDocument/2006/relationships/image" Target="../media/image33.png"/><Relationship Id="rId10" Type="http://schemas.openxmlformats.org/officeDocument/2006/relationships/hyperlink" Target="https://www.flaticon.com/packs/world-oceans-day-1/?utm_source=slidesgo_template&amp;utm_medium=referral-link&amp;utm_campaign=sg_resources&amp;utm_content=flaticon" TargetMode="External"/><Relationship Id="rId12" Type="http://schemas.openxmlformats.org/officeDocument/2006/relationships/image" Target="../media/image16.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1.xml"/><Relationship Id="rId3" Type="http://schemas.openxmlformats.org/officeDocument/2006/relationships/hyperlink" Target="https://fonts.google.com/specimen/Mali" TargetMode="External"/><Relationship Id="rId4" Type="http://schemas.openxmlformats.org/officeDocument/2006/relationships/hyperlink" Target="https://fonts.google.com/specimen/Cair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4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6.png"/><Relationship Id="rId14" Type="http://schemas.openxmlformats.org/officeDocument/2006/relationships/image" Target="../media/image43.png"/><Relationship Id="rId17" Type="http://schemas.openxmlformats.org/officeDocument/2006/relationships/image" Target="../media/image48.png"/><Relationship Id="rId16" Type="http://schemas.openxmlformats.org/officeDocument/2006/relationships/image" Target="../media/image4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4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 name="Shape 180"/>
        <p:cNvGrpSpPr/>
        <p:nvPr/>
      </p:nvGrpSpPr>
      <p:grpSpPr>
        <a:xfrm>
          <a:off x="0" y="0"/>
          <a:ext cx="0" cy="0"/>
          <a:chOff x="0" y="0"/>
          <a:chExt cx="0" cy="0"/>
        </a:xfrm>
      </p:grpSpPr>
      <p:sp>
        <p:nvSpPr>
          <p:cNvPr id="181" name="Google Shape;181;p33"/>
          <p:cNvSpPr txBox="1"/>
          <p:nvPr>
            <p:ph type="ctrTitle"/>
          </p:nvPr>
        </p:nvSpPr>
        <p:spPr>
          <a:xfrm>
            <a:off x="713225" y="1105698"/>
            <a:ext cx="3637500" cy="241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Jellyfish Theme for Education</a:t>
            </a:r>
            <a:endParaRPr/>
          </a:p>
        </p:txBody>
      </p:sp>
      <p:sp>
        <p:nvSpPr>
          <p:cNvPr id="182" name="Google Shape;182;p33"/>
          <p:cNvSpPr txBox="1"/>
          <p:nvPr>
            <p:ph idx="1" type="subTitle"/>
          </p:nvPr>
        </p:nvSpPr>
        <p:spPr>
          <a:xfrm>
            <a:off x="713225" y="3601288"/>
            <a:ext cx="3637500" cy="43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183" name="Google Shape;183;p33"/>
          <p:cNvPicPr preferRelativeResize="0"/>
          <p:nvPr/>
        </p:nvPicPr>
        <p:blipFill>
          <a:blip r:embed="rId3">
            <a:alphaModFix/>
          </a:blip>
          <a:stretch>
            <a:fillRect/>
          </a:stretch>
        </p:blipFill>
        <p:spPr>
          <a:xfrm>
            <a:off x="6078875" y="224499"/>
            <a:ext cx="2303450" cy="3859476"/>
          </a:xfrm>
          <a:prstGeom prst="rect">
            <a:avLst/>
          </a:prstGeom>
          <a:noFill/>
          <a:ln>
            <a:noFill/>
          </a:ln>
        </p:spPr>
      </p:pic>
      <p:pic>
        <p:nvPicPr>
          <p:cNvPr id="184" name="Google Shape;184;p33"/>
          <p:cNvPicPr preferRelativeResize="0"/>
          <p:nvPr/>
        </p:nvPicPr>
        <p:blipFill>
          <a:blip r:embed="rId4">
            <a:alphaModFix/>
          </a:blip>
          <a:stretch>
            <a:fillRect/>
          </a:stretch>
        </p:blipFill>
        <p:spPr>
          <a:xfrm>
            <a:off x="4385050" y="1611775"/>
            <a:ext cx="2443951" cy="2756351"/>
          </a:xfrm>
          <a:prstGeom prst="rect">
            <a:avLst/>
          </a:prstGeom>
          <a:noFill/>
          <a:ln>
            <a:noFill/>
          </a:ln>
        </p:spPr>
      </p:pic>
      <p:pic>
        <p:nvPicPr>
          <p:cNvPr id="185" name="Google Shape;185;p33"/>
          <p:cNvPicPr preferRelativeResize="0"/>
          <p:nvPr/>
        </p:nvPicPr>
        <p:blipFill rotWithShape="1">
          <a:blip r:embed="rId5">
            <a:alphaModFix/>
          </a:blip>
          <a:srcRect b="31417" l="0" r="24607" t="0"/>
          <a:stretch/>
        </p:blipFill>
        <p:spPr>
          <a:xfrm>
            <a:off x="6394425" y="2226075"/>
            <a:ext cx="2749575" cy="2917425"/>
          </a:xfrm>
          <a:prstGeom prst="rect">
            <a:avLst/>
          </a:prstGeom>
          <a:noFill/>
          <a:ln>
            <a:noFill/>
          </a:ln>
        </p:spPr>
      </p:pic>
      <p:pic>
        <p:nvPicPr>
          <p:cNvPr id="186" name="Google Shape;186;p33"/>
          <p:cNvPicPr preferRelativeResize="0"/>
          <p:nvPr/>
        </p:nvPicPr>
        <p:blipFill rotWithShape="1">
          <a:blip r:embed="rId6">
            <a:alphaModFix/>
          </a:blip>
          <a:srcRect b="0" l="0" r="0" t="64755"/>
          <a:stretch/>
        </p:blipFill>
        <p:spPr>
          <a:xfrm>
            <a:off x="3301125" y="-1"/>
            <a:ext cx="3093300" cy="1642025"/>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 name="Shape 190"/>
        <p:cNvGrpSpPr/>
        <p:nvPr/>
      </p:nvGrpSpPr>
      <p:grpSpPr>
        <a:xfrm>
          <a:off x="0" y="0"/>
          <a:ext cx="0" cy="0"/>
          <a:chOff x="0" y="0"/>
          <a:chExt cx="0" cy="0"/>
        </a:xfrm>
      </p:grpSpPr>
      <p:sp>
        <p:nvSpPr>
          <p:cNvPr id="191" name="Google Shape;191;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192" name="Google Shape;192;p34"/>
          <p:cNvSpPr txBox="1"/>
          <p:nvPr>
            <p:ph idx="1" type="subTitle"/>
          </p:nvPr>
        </p:nvSpPr>
        <p:spPr>
          <a:xfrm>
            <a:off x="2089950" y="1232594"/>
            <a:ext cx="4964100" cy="29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193" name="Google Shape;193;p34"/>
          <p:cNvGraphicFramePr/>
          <p:nvPr/>
        </p:nvGraphicFramePr>
        <p:xfrm>
          <a:off x="720000" y="1695588"/>
          <a:ext cx="3000000" cy="3000000"/>
        </p:xfrm>
        <a:graphic>
          <a:graphicData uri="http://schemas.openxmlformats.org/drawingml/2006/table">
            <a:tbl>
              <a:tblPr>
                <a:noFill/>
                <a:tableStyleId>{75FD0D69-E202-46E4-830E-B837225DC50D}</a:tableStyleId>
              </a:tblPr>
              <a:tblGrid>
                <a:gridCol w="2521650"/>
                <a:gridCol w="5182350"/>
              </a:tblGrid>
              <a:tr h="361525">
                <a:tc>
                  <a:txBody>
                    <a:bodyPr/>
                    <a:lstStyle/>
                    <a:p>
                      <a:pPr indent="0" lvl="0" marL="0" rtl="0" algn="l">
                        <a:spcBef>
                          <a:spcPts val="0"/>
                        </a:spcBef>
                        <a:spcAft>
                          <a:spcPts val="0"/>
                        </a:spcAft>
                        <a:buNone/>
                      </a:pPr>
                      <a:r>
                        <a:rPr lang="en" sz="1000" u="sng">
                          <a:solidFill>
                            <a:schemeClr val="dk1"/>
                          </a:solidFill>
                          <a:latin typeface="Mali Medium"/>
                          <a:ea typeface="Mali Medium"/>
                          <a:cs typeface="Mali Medium"/>
                          <a:sym typeface="Mali Medium"/>
                          <a:hlinkClick action="ppaction://hlinksldjump" r:id="rId3">
                            <a:extLst>
                              <a:ext uri="{A12FA001-AC4F-418D-AE19-62706E023703}">
                                <ahyp:hlinkClr val="tx"/>
                              </a:ext>
                            </a:extLst>
                          </a:hlinkClick>
                        </a:rPr>
                        <a:t>Fonts</a:t>
                      </a:r>
                      <a:r>
                        <a:rPr lang="en" sz="1000" u="sng">
                          <a:solidFill>
                            <a:schemeClr val="dk1"/>
                          </a:solidFill>
                          <a:latin typeface="Mali Medium"/>
                          <a:ea typeface="Mali Medium"/>
                          <a:cs typeface="Mali Medium"/>
                          <a:sym typeface="Mali Medium"/>
                        </a:rPr>
                        <a:t> </a:t>
                      </a:r>
                      <a:endParaRPr sz="1000" u="sng">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Cairo"/>
                          <a:ea typeface="Cairo"/>
                          <a:cs typeface="Cairo"/>
                          <a:sym typeface="Cairo"/>
                        </a:rPr>
                        <a:t>To view this template correctly in PowerPoint, download and install the fonts we used </a:t>
                      </a:r>
                      <a:endParaRPr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Mali Medium"/>
                          <a:ea typeface="Mali Medium"/>
                          <a:cs typeface="Mali Medium"/>
                          <a:sym typeface="Mali Medium"/>
                          <a:hlinkClick action="ppaction://hlinksldjump" r:id="rId4">
                            <a:extLst>
                              <a:ext uri="{A12FA001-AC4F-418D-AE19-62706E023703}">
                                <ahyp:hlinkClr val="tx"/>
                              </a:ext>
                            </a:extLst>
                          </a:hlinkClick>
                        </a:rPr>
                        <a:t>Used</a:t>
                      </a:r>
                      <a:r>
                        <a:rPr lang="en" sz="1000">
                          <a:solidFill>
                            <a:schemeClr val="dk1"/>
                          </a:solidFill>
                          <a:uFill>
                            <a:noFill/>
                          </a:uFill>
                          <a:latin typeface="Mali Medium"/>
                          <a:ea typeface="Mali Medium"/>
                          <a:cs typeface="Mali Medium"/>
                          <a:sym typeface="Mali Medium"/>
                          <a:hlinkClick action="ppaction://hlinksldjump" r:id="rId5">
                            <a:extLst>
                              <a:ext uri="{A12FA001-AC4F-418D-AE19-62706E023703}">
                                <ahyp:hlinkClr val="tx"/>
                              </a:ext>
                            </a:extLst>
                          </a:hlinkClick>
                        </a:rPr>
                        <a:t> </a:t>
                      </a:r>
                      <a:r>
                        <a:rPr lang="en" sz="1000">
                          <a:solidFill>
                            <a:schemeClr val="dk1"/>
                          </a:solidFill>
                          <a:latin typeface="Mali Medium"/>
                          <a:ea typeface="Mali Medium"/>
                          <a:cs typeface="Mali Medium"/>
                          <a:sym typeface="Mali Medium"/>
                        </a:rPr>
                        <a:t>and </a:t>
                      </a:r>
                      <a:r>
                        <a:rPr lang="en" sz="1000" u="sng">
                          <a:solidFill>
                            <a:schemeClr val="dk1"/>
                          </a:solidFill>
                          <a:latin typeface="Mali Medium"/>
                          <a:ea typeface="Mali Medium"/>
                          <a:cs typeface="Mali Medium"/>
                          <a:sym typeface="Mali Medium"/>
                          <a:hlinkClick action="ppaction://hlinksldjump" r:id="rId6">
                            <a:extLst>
                              <a:ext uri="{A12FA001-AC4F-418D-AE19-62706E023703}">
                                <ahyp:hlinkClr val="tx"/>
                              </a:ext>
                            </a:extLst>
                          </a:hlinkClick>
                        </a:rPr>
                        <a:t>alternative</a:t>
                      </a:r>
                      <a:r>
                        <a:rPr lang="en" sz="1000" u="sng">
                          <a:solidFill>
                            <a:schemeClr val="dk1"/>
                          </a:solidFill>
                          <a:latin typeface="Mali Medium"/>
                          <a:ea typeface="Mali Medium"/>
                          <a:cs typeface="Mali Medium"/>
                          <a:sym typeface="Mali Medium"/>
                          <a:hlinkClick action="ppaction://hlinksldjump" r:id="rId7">
                            <a:extLst>
                              <a:ext uri="{A12FA001-AC4F-418D-AE19-62706E023703}">
                                <ahyp:hlinkClr val="tx"/>
                              </a:ext>
                            </a:extLst>
                          </a:hlinkClick>
                        </a:rPr>
                        <a:t> resources</a:t>
                      </a:r>
                      <a:endParaRPr sz="1000" u="sng">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Cairo"/>
                          <a:ea typeface="Cairo"/>
                          <a:cs typeface="Cairo"/>
                          <a:sym typeface="Cairo"/>
                        </a:rPr>
                        <a:t>An assortment of graphic resources that are suitable for use in this presentation</a:t>
                      </a:r>
                      <a:endParaRPr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Mali Medium"/>
                          <a:ea typeface="Mali Medium"/>
                          <a:cs typeface="Mali Medium"/>
                          <a:sym typeface="Mali Medium"/>
                          <a:hlinkClick action="ppaction://hlinksldjump" r:id="rId8">
                            <a:extLst>
                              <a:ext uri="{A12FA001-AC4F-418D-AE19-62706E023703}">
                                <ahyp:hlinkClr val="tx"/>
                              </a:ext>
                            </a:extLst>
                          </a:hlinkClick>
                        </a:rPr>
                        <a:t>Thanks slide</a:t>
                      </a:r>
                      <a:endParaRPr sz="1000" u="sng">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Cairo"/>
                          <a:ea typeface="Cairo"/>
                          <a:cs typeface="Cairo"/>
                          <a:sym typeface="Cairo"/>
                        </a:rPr>
                        <a:t>You must keep it so that proper credits for our design are given</a:t>
                      </a:r>
                      <a:endParaRPr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Mali Medium"/>
                          <a:ea typeface="Mali Medium"/>
                          <a:cs typeface="Mali Medium"/>
                          <a:sym typeface="Mali Medium"/>
                          <a:hlinkClick action="ppaction://hlinksldjump" r:id="rId9">
                            <a:extLst>
                              <a:ext uri="{A12FA001-AC4F-418D-AE19-62706E023703}">
                                <ahyp:hlinkClr val="tx"/>
                              </a:ext>
                            </a:extLst>
                          </a:hlinkClick>
                        </a:rPr>
                        <a:t>Colors</a:t>
                      </a:r>
                      <a:endParaRPr sz="1000" u="sng">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Cairo"/>
                          <a:ea typeface="Cairo"/>
                          <a:cs typeface="Cairo"/>
                          <a:sym typeface="Cairo"/>
                        </a:rPr>
                        <a:t>All the colors used in this presentation</a:t>
                      </a:r>
                      <a:endParaRPr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dk1"/>
                          </a:solidFill>
                          <a:latin typeface="Mali Medium"/>
                          <a:ea typeface="Mali Medium"/>
                          <a:cs typeface="Mali Medium"/>
                          <a:sym typeface="Mali Medium"/>
                          <a:hlinkClick action="ppaction://hlinksldjump" r:id="rId10">
                            <a:extLst>
                              <a:ext uri="{A12FA001-AC4F-418D-AE19-62706E023703}">
                                <ahyp:hlinkClr val="tx"/>
                              </a:ext>
                            </a:extLst>
                          </a:hlinkClick>
                        </a:rPr>
                        <a:t>Icons</a:t>
                      </a:r>
                      <a:r>
                        <a:rPr lang="en" sz="1000">
                          <a:solidFill>
                            <a:schemeClr val="dk1"/>
                          </a:solidFill>
                          <a:uFill>
                            <a:noFill/>
                          </a:uFill>
                          <a:latin typeface="Mali Medium"/>
                          <a:ea typeface="Mali Medium"/>
                          <a:cs typeface="Mali Medium"/>
                          <a:sym typeface="Mali Medium"/>
                          <a:hlinkClick action="ppaction://hlinksldjump" r:id="rId11">
                            <a:extLst>
                              <a:ext uri="{A12FA001-AC4F-418D-AE19-62706E023703}">
                                <ahyp:hlinkClr val="tx"/>
                              </a:ext>
                            </a:extLst>
                          </a:hlinkClick>
                        </a:rPr>
                        <a:t> </a:t>
                      </a:r>
                      <a:r>
                        <a:rPr lang="en" sz="1000">
                          <a:solidFill>
                            <a:schemeClr val="dk1"/>
                          </a:solidFill>
                          <a:latin typeface="Mali Medium"/>
                          <a:ea typeface="Mali Medium"/>
                          <a:cs typeface="Mali Medium"/>
                          <a:sym typeface="Mali Medium"/>
                        </a:rPr>
                        <a:t>and </a:t>
                      </a:r>
                      <a:r>
                        <a:rPr lang="en" sz="1000" u="sng">
                          <a:solidFill>
                            <a:schemeClr val="dk1"/>
                          </a:solidFill>
                          <a:latin typeface="Mali Medium"/>
                          <a:ea typeface="Mali Medium"/>
                          <a:cs typeface="Mali Medium"/>
                          <a:sym typeface="Mali Medium"/>
                          <a:hlinkClick action="ppaction://hlinksldjump" r:id="rId12">
                            <a:extLst>
                              <a:ext uri="{A12FA001-AC4F-418D-AE19-62706E023703}">
                                <ahyp:hlinkClr val="tx"/>
                              </a:ext>
                            </a:extLst>
                          </a:hlinkClick>
                        </a:rPr>
                        <a:t>infographic resources</a:t>
                      </a:r>
                      <a:endParaRPr sz="1000" u="sng">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Cairo"/>
                          <a:ea typeface="Cairo"/>
                          <a:cs typeface="Cairo"/>
                          <a:sym typeface="Cairo"/>
                        </a:rPr>
                        <a:t>These can be used in the template, and their size and color can be edited</a:t>
                      </a:r>
                      <a:endParaRPr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Mali Medium"/>
                          <a:ea typeface="Mali Medium"/>
                          <a:cs typeface="Mali Medium"/>
                          <a:sym typeface="Mali Medium"/>
                        </a:rPr>
                        <a:t>Editable presentation theme </a:t>
                      </a:r>
                      <a:endParaRPr sz="1000">
                        <a:solidFill>
                          <a:schemeClr val="dk1"/>
                        </a:solidFill>
                        <a:latin typeface="Mali Medium"/>
                        <a:ea typeface="Mali Medium"/>
                        <a:cs typeface="Mali Medium"/>
                        <a:sym typeface="Mali Medium"/>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Cairo"/>
                          <a:ea typeface="Cairo"/>
                          <a:cs typeface="Cairo"/>
                          <a:sym typeface="Cairo"/>
                        </a:rPr>
                        <a:t>You can edit the master slides easily. For more info, click </a:t>
                      </a:r>
                      <a:r>
                        <a:rPr b="1" lang="en" sz="1000" u="sng">
                          <a:solidFill>
                            <a:schemeClr val="dk1"/>
                          </a:solidFill>
                          <a:latin typeface="Cairo"/>
                          <a:ea typeface="Cairo"/>
                          <a:cs typeface="Cairo"/>
                          <a:sym typeface="Cairo"/>
                          <a:hlinkClick r:id="rId13">
                            <a:extLst>
                              <a:ext uri="{A12FA001-AC4F-418D-AE19-62706E023703}">
                                <ahyp:hlinkClr val="tx"/>
                              </a:ext>
                            </a:extLst>
                          </a:hlinkClick>
                        </a:rPr>
                        <a:t>here</a:t>
                      </a:r>
                      <a:endParaRPr b="1" sz="1000">
                        <a:solidFill>
                          <a:schemeClr val="dk1"/>
                        </a:solidFill>
                        <a:latin typeface="Cairo"/>
                        <a:ea typeface="Cairo"/>
                        <a:cs typeface="Cairo"/>
                        <a:sym typeface="Cairo"/>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194" name="Google Shape;194;p34"/>
          <p:cNvSpPr txBox="1"/>
          <p:nvPr/>
        </p:nvSpPr>
        <p:spPr>
          <a:xfrm>
            <a:off x="2041490" y="4034050"/>
            <a:ext cx="1879800" cy="46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Cairo"/>
                <a:ea typeface="Cairo"/>
                <a:cs typeface="Cairo"/>
                <a:sym typeface="Cairo"/>
              </a:rPr>
              <a:t>For more info:</a:t>
            </a:r>
            <a:br>
              <a:rPr lang="en" sz="1200">
                <a:solidFill>
                  <a:schemeClr val="dk1"/>
                </a:solidFill>
                <a:latin typeface="Cairo"/>
                <a:ea typeface="Cairo"/>
                <a:cs typeface="Cairo"/>
                <a:sym typeface="Cairo"/>
              </a:rPr>
            </a:br>
            <a:r>
              <a:rPr b="1" lang="en" sz="1000" u="sng">
                <a:solidFill>
                  <a:schemeClr val="dk1"/>
                </a:solidFill>
                <a:latin typeface="Cairo"/>
                <a:ea typeface="Cairo"/>
                <a:cs typeface="Cairo"/>
                <a:sym typeface="Cairo"/>
                <a:hlinkClick r:id="rId14">
                  <a:extLst>
                    <a:ext uri="{A12FA001-AC4F-418D-AE19-62706E023703}">
                      <ahyp:hlinkClr val="tx"/>
                    </a:ext>
                  </a:extLst>
                </a:hlinkClick>
              </a:rPr>
              <a:t>Slidesgo</a:t>
            </a:r>
            <a:r>
              <a:rPr b="1" lang="en" sz="1000">
                <a:solidFill>
                  <a:schemeClr val="dk1"/>
                </a:solidFill>
                <a:uFill>
                  <a:noFill/>
                </a:uFill>
                <a:latin typeface="Cairo"/>
                <a:ea typeface="Cairo"/>
                <a:cs typeface="Cairo"/>
                <a:sym typeface="Cairo"/>
                <a:hlinkClick r:id="rId15">
                  <a:extLst>
                    <a:ext uri="{A12FA001-AC4F-418D-AE19-62706E023703}">
                      <ahyp:hlinkClr val="tx"/>
                    </a:ext>
                  </a:extLst>
                </a:hlinkClick>
              </a:rPr>
              <a:t> </a:t>
            </a:r>
            <a:r>
              <a:rPr b="1" lang="en" sz="1000">
                <a:solidFill>
                  <a:schemeClr val="dk1"/>
                </a:solidFill>
                <a:latin typeface="Cairo"/>
                <a:ea typeface="Cairo"/>
                <a:cs typeface="Cairo"/>
                <a:sym typeface="Cairo"/>
              </a:rPr>
              <a:t>| </a:t>
            </a:r>
            <a:r>
              <a:rPr b="1" lang="en" sz="1000" u="sng">
                <a:solidFill>
                  <a:schemeClr val="dk1"/>
                </a:solidFill>
                <a:latin typeface="Cairo"/>
                <a:ea typeface="Cairo"/>
                <a:cs typeface="Cairo"/>
                <a:sym typeface="Cairo"/>
                <a:hlinkClick r:id="rId16">
                  <a:extLst>
                    <a:ext uri="{A12FA001-AC4F-418D-AE19-62706E023703}">
                      <ahyp:hlinkClr val="tx"/>
                    </a:ext>
                  </a:extLst>
                </a:hlinkClick>
              </a:rPr>
              <a:t>Blog</a:t>
            </a:r>
            <a:r>
              <a:rPr b="1" lang="en" sz="1000">
                <a:solidFill>
                  <a:schemeClr val="dk1"/>
                </a:solidFill>
                <a:latin typeface="Cairo"/>
                <a:ea typeface="Cairo"/>
                <a:cs typeface="Cairo"/>
                <a:sym typeface="Cairo"/>
              </a:rPr>
              <a:t> | </a:t>
            </a:r>
            <a:r>
              <a:rPr b="1" lang="en" sz="1000" u="sng">
                <a:solidFill>
                  <a:schemeClr val="dk1"/>
                </a:solidFill>
                <a:latin typeface="Cairo"/>
                <a:ea typeface="Cairo"/>
                <a:cs typeface="Cairo"/>
                <a:sym typeface="Cairo"/>
                <a:hlinkClick r:id="rId17">
                  <a:extLst>
                    <a:ext uri="{A12FA001-AC4F-418D-AE19-62706E023703}">
                      <ahyp:hlinkClr val="tx"/>
                    </a:ext>
                  </a:extLst>
                </a:hlinkClick>
              </a:rPr>
              <a:t>FAQs</a:t>
            </a:r>
            <a:endParaRPr b="1" sz="1000" u="sng">
              <a:solidFill>
                <a:schemeClr val="dk1"/>
              </a:solidFill>
              <a:latin typeface="Cairo"/>
              <a:ea typeface="Cairo"/>
              <a:cs typeface="Cairo"/>
              <a:sym typeface="Cairo"/>
            </a:endParaRPr>
          </a:p>
        </p:txBody>
      </p:sp>
      <p:sp>
        <p:nvSpPr>
          <p:cNvPr id="195" name="Google Shape;195;p34"/>
          <p:cNvSpPr txBox="1"/>
          <p:nvPr/>
        </p:nvSpPr>
        <p:spPr>
          <a:xfrm>
            <a:off x="3921302" y="4034050"/>
            <a:ext cx="3181200" cy="46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Cairo"/>
                <a:ea typeface="Cairo"/>
                <a:cs typeface="Cairo"/>
                <a:sym typeface="Cairo"/>
              </a:rPr>
              <a:t>You can visit our sister </a:t>
            </a:r>
            <a:r>
              <a:rPr lang="en" sz="1100">
                <a:solidFill>
                  <a:schemeClr val="dk1"/>
                </a:solidFill>
                <a:latin typeface="Cairo"/>
                <a:ea typeface="Cairo"/>
                <a:cs typeface="Cairo"/>
                <a:sym typeface="Cairo"/>
              </a:rPr>
              <a:t>projects</a:t>
            </a:r>
            <a:r>
              <a:rPr lang="en" sz="1100">
                <a:solidFill>
                  <a:schemeClr val="dk1"/>
                </a:solidFill>
                <a:latin typeface="Cairo"/>
                <a:ea typeface="Cairo"/>
                <a:cs typeface="Cairo"/>
                <a:sym typeface="Cairo"/>
              </a:rPr>
              <a:t>:</a:t>
            </a:r>
            <a:br>
              <a:rPr lang="en" sz="1200">
                <a:solidFill>
                  <a:schemeClr val="dk1"/>
                </a:solidFill>
                <a:latin typeface="Cairo"/>
                <a:ea typeface="Cairo"/>
                <a:cs typeface="Cairo"/>
                <a:sym typeface="Cairo"/>
              </a:rPr>
            </a:br>
            <a:r>
              <a:rPr b="1" lang="en" sz="1000" u="sng">
                <a:solidFill>
                  <a:schemeClr val="dk1"/>
                </a:solidFill>
                <a:latin typeface="Cairo"/>
                <a:ea typeface="Cairo"/>
                <a:cs typeface="Cairo"/>
                <a:sym typeface="Cairo"/>
                <a:hlinkClick r:id="rId18">
                  <a:extLst>
                    <a:ext uri="{A12FA001-AC4F-418D-AE19-62706E023703}">
                      <ahyp:hlinkClr val="tx"/>
                    </a:ext>
                  </a:extLst>
                </a:hlinkClick>
              </a:rPr>
              <a:t>Freepik</a:t>
            </a:r>
            <a:r>
              <a:rPr b="1" lang="en" sz="1000">
                <a:solidFill>
                  <a:schemeClr val="dk1"/>
                </a:solidFill>
                <a:latin typeface="Cairo"/>
                <a:ea typeface="Cairo"/>
                <a:cs typeface="Cairo"/>
                <a:sym typeface="Cairo"/>
              </a:rPr>
              <a:t> | </a:t>
            </a:r>
            <a:r>
              <a:rPr b="1" lang="en" sz="1000" u="sng">
                <a:solidFill>
                  <a:schemeClr val="dk1"/>
                </a:solidFill>
                <a:latin typeface="Cairo"/>
                <a:ea typeface="Cairo"/>
                <a:cs typeface="Cairo"/>
                <a:sym typeface="Cairo"/>
                <a:hlinkClick r:id="rId19">
                  <a:extLst>
                    <a:ext uri="{A12FA001-AC4F-418D-AE19-62706E023703}">
                      <ahyp:hlinkClr val="tx"/>
                    </a:ext>
                  </a:extLst>
                </a:hlinkClick>
              </a:rPr>
              <a:t>Flaticon</a:t>
            </a:r>
            <a:r>
              <a:rPr b="1" lang="en" sz="1000">
                <a:solidFill>
                  <a:schemeClr val="dk1"/>
                </a:solidFill>
                <a:latin typeface="Cairo"/>
                <a:ea typeface="Cairo"/>
                <a:cs typeface="Cairo"/>
                <a:sym typeface="Cairo"/>
              </a:rPr>
              <a:t> | </a:t>
            </a:r>
            <a:r>
              <a:rPr b="1" lang="en" sz="1000" u="sng">
                <a:solidFill>
                  <a:schemeClr val="dk1"/>
                </a:solidFill>
                <a:latin typeface="Cairo"/>
                <a:ea typeface="Cairo"/>
                <a:cs typeface="Cairo"/>
                <a:sym typeface="Cairo"/>
                <a:hlinkClick r:id="rId20">
                  <a:extLst>
                    <a:ext uri="{A12FA001-AC4F-418D-AE19-62706E023703}">
                      <ahyp:hlinkClr val="tx"/>
                    </a:ext>
                  </a:extLst>
                </a:hlinkClick>
              </a:rPr>
              <a:t>Storyset</a:t>
            </a:r>
            <a:r>
              <a:rPr b="1" lang="en" sz="1000">
                <a:solidFill>
                  <a:schemeClr val="dk1"/>
                </a:solidFill>
                <a:latin typeface="Cairo"/>
                <a:ea typeface="Cairo"/>
                <a:cs typeface="Cairo"/>
                <a:sym typeface="Cairo"/>
              </a:rPr>
              <a:t> | </a:t>
            </a:r>
            <a:r>
              <a:rPr b="1" lang="en" sz="1000" u="sng">
                <a:solidFill>
                  <a:schemeClr val="dk1"/>
                </a:solidFill>
                <a:latin typeface="Cairo"/>
                <a:ea typeface="Cairo"/>
                <a:cs typeface="Cairo"/>
                <a:sym typeface="Cairo"/>
                <a:hlinkClick r:id="rId21">
                  <a:extLst>
                    <a:ext uri="{A12FA001-AC4F-418D-AE19-62706E023703}">
                      <ahyp:hlinkClr val="tx"/>
                    </a:ext>
                  </a:extLst>
                </a:hlinkClick>
              </a:rPr>
              <a:t>Wepik</a:t>
            </a:r>
            <a:r>
              <a:rPr b="1" lang="en" sz="1000">
                <a:solidFill>
                  <a:schemeClr val="dk1"/>
                </a:solidFill>
                <a:uFill>
                  <a:noFill/>
                </a:uFill>
                <a:latin typeface="Cairo"/>
                <a:ea typeface="Cairo"/>
                <a:cs typeface="Cairo"/>
                <a:sym typeface="Cairo"/>
                <a:hlinkClick r:id="rId22">
                  <a:extLst>
                    <a:ext uri="{A12FA001-AC4F-418D-AE19-62706E023703}">
                      <ahyp:hlinkClr val="tx"/>
                    </a:ext>
                  </a:extLst>
                </a:hlinkClick>
              </a:rPr>
              <a:t> </a:t>
            </a:r>
            <a:r>
              <a:rPr b="1" lang="en" sz="1000">
                <a:solidFill>
                  <a:schemeClr val="dk1"/>
                </a:solidFill>
                <a:latin typeface="Cairo"/>
                <a:ea typeface="Cairo"/>
                <a:cs typeface="Cairo"/>
                <a:sym typeface="Cairo"/>
              </a:rPr>
              <a:t>| </a:t>
            </a:r>
            <a:r>
              <a:rPr b="1" lang="en" sz="1000" u="sng">
                <a:solidFill>
                  <a:schemeClr val="dk1"/>
                </a:solidFill>
                <a:latin typeface="Cairo"/>
                <a:ea typeface="Cairo"/>
                <a:cs typeface="Cairo"/>
                <a:sym typeface="Cairo"/>
                <a:hlinkClick r:id="rId23">
                  <a:extLst>
                    <a:ext uri="{A12FA001-AC4F-418D-AE19-62706E023703}">
                      <ahyp:hlinkClr val="tx"/>
                    </a:ext>
                  </a:extLst>
                </a:hlinkClick>
              </a:rPr>
              <a:t>Videvo</a:t>
            </a:r>
            <a:endParaRPr b="1" sz="1000" u="sng">
              <a:solidFill>
                <a:schemeClr val="dk1"/>
              </a:solidFill>
              <a:latin typeface="Cairo"/>
              <a:ea typeface="Cairo"/>
              <a:cs typeface="Cairo"/>
              <a:sym typeface="Cair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 name="Shape 199"/>
        <p:cNvGrpSpPr/>
        <p:nvPr/>
      </p:nvGrpSpPr>
      <p:grpSpPr>
        <a:xfrm>
          <a:off x="0" y="0"/>
          <a:ext cx="0" cy="0"/>
          <a:chOff x="0" y="0"/>
          <a:chExt cx="0" cy="0"/>
        </a:xfrm>
      </p:grpSpPr>
      <p:sp>
        <p:nvSpPr>
          <p:cNvPr id="200" name="Google Shape;200;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01" name="Google Shape;201;p35"/>
          <p:cNvSpPr txBox="1"/>
          <p:nvPr>
            <p:ph idx="3" type="subTitle"/>
          </p:nvPr>
        </p:nvSpPr>
        <p:spPr>
          <a:xfrm>
            <a:off x="720000" y="3942375"/>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describe the topic of the section here</a:t>
            </a:r>
            <a:endParaRPr/>
          </a:p>
        </p:txBody>
      </p:sp>
      <p:sp>
        <p:nvSpPr>
          <p:cNvPr id="202" name="Google Shape;202;p35"/>
          <p:cNvSpPr txBox="1"/>
          <p:nvPr>
            <p:ph idx="1" type="subTitle"/>
          </p:nvPr>
        </p:nvSpPr>
        <p:spPr>
          <a:xfrm>
            <a:off x="720000" y="2209189"/>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describe the topic of the section here</a:t>
            </a:r>
            <a:endParaRPr/>
          </a:p>
        </p:txBody>
      </p:sp>
      <p:sp>
        <p:nvSpPr>
          <p:cNvPr id="203" name="Google Shape;203;p35"/>
          <p:cNvSpPr txBox="1"/>
          <p:nvPr>
            <p:ph idx="2" type="subTitle"/>
          </p:nvPr>
        </p:nvSpPr>
        <p:spPr>
          <a:xfrm>
            <a:off x="3339939" y="2209194"/>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describe the topic of the section here</a:t>
            </a:r>
            <a:endParaRPr/>
          </a:p>
        </p:txBody>
      </p:sp>
      <p:sp>
        <p:nvSpPr>
          <p:cNvPr id="204" name="Google Shape;204;p35"/>
          <p:cNvSpPr txBox="1"/>
          <p:nvPr>
            <p:ph idx="4" type="subTitle"/>
          </p:nvPr>
        </p:nvSpPr>
        <p:spPr>
          <a:xfrm>
            <a:off x="3340037" y="3942375"/>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a:t>
            </a:r>
            <a:r>
              <a:rPr lang="en"/>
              <a:t>ribe t</a:t>
            </a:r>
            <a:r>
              <a:rPr lang="en"/>
              <a:t>he topic of the section here</a:t>
            </a:r>
            <a:endParaRPr/>
          </a:p>
        </p:txBody>
      </p:sp>
      <p:sp>
        <p:nvSpPr>
          <p:cNvPr id="205" name="Google Shape;205;p35"/>
          <p:cNvSpPr txBox="1"/>
          <p:nvPr>
            <p:ph idx="5" type="subTitle"/>
          </p:nvPr>
        </p:nvSpPr>
        <p:spPr>
          <a:xfrm>
            <a:off x="5953396" y="2209189"/>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describe the topic of the section here</a:t>
            </a:r>
            <a:endParaRPr/>
          </a:p>
        </p:txBody>
      </p:sp>
      <p:sp>
        <p:nvSpPr>
          <p:cNvPr id="206" name="Google Shape;206;p35"/>
          <p:cNvSpPr txBox="1"/>
          <p:nvPr>
            <p:ph idx="6" type="subTitle"/>
          </p:nvPr>
        </p:nvSpPr>
        <p:spPr>
          <a:xfrm>
            <a:off x="5959974" y="3942375"/>
            <a:ext cx="2470800" cy="57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You can describe the topic of the section here</a:t>
            </a:r>
            <a:endParaRPr/>
          </a:p>
        </p:txBody>
      </p:sp>
      <p:sp>
        <p:nvSpPr>
          <p:cNvPr id="207" name="Google Shape;207;p35"/>
          <p:cNvSpPr txBox="1"/>
          <p:nvPr>
            <p:ph idx="7" type="title"/>
          </p:nvPr>
        </p:nvSpPr>
        <p:spPr>
          <a:xfrm>
            <a:off x="821900" y="13534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08" name="Google Shape;208;p35"/>
          <p:cNvSpPr txBox="1"/>
          <p:nvPr>
            <p:ph idx="8" type="title"/>
          </p:nvPr>
        </p:nvSpPr>
        <p:spPr>
          <a:xfrm>
            <a:off x="821900" y="3086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09" name="Google Shape;209;p35"/>
          <p:cNvSpPr txBox="1"/>
          <p:nvPr>
            <p:ph idx="9" type="title"/>
          </p:nvPr>
        </p:nvSpPr>
        <p:spPr>
          <a:xfrm>
            <a:off x="3441883" y="13534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10" name="Google Shape;210;p35"/>
          <p:cNvSpPr txBox="1"/>
          <p:nvPr>
            <p:ph idx="13" type="title"/>
          </p:nvPr>
        </p:nvSpPr>
        <p:spPr>
          <a:xfrm>
            <a:off x="3441883" y="3086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211" name="Google Shape;211;p35"/>
          <p:cNvSpPr txBox="1"/>
          <p:nvPr>
            <p:ph idx="14" type="title"/>
          </p:nvPr>
        </p:nvSpPr>
        <p:spPr>
          <a:xfrm>
            <a:off x="6062324" y="1353495"/>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12" name="Google Shape;212;p35"/>
          <p:cNvSpPr txBox="1"/>
          <p:nvPr>
            <p:ph idx="15" type="title"/>
          </p:nvPr>
        </p:nvSpPr>
        <p:spPr>
          <a:xfrm>
            <a:off x="6055299" y="308616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213" name="Google Shape;213;p35"/>
          <p:cNvSpPr txBox="1"/>
          <p:nvPr>
            <p:ph idx="16" type="subTitle"/>
          </p:nvPr>
        </p:nvSpPr>
        <p:spPr>
          <a:xfrm>
            <a:off x="720000" y="1801100"/>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14" name="Google Shape;214;p35"/>
          <p:cNvSpPr txBox="1"/>
          <p:nvPr>
            <p:ph idx="17" type="subTitle"/>
          </p:nvPr>
        </p:nvSpPr>
        <p:spPr>
          <a:xfrm>
            <a:off x="3339939" y="1801100"/>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Anatomy</a:t>
            </a:r>
            <a:endParaRPr/>
          </a:p>
        </p:txBody>
      </p:sp>
      <p:sp>
        <p:nvSpPr>
          <p:cNvPr id="215" name="Google Shape;215;p35"/>
          <p:cNvSpPr txBox="1"/>
          <p:nvPr>
            <p:ph idx="18" type="subTitle"/>
          </p:nvPr>
        </p:nvSpPr>
        <p:spPr>
          <a:xfrm>
            <a:off x="5953396" y="1801100"/>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Classification</a:t>
            </a:r>
            <a:endParaRPr/>
          </a:p>
        </p:txBody>
      </p:sp>
      <p:sp>
        <p:nvSpPr>
          <p:cNvPr id="216" name="Google Shape;216;p35"/>
          <p:cNvSpPr txBox="1"/>
          <p:nvPr>
            <p:ph idx="19" type="subTitle"/>
          </p:nvPr>
        </p:nvSpPr>
        <p:spPr>
          <a:xfrm>
            <a:off x="720000" y="3533775"/>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Lifecycle</a:t>
            </a:r>
            <a:endParaRPr/>
          </a:p>
        </p:txBody>
      </p:sp>
      <p:sp>
        <p:nvSpPr>
          <p:cNvPr id="217" name="Google Shape;217;p35"/>
          <p:cNvSpPr txBox="1"/>
          <p:nvPr>
            <p:ph idx="20" type="subTitle"/>
          </p:nvPr>
        </p:nvSpPr>
        <p:spPr>
          <a:xfrm>
            <a:off x="3340037" y="3533775"/>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Habitats</a:t>
            </a:r>
            <a:endParaRPr/>
          </a:p>
        </p:txBody>
      </p:sp>
      <p:sp>
        <p:nvSpPr>
          <p:cNvPr id="218" name="Google Shape;218;p35"/>
          <p:cNvSpPr txBox="1"/>
          <p:nvPr>
            <p:ph idx="21" type="subTitle"/>
          </p:nvPr>
        </p:nvSpPr>
        <p:spPr>
          <a:xfrm>
            <a:off x="5959974" y="3533775"/>
            <a:ext cx="2470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Jellyfish &amp; human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pic>
        <p:nvPicPr>
          <p:cNvPr id="223" name="Google Shape;223;p36"/>
          <p:cNvPicPr preferRelativeResize="0"/>
          <p:nvPr/>
        </p:nvPicPr>
        <p:blipFill rotWithShape="1">
          <a:blip r:embed="rId3">
            <a:alphaModFix/>
          </a:blip>
          <a:srcRect b="59553" l="0" r="0" t="0"/>
          <a:stretch/>
        </p:blipFill>
        <p:spPr>
          <a:xfrm flipH="1">
            <a:off x="2315575" y="3499225"/>
            <a:ext cx="4065400" cy="1644275"/>
          </a:xfrm>
          <a:prstGeom prst="rect">
            <a:avLst/>
          </a:prstGeom>
          <a:noFill/>
          <a:ln>
            <a:noFill/>
          </a:ln>
        </p:spPr>
      </p:pic>
      <p:pic>
        <p:nvPicPr>
          <p:cNvPr id="224" name="Google Shape;224;p36"/>
          <p:cNvPicPr preferRelativeResize="0"/>
          <p:nvPr/>
        </p:nvPicPr>
        <p:blipFill rotWithShape="1">
          <a:blip r:embed="rId4">
            <a:alphaModFix/>
          </a:blip>
          <a:srcRect b="34887" l="44330" r="0" t="0"/>
          <a:stretch/>
        </p:blipFill>
        <p:spPr>
          <a:xfrm>
            <a:off x="0" y="2080075"/>
            <a:ext cx="2245275" cy="3063425"/>
          </a:xfrm>
          <a:prstGeom prst="rect">
            <a:avLst/>
          </a:prstGeom>
          <a:noFill/>
          <a:ln>
            <a:noFill/>
          </a:ln>
        </p:spPr>
      </p:pic>
      <p:pic>
        <p:nvPicPr>
          <p:cNvPr id="225" name="Google Shape;225;p36"/>
          <p:cNvPicPr preferRelativeResize="0"/>
          <p:nvPr/>
        </p:nvPicPr>
        <p:blipFill rotWithShape="1">
          <a:blip r:embed="rId5">
            <a:alphaModFix/>
          </a:blip>
          <a:srcRect b="0" l="0" r="0" t="19250"/>
          <a:stretch/>
        </p:blipFill>
        <p:spPr>
          <a:xfrm>
            <a:off x="1996250" y="0"/>
            <a:ext cx="2424174" cy="2852549"/>
          </a:xfrm>
          <a:prstGeom prst="rect">
            <a:avLst/>
          </a:prstGeom>
          <a:noFill/>
          <a:ln>
            <a:noFill/>
          </a:ln>
        </p:spPr>
      </p:pic>
      <p:pic>
        <p:nvPicPr>
          <p:cNvPr id="226" name="Google Shape;226;p36"/>
          <p:cNvPicPr preferRelativeResize="0"/>
          <p:nvPr/>
        </p:nvPicPr>
        <p:blipFill rotWithShape="1">
          <a:blip r:embed="rId3">
            <a:alphaModFix/>
          </a:blip>
          <a:srcRect b="0" l="24653" r="0" t="50214"/>
          <a:stretch/>
        </p:blipFill>
        <p:spPr>
          <a:xfrm flipH="1">
            <a:off x="7023874" y="0"/>
            <a:ext cx="2120125" cy="1400876"/>
          </a:xfrm>
          <a:prstGeom prst="rect">
            <a:avLst/>
          </a:prstGeom>
          <a:noFill/>
          <a:ln>
            <a:noFill/>
          </a:ln>
        </p:spPr>
      </p:pic>
      <p:sp>
        <p:nvSpPr>
          <p:cNvPr id="227" name="Google Shape;227;p36"/>
          <p:cNvSpPr txBox="1"/>
          <p:nvPr>
            <p:ph type="title"/>
          </p:nvPr>
        </p:nvSpPr>
        <p:spPr>
          <a:xfrm>
            <a:off x="5010675" y="1598549"/>
            <a:ext cx="2993400" cy="104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rPr>
              <a:t>Whoa!</a:t>
            </a:r>
            <a:endParaRPr>
              <a:solidFill>
                <a:schemeClr val="dk1"/>
              </a:solidFill>
            </a:endParaRPr>
          </a:p>
        </p:txBody>
      </p:sp>
      <p:sp>
        <p:nvSpPr>
          <p:cNvPr id="228" name="Google Shape;228;p36"/>
          <p:cNvSpPr txBox="1"/>
          <p:nvPr>
            <p:ph idx="1" type="subTitle"/>
          </p:nvPr>
        </p:nvSpPr>
        <p:spPr>
          <a:xfrm>
            <a:off x="5010675" y="2643454"/>
            <a:ext cx="2993400" cy="90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a:t>
            </a:r>
            <a:r>
              <a:rPr b="1" lang="en"/>
              <a:t>introduce yourself</a:t>
            </a:r>
            <a:r>
              <a:rPr lang="en"/>
              <a:t>, write your email…</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pic>
        <p:nvPicPr>
          <p:cNvPr id="233" name="Google Shape;233;p37"/>
          <p:cNvPicPr preferRelativeResize="0"/>
          <p:nvPr/>
        </p:nvPicPr>
        <p:blipFill rotWithShape="1">
          <a:blip r:embed="rId3">
            <a:alphaModFix/>
          </a:blip>
          <a:srcRect b="5959" l="22371" r="23708" t="7677"/>
          <a:stretch/>
        </p:blipFill>
        <p:spPr>
          <a:xfrm rot="-4">
            <a:off x="5322675" y="96576"/>
            <a:ext cx="2329024" cy="3730322"/>
          </a:xfrm>
          <a:prstGeom prst="rect">
            <a:avLst/>
          </a:prstGeom>
          <a:noFill/>
          <a:ln>
            <a:noFill/>
          </a:ln>
        </p:spPr>
      </p:pic>
      <p:sp>
        <p:nvSpPr>
          <p:cNvPr id="234" name="Google Shape;234;p37"/>
          <p:cNvSpPr txBox="1"/>
          <p:nvPr>
            <p:ph type="title"/>
          </p:nvPr>
        </p:nvSpPr>
        <p:spPr>
          <a:xfrm>
            <a:off x="895100" y="2530650"/>
            <a:ext cx="3774600" cy="77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35" name="Google Shape;235;p37"/>
          <p:cNvSpPr txBox="1"/>
          <p:nvPr>
            <p:ph idx="1" type="subTitle"/>
          </p:nvPr>
        </p:nvSpPr>
        <p:spPr>
          <a:xfrm>
            <a:off x="895100" y="3306150"/>
            <a:ext cx="37746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236" name="Google Shape;236;p37"/>
          <p:cNvPicPr preferRelativeResize="0"/>
          <p:nvPr/>
        </p:nvPicPr>
        <p:blipFill rotWithShape="1">
          <a:blip r:embed="rId4">
            <a:alphaModFix/>
          </a:blip>
          <a:srcRect b="25708" l="2551" r="36558" t="10718"/>
          <a:stretch/>
        </p:blipFill>
        <p:spPr>
          <a:xfrm>
            <a:off x="6386075" y="2264050"/>
            <a:ext cx="2757924" cy="2879450"/>
          </a:xfrm>
          <a:prstGeom prst="rect">
            <a:avLst/>
          </a:prstGeom>
          <a:noFill/>
          <a:ln>
            <a:noFill/>
          </a:ln>
        </p:spPr>
      </p:pic>
      <p:pic>
        <p:nvPicPr>
          <p:cNvPr id="237" name="Google Shape;237;p37"/>
          <p:cNvPicPr preferRelativeResize="0"/>
          <p:nvPr/>
        </p:nvPicPr>
        <p:blipFill rotWithShape="1">
          <a:blip r:embed="rId5">
            <a:alphaModFix/>
          </a:blip>
          <a:srcRect b="56797" l="18722" r="20803" t="5228"/>
          <a:stretch/>
        </p:blipFill>
        <p:spPr>
          <a:xfrm>
            <a:off x="4490450" y="3681150"/>
            <a:ext cx="2329024" cy="1462349"/>
          </a:xfrm>
          <a:prstGeom prst="rect">
            <a:avLst/>
          </a:prstGeom>
          <a:noFill/>
          <a:ln>
            <a:noFill/>
          </a:ln>
        </p:spPr>
      </p:pic>
      <p:pic>
        <p:nvPicPr>
          <p:cNvPr id="238" name="Google Shape;238;p37"/>
          <p:cNvPicPr preferRelativeResize="0"/>
          <p:nvPr/>
        </p:nvPicPr>
        <p:blipFill rotWithShape="1">
          <a:blip r:embed="rId6">
            <a:alphaModFix/>
          </a:blip>
          <a:srcRect b="4948" l="37861" r="29243" t="50386"/>
          <a:stretch/>
        </p:blipFill>
        <p:spPr>
          <a:xfrm>
            <a:off x="-8925" y="-1425"/>
            <a:ext cx="1521674" cy="2066125"/>
          </a:xfrm>
          <a:prstGeom prst="rect">
            <a:avLst/>
          </a:prstGeom>
          <a:noFill/>
          <a:ln>
            <a:noFill/>
          </a:ln>
        </p:spPr>
      </p:pic>
      <p:sp>
        <p:nvSpPr>
          <p:cNvPr id="239" name="Google Shape;239;p37"/>
          <p:cNvSpPr txBox="1"/>
          <p:nvPr>
            <p:ph idx="2" type="title"/>
          </p:nvPr>
        </p:nvSpPr>
        <p:spPr>
          <a:xfrm>
            <a:off x="895088" y="1462350"/>
            <a:ext cx="12855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 name="Shape 243"/>
        <p:cNvGrpSpPr/>
        <p:nvPr/>
      </p:nvGrpSpPr>
      <p:grpSpPr>
        <a:xfrm>
          <a:off x="0" y="0"/>
          <a:ext cx="0" cy="0"/>
          <a:chOff x="0" y="0"/>
          <a:chExt cx="0" cy="0"/>
        </a:xfrm>
      </p:grpSpPr>
      <p:sp>
        <p:nvSpPr>
          <p:cNvPr id="244" name="Google Shape;24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are jellyfish</a:t>
            </a:r>
            <a:endParaRPr/>
          </a:p>
        </p:txBody>
      </p:sp>
      <p:sp>
        <p:nvSpPr>
          <p:cNvPr id="245" name="Google Shape;245;p38"/>
          <p:cNvSpPr txBox="1"/>
          <p:nvPr>
            <p:ph idx="1" type="subTitle"/>
          </p:nvPr>
        </p:nvSpPr>
        <p:spPr>
          <a:xfrm>
            <a:off x="4832015" y="1850525"/>
            <a:ext cx="3254100" cy="19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a:t>
            </a:r>
            <a:r>
              <a:rPr b="1" lang="en"/>
              <a:t>the temperatures are so extreme</a:t>
            </a:r>
            <a:r>
              <a:rPr lang="en"/>
              <a:t>, albeit not as extreme as on Venus, Mercury has been deemed to be non-habitable for humans</a:t>
            </a:r>
            <a:endParaRPr/>
          </a:p>
        </p:txBody>
      </p:sp>
      <p:sp>
        <p:nvSpPr>
          <p:cNvPr id="246" name="Google Shape;246;p38"/>
          <p:cNvSpPr txBox="1"/>
          <p:nvPr>
            <p:ph idx="2" type="subTitle"/>
          </p:nvPr>
        </p:nvSpPr>
        <p:spPr>
          <a:xfrm>
            <a:off x="1057838" y="1850525"/>
            <a:ext cx="3254100" cy="192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a:t>
            </a:r>
            <a:r>
              <a:rPr b="1" lang="en"/>
              <a:t>closest planet to the Sun </a:t>
            </a:r>
            <a:r>
              <a:rPr lang="en"/>
              <a:t>and the smallest one in the entire Solar System. Contrary to popular belief, this planet's name has nothing to do with the liquid metal. Mercury was, instead, named after the </a:t>
            </a:r>
            <a:r>
              <a:rPr b="1" lang="en"/>
              <a:t>famous Roman messenger</a:t>
            </a:r>
            <a:r>
              <a:rPr lang="en"/>
              <a:t> god </a:t>
            </a:r>
            <a:r>
              <a:rPr lang="en"/>
              <a:t>Mercurius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pic>
        <p:nvPicPr>
          <p:cNvPr id="251" name="Google Shape;251;p39"/>
          <p:cNvPicPr preferRelativeResize="0"/>
          <p:nvPr/>
        </p:nvPicPr>
        <p:blipFill rotWithShape="1">
          <a:blip r:embed="rId3">
            <a:alphaModFix/>
          </a:blip>
          <a:srcRect b="5722" l="0" r="0" t="0"/>
          <a:stretch/>
        </p:blipFill>
        <p:spPr>
          <a:xfrm flipH="1">
            <a:off x="4752376" y="1505375"/>
            <a:ext cx="4044449" cy="3638126"/>
          </a:xfrm>
          <a:prstGeom prst="rect">
            <a:avLst/>
          </a:prstGeom>
          <a:noFill/>
          <a:ln>
            <a:noFill/>
          </a:ln>
        </p:spPr>
      </p:pic>
      <p:sp>
        <p:nvSpPr>
          <p:cNvPr id="252" name="Google Shape;252;p39"/>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Ecological importance of jellyfish</a:t>
            </a:r>
            <a:endParaRPr/>
          </a:p>
        </p:txBody>
      </p:sp>
      <p:sp>
        <p:nvSpPr>
          <p:cNvPr id="253" name="Google Shape;253;p39"/>
          <p:cNvSpPr txBox="1"/>
          <p:nvPr>
            <p:ph idx="1" type="subTitle"/>
          </p:nvPr>
        </p:nvSpPr>
        <p:spPr>
          <a:xfrm>
            <a:off x="720000" y="1505375"/>
            <a:ext cx="3545100" cy="261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a:t>
            </a:r>
            <a:endParaRPr/>
          </a:p>
          <a:p>
            <a:pPr indent="0" lvl="0" marL="0" rtl="0" algn="l">
              <a:spcBef>
                <a:spcPts val="1000"/>
              </a:spcBef>
              <a:spcAft>
                <a:spcPts val="0"/>
              </a:spcAft>
              <a:buClr>
                <a:schemeClr val="dk1"/>
              </a:buClr>
              <a:buSzPts val="1100"/>
              <a:buFont typeface="Arial"/>
              <a:buNone/>
            </a:pPr>
            <a:r>
              <a:rPr lang="en"/>
              <a:t>Lists like this one:</a:t>
            </a:r>
            <a:endParaRPr/>
          </a:p>
          <a:p>
            <a:pPr indent="-317500" lvl="0" marL="457200" rtl="0" algn="l">
              <a:spcBef>
                <a:spcPts val="1000"/>
              </a:spcBef>
              <a:spcAft>
                <a:spcPts val="0"/>
              </a:spcAft>
              <a:buSzPts val="1400"/>
              <a:buFont typeface="Nunito"/>
              <a:buChar char="●"/>
            </a:pPr>
            <a:r>
              <a:rPr b="1" lang="en"/>
              <a:t>They’re simple </a:t>
            </a:r>
            <a:endParaRPr b="1"/>
          </a:p>
          <a:p>
            <a:pPr indent="-317500" lvl="0" marL="457200" rtl="0" algn="l">
              <a:spcBef>
                <a:spcPts val="0"/>
              </a:spcBef>
              <a:spcAft>
                <a:spcPts val="0"/>
              </a:spcAft>
              <a:buSzPts val="1400"/>
              <a:buFont typeface="Nunito"/>
              <a:buChar char="●"/>
            </a:pPr>
            <a:r>
              <a:rPr b="1" lang="en"/>
              <a:t>You can organize your ideas clearly</a:t>
            </a:r>
            <a:endParaRPr b="1"/>
          </a:p>
          <a:p>
            <a:pPr indent="-317500" lvl="0" marL="457200" rtl="0" algn="l">
              <a:spcBef>
                <a:spcPts val="0"/>
              </a:spcBef>
              <a:spcAft>
                <a:spcPts val="0"/>
              </a:spcAft>
              <a:buSzPts val="1400"/>
              <a:buFont typeface="Nunito"/>
              <a:buChar char="●"/>
            </a:pPr>
            <a:r>
              <a:rPr b="1" lang="en"/>
              <a:t>You’ll never forget to buy milk!</a:t>
            </a:r>
            <a:endParaRPr b="1"/>
          </a:p>
          <a:p>
            <a:pPr indent="0" lvl="0" marL="0" rtl="0" algn="l">
              <a:spcBef>
                <a:spcPts val="1000"/>
              </a:spcBef>
              <a:spcAft>
                <a:spcPts val="0"/>
              </a:spcAft>
              <a:buNone/>
            </a:pPr>
            <a:r>
              <a:rPr lang="en"/>
              <a:t>And the most important thing: the audience won’t miss the point of your presentation</a:t>
            </a:r>
            <a:endParaRPr/>
          </a:p>
        </p:txBody>
      </p:sp>
      <p:pic>
        <p:nvPicPr>
          <p:cNvPr id="254" name="Google Shape;254;p39"/>
          <p:cNvPicPr preferRelativeResize="0"/>
          <p:nvPr/>
        </p:nvPicPr>
        <p:blipFill rotWithShape="1">
          <a:blip r:embed="rId4">
            <a:alphaModFix/>
          </a:blip>
          <a:srcRect b="49099" l="0" r="52711" t="0"/>
          <a:stretch/>
        </p:blipFill>
        <p:spPr>
          <a:xfrm>
            <a:off x="7998750" y="3198625"/>
            <a:ext cx="1145251" cy="1944875"/>
          </a:xfrm>
          <a:prstGeom prst="rect">
            <a:avLst/>
          </a:prstGeom>
          <a:noFill/>
          <a:ln>
            <a:noFill/>
          </a:ln>
        </p:spPr>
      </p:pic>
      <p:pic>
        <p:nvPicPr>
          <p:cNvPr id="255" name="Google Shape;255;p39"/>
          <p:cNvPicPr preferRelativeResize="0"/>
          <p:nvPr/>
        </p:nvPicPr>
        <p:blipFill rotWithShape="1">
          <a:blip r:embed="rId5">
            <a:alphaModFix/>
          </a:blip>
          <a:srcRect b="0" l="0" r="35587" t="30943"/>
          <a:stretch/>
        </p:blipFill>
        <p:spPr>
          <a:xfrm rot="-1418890">
            <a:off x="8416822" y="-293399"/>
            <a:ext cx="955730" cy="1594674"/>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 name="Shape 259"/>
        <p:cNvGrpSpPr/>
        <p:nvPr/>
      </p:nvGrpSpPr>
      <p:grpSpPr>
        <a:xfrm>
          <a:off x="0" y="0"/>
          <a:ext cx="0" cy="0"/>
          <a:chOff x="0" y="0"/>
          <a:chExt cx="0" cy="0"/>
        </a:xfrm>
      </p:grpSpPr>
      <p:sp>
        <p:nvSpPr>
          <p:cNvPr id="260" name="Google Shape;260;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Phylogeny and taxonomy</a:t>
            </a:r>
            <a:endParaRPr/>
          </a:p>
        </p:txBody>
      </p:sp>
      <p:sp>
        <p:nvSpPr>
          <p:cNvPr id="261" name="Google Shape;261;p40"/>
          <p:cNvSpPr txBox="1"/>
          <p:nvPr>
            <p:ph idx="1" type="subTitle"/>
          </p:nvPr>
        </p:nvSpPr>
        <p:spPr>
          <a:xfrm>
            <a:off x="4910378" y="2853725"/>
            <a:ext cx="2544000" cy="109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a:t>
            </a:r>
            <a:r>
              <a:rPr b="1" lang="en"/>
              <a:t>beautiful name </a:t>
            </a:r>
            <a:r>
              <a:rPr lang="en"/>
              <a:t>and is the second planet from the Sun. It’s hot and has a poisonous atmosphere</a:t>
            </a:r>
            <a:endParaRPr/>
          </a:p>
        </p:txBody>
      </p:sp>
      <p:sp>
        <p:nvSpPr>
          <p:cNvPr id="262" name="Google Shape;262;p40"/>
          <p:cNvSpPr txBox="1"/>
          <p:nvPr>
            <p:ph idx="2" type="subTitle"/>
          </p:nvPr>
        </p:nvSpPr>
        <p:spPr>
          <a:xfrm>
            <a:off x="1689600" y="2853725"/>
            <a:ext cx="2544000" cy="109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a:t>
            </a:r>
            <a:r>
              <a:rPr b="1" lang="en"/>
              <a:t>only a bit larger</a:t>
            </a:r>
            <a:r>
              <a:rPr lang="en"/>
              <a:t> than the Moon</a:t>
            </a:r>
            <a:endParaRPr/>
          </a:p>
        </p:txBody>
      </p:sp>
      <p:sp>
        <p:nvSpPr>
          <p:cNvPr id="263" name="Google Shape;263;p40"/>
          <p:cNvSpPr txBox="1"/>
          <p:nvPr>
            <p:ph idx="3" type="subTitle"/>
          </p:nvPr>
        </p:nvSpPr>
        <p:spPr>
          <a:xfrm>
            <a:off x="1689600" y="2502875"/>
            <a:ext cx="2544000" cy="42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64" name="Google Shape;264;p40"/>
          <p:cNvSpPr txBox="1"/>
          <p:nvPr>
            <p:ph idx="4" type="subTitle"/>
          </p:nvPr>
        </p:nvSpPr>
        <p:spPr>
          <a:xfrm>
            <a:off x="4910396" y="2502875"/>
            <a:ext cx="2544000" cy="42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65" name="Google Shape;265;p40"/>
          <p:cNvSpPr/>
          <p:nvPr/>
        </p:nvSpPr>
        <p:spPr>
          <a:xfrm>
            <a:off x="1765788" y="16732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0"/>
          <p:cNvSpPr/>
          <p:nvPr/>
        </p:nvSpPr>
        <p:spPr>
          <a:xfrm>
            <a:off x="4986563" y="16732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 name="Google Shape;267;p40"/>
          <p:cNvGrpSpPr/>
          <p:nvPr/>
        </p:nvGrpSpPr>
        <p:grpSpPr>
          <a:xfrm>
            <a:off x="1893360" y="1776949"/>
            <a:ext cx="317572" cy="317568"/>
            <a:chOff x="1542690" y="1431685"/>
            <a:chExt cx="396123" cy="396118"/>
          </a:xfrm>
        </p:grpSpPr>
        <p:sp>
          <p:nvSpPr>
            <p:cNvPr id="268" name="Google Shape;268;p40"/>
            <p:cNvSpPr/>
            <p:nvPr/>
          </p:nvSpPr>
          <p:spPr>
            <a:xfrm>
              <a:off x="1671301" y="1658896"/>
              <a:ext cx="58302" cy="168906"/>
            </a:xfrm>
            <a:custGeom>
              <a:rect b="b" l="l" r="r" t="t"/>
              <a:pathLst>
                <a:path extrusionOk="0" h="6250" w="2148">
                  <a:moveTo>
                    <a:pt x="859" y="179"/>
                  </a:moveTo>
                  <a:cubicBezTo>
                    <a:pt x="560" y="179"/>
                    <a:pt x="268" y="117"/>
                    <a:pt x="0" y="0"/>
                  </a:cubicBezTo>
                  <a:lnTo>
                    <a:pt x="0" y="1740"/>
                  </a:lnTo>
                  <a:cubicBezTo>
                    <a:pt x="0" y="2070"/>
                    <a:pt x="124" y="2371"/>
                    <a:pt x="328" y="2599"/>
                  </a:cubicBezTo>
                  <a:cubicBezTo>
                    <a:pt x="124" y="2827"/>
                    <a:pt x="0" y="3128"/>
                    <a:pt x="0" y="3458"/>
                  </a:cubicBezTo>
                  <a:cubicBezTo>
                    <a:pt x="0" y="3788"/>
                    <a:pt x="124" y="4089"/>
                    <a:pt x="328" y="4317"/>
                  </a:cubicBezTo>
                  <a:cubicBezTo>
                    <a:pt x="124" y="4545"/>
                    <a:pt x="0" y="4846"/>
                    <a:pt x="0" y="5177"/>
                  </a:cubicBezTo>
                  <a:cubicBezTo>
                    <a:pt x="0" y="5770"/>
                    <a:pt x="481" y="6250"/>
                    <a:pt x="1074" y="6250"/>
                  </a:cubicBezTo>
                  <a:cubicBezTo>
                    <a:pt x="1667" y="6250"/>
                    <a:pt x="2148" y="5770"/>
                    <a:pt x="2148" y="5177"/>
                  </a:cubicBezTo>
                  <a:lnTo>
                    <a:pt x="2148" y="136"/>
                  </a:lnTo>
                  <a:cubicBezTo>
                    <a:pt x="2000" y="106"/>
                    <a:pt x="1856" y="60"/>
                    <a:pt x="1718" y="0"/>
                  </a:cubicBezTo>
                  <a:cubicBezTo>
                    <a:pt x="1449" y="117"/>
                    <a:pt x="1157" y="179"/>
                    <a:pt x="859" y="17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40"/>
            <p:cNvSpPr/>
            <p:nvPr/>
          </p:nvSpPr>
          <p:spPr>
            <a:xfrm>
              <a:off x="1752754" y="1658896"/>
              <a:ext cx="58302" cy="168906"/>
            </a:xfrm>
            <a:custGeom>
              <a:rect b="b" l="l" r="r" t="t"/>
              <a:pathLst>
                <a:path extrusionOk="0" h="6250" w="2148">
                  <a:moveTo>
                    <a:pt x="429" y="0"/>
                  </a:moveTo>
                  <a:cubicBezTo>
                    <a:pt x="291" y="60"/>
                    <a:pt x="148" y="106"/>
                    <a:pt x="0" y="136"/>
                  </a:cubicBezTo>
                  <a:lnTo>
                    <a:pt x="0" y="5177"/>
                  </a:lnTo>
                  <a:cubicBezTo>
                    <a:pt x="0" y="5770"/>
                    <a:pt x="480" y="6250"/>
                    <a:pt x="1074" y="6250"/>
                  </a:cubicBezTo>
                  <a:cubicBezTo>
                    <a:pt x="1667" y="6250"/>
                    <a:pt x="2148" y="5770"/>
                    <a:pt x="2148" y="5177"/>
                  </a:cubicBezTo>
                  <a:cubicBezTo>
                    <a:pt x="2148" y="4846"/>
                    <a:pt x="2023" y="4545"/>
                    <a:pt x="1819" y="4317"/>
                  </a:cubicBezTo>
                  <a:cubicBezTo>
                    <a:pt x="2023" y="4089"/>
                    <a:pt x="2148" y="3788"/>
                    <a:pt x="2148" y="3458"/>
                  </a:cubicBezTo>
                  <a:cubicBezTo>
                    <a:pt x="2148" y="3128"/>
                    <a:pt x="2023" y="2827"/>
                    <a:pt x="1819" y="2599"/>
                  </a:cubicBezTo>
                  <a:cubicBezTo>
                    <a:pt x="2023" y="2371"/>
                    <a:pt x="2148" y="2070"/>
                    <a:pt x="2148" y="1740"/>
                  </a:cubicBezTo>
                  <a:lnTo>
                    <a:pt x="2148" y="0"/>
                  </a:lnTo>
                  <a:cubicBezTo>
                    <a:pt x="1879" y="117"/>
                    <a:pt x="1587" y="179"/>
                    <a:pt x="1288" y="179"/>
                  </a:cubicBezTo>
                  <a:cubicBezTo>
                    <a:pt x="990" y="179"/>
                    <a:pt x="698" y="117"/>
                    <a:pt x="429"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40"/>
            <p:cNvSpPr/>
            <p:nvPr/>
          </p:nvSpPr>
          <p:spPr>
            <a:xfrm>
              <a:off x="1845354" y="1658896"/>
              <a:ext cx="93460" cy="145759"/>
            </a:xfrm>
            <a:custGeom>
              <a:rect b="b" l="l" r="r" t="t"/>
              <a:pathLst>
                <a:path extrusionOk="0" h="5391" w="3465">
                  <a:moveTo>
                    <a:pt x="1718" y="3029"/>
                  </a:moveTo>
                  <a:lnTo>
                    <a:pt x="1718" y="4103"/>
                  </a:lnTo>
                  <a:cubicBezTo>
                    <a:pt x="1718" y="4339"/>
                    <a:pt x="1526" y="4532"/>
                    <a:pt x="1289" y="4532"/>
                  </a:cubicBezTo>
                  <a:cubicBezTo>
                    <a:pt x="1052" y="4532"/>
                    <a:pt x="859" y="4339"/>
                    <a:pt x="859" y="4103"/>
                  </a:cubicBezTo>
                  <a:lnTo>
                    <a:pt x="859" y="136"/>
                  </a:lnTo>
                  <a:cubicBezTo>
                    <a:pt x="712" y="106"/>
                    <a:pt x="568" y="60"/>
                    <a:pt x="430" y="0"/>
                  </a:cubicBezTo>
                  <a:cubicBezTo>
                    <a:pt x="292" y="60"/>
                    <a:pt x="148" y="106"/>
                    <a:pt x="0" y="136"/>
                  </a:cubicBezTo>
                  <a:lnTo>
                    <a:pt x="0" y="4103"/>
                  </a:lnTo>
                  <a:cubicBezTo>
                    <a:pt x="0" y="4813"/>
                    <a:pt x="578" y="5391"/>
                    <a:pt x="1289" y="5391"/>
                  </a:cubicBezTo>
                  <a:cubicBezTo>
                    <a:pt x="1999" y="5391"/>
                    <a:pt x="2578" y="4813"/>
                    <a:pt x="2578" y="4103"/>
                  </a:cubicBezTo>
                  <a:lnTo>
                    <a:pt x="2578" y="3029"/>
                  </a:lnTo>
                  <a:cubicBezTo>
                    <a:pt x="2578" y="2539"/>
                    <a:pt x="2976" y="2141"/>
                    <a:pt x="3465" y="2141"/>
                  </a:cubicBezTo>
                  <a:lnTo>
                    <a:pt x="3465" y="1282"/>
                  </a:lnTo>
                  <a:cubicBezTo>
                    <a:pt x="2502" y="1282"/>
                    <a:pt x="1718" y="2065"/>
                    <a:pt x="1718" y="302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40"/>
            <p:cNvSpPr/>
            <p:nvPr/>
          </p:nvSpPr>
          <p:spPr>
            <a:xfrm>
              <a:off x="1542690" y="1658896"/>
              <a:ext cx="93460" cy="145759"/>
            </a:xfrm>
            <a:custGeom>
              <a:rect b="b" l="l" r="r" t="t"/>
              <a:pathLst>
                <a:path extrusionOk="0" h="5391" w="3465">
                  <a:moveTo>
                    <a:pt x="2606" y="136"/>
                  </a:moveTo>
                  <a:lnTo>
                    <a:pt x="2606" y="4103"/>
                  </a:lnTo>
                  <a:cubicBezTo>
                    <a:pt x="2606" y="4339"/>
                    <a:pt x="2413" y="4532"/>
                    <a:pt x="2176" y="4532"/>
                  </a:cubicBezTo>
                  <a:cubicBezTo>
                    <a:pt x="1940" y="4532"/>
                    <a:pt x="1747" y="4339"/>
                    <a:pt x="1747" y="4103"/>
                  </a:cubicBezTo>
                  <a:lnTo>
                    <a:pt x="1747" y="3029"/>
                  </a:lnTo>
                  <a:cubicBezTo>
                    <a:pt x="1747" y="2065"/>
                    <a:pt x="963" y="1282"/>
                    <a:pt x="0" y="1282"/>
                  </a:cubicBezTo>
                  <a:lnTo>
                    <a:pt x="0" y="2141"/>
                  </a:lnTo>
                  <a:cubicBezTo>
                    <a:pt x="490" y="2141"/>
                    <a:pt x="888" y="2539"/>
                    <a:pt x="888" y="3029"/>
                  </a:cubicBezTo>
                  <a:lnTo>
                    <a:pt x="888" y="4103"/>
                  </a:lnTo>
                  <a:cubicBezTo>
                    <a:pt x="888" y="4813"/>
                    <a:pt x="1466" y="5391"/>
                    <a:pt x="2176" y="5391"/>
                  </a:cubicBezTo>
                  <a:cubicBezTo>
                    <a:pt x="2887" y="5391"/>
                    <a:pt x="3465" y="4813"/>
                    <a:pt x="3465" y="4103"/>
                  </a:cubicBezTo>
                  <a:lnTo>
                    <a:pt x="3465" y="136"/>
                  </a:lnTo>
                  <a:cubicBezTo>
                    <a:pt x="3317" y="106"/>
                    <a:pt x="3173" y="60"/>
                    <a:pt x="3036" y="0"/>
                  </a:cubicBezTo>
                  <a:cubicBezTo>
                    <a:pt x="2898" y="60"/>
                    <a:pt x="2754" y="106"/>
                    <a:pt x="2606" y="13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40"/>
            <p:cNvSpPr/>
            <p:nvPr/>
          </p:nvSpPr>
          <p:spPr>
            <a:xfrm>
              <a:off x="1566698" y="1431685"/>
              <a:ext cx="348110" cy="209209"/>
            </a:xfrm>
            <a:custGeom>
              <a:rect b="b" l="l" r="r" t="t"/>
              <a:pathLst>
                <a:path extrusionOk="0" h="7732" w="12887">
                  <a:moveTo>
                    <a:pt x="11598" y="7732"/>
                  </a:moveTo>
                  <a:cubicBezTo>
                    <a:pt x="12310" y="7732"/>
                    <a:pt x="12887" y="7155"/>
                    <a:pt x="12887" y="6443"/>
                  </a:cubicBezTo>
                  <a:cubicBezTo>
                    <a:pt x="12887" y="2885"/>
                    <a:pt x="10002" y="0"/>
                    <a:pt x="6443" y="0"/>
                  </a:cubicBezTo>
                  <a:cubicBezTo>
                    <a:pt x="2885" y="0"/>
                    <a:pt x="0" y="2885"/>
                    <a:pt x="0" y="6443"/>
                  </a:cubicBezTo>
                  <a:cubicBezTo>
                    <a:pt x="0" y="7155"/>
                    <a:pt x="577" y="7732"/>
                    <a:pt x="1288" y="7732"/>
                  </a:cubicBezTo>
                  <a:cubicBezTo>
                    <a:pt x="1619" y="7732"/>
                    <a:pt x="1919" y="7608"/>
                    <a:pt x="2148" y="7404"/>
                  </a:cubicBezTo>
                  <a:cubicBezTo>
                    <a:pt x="2376" y="7608"/>
                    <a:pt x="2677" y="7732"/>
                    <a:pt x="3007" y="7732"/>
                  </a:cubicBezTo>
                  <a:cubicBezTo>
                    <a:pt x="3337" y="7732"/>
                    <a:pt x="3638" y="7608"/>
                    <a:pt x="3866" y="7404"/>
                  </a:cubicBezTo>
                  <a:cubicBezTo>
                    <a:pt x="4094" y="7608"/>
                    <a:pt x="4395" y="7732"/>
                    <a:pt x="4725" y="7732"/>
                  </a:cubicBezTo>
                  <a:cubicBezTo>
                    <a:pt x="5055" y="7732"/>
                    <a:pt x="5356" y="7608"/>
                    <a:pt x="5584" y="7404"/>
                  </a:cubicBezTo>
                  <a:cubicBezTo>
                    <a:pt x="5812" y="7608"/>
                    <a:pt x="6113" y="7732"/>
                    <a:pt x="6443" y="7732"/>
                  </a:cubicBezTo>
                  <a:cubicBezTo>
                    <a:pt x="6773" y="7732"/>
                    <a:pt x="7074" y="7608"/>
                    <a:pt x="7302" y="7404"/>
                  </a:cubicBezTo>
                  <a:cubicBezTo>
                    <a:pt x="7530" y="7608"/>
                    <a:pt x="7831" y="7732"/>
                    <a:pt x="8161" y="7732"/>
                  </a:cubicBezTo>
                  <a:cubicBezTo>
                    <a:pt x="8491" y="7732"/>
                    <a:pt x="8792" y="7608"/>
                    <a:pt x="9021" y="7404"/>
                  </a:cubicBezTo>
                  <a:cubicBezTo>
                    <a:pt x="9249" y="7608"/>
                    <a:pt x="9550" y="7732"/>
                    <a:pt x="9880" y="7732"/>
                  </a:cubicBezTo>
                  <a:cubicBezTo>
                    <a:pt x="10210" y="7732"/>
                    <a:pt x="10511" y="7608"/>
                    <a:pt x="10739" y="7404"/>
                  </a:cubicBezTo>
                  <a:cubicBezTo>
                    <a:pt x="10967" y="7608"/>
                    <a:pt x="11268" y="7732"/>
                    <a:pt x="11598" y="77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3" name="Google Shape;273;p40"/>
          <p:cNvGrpSpPr/>
          <p:nvPr/>
        </p:nvGrpSpPr>
        <p:grpSpPr>
          <a:xfrm>
            <a:off x="5113783" y="1800796"/>
            <a:ext cx="318273" cy="317570"/>
            <a:chOff x="2807360" y="1993284"/>
            <a:chExt cx="396998" cy="396120"/>
          </a:xfrm>
        </p:grpSpPr>
        <p:sp>
          <p:nvSpPr>
            <p:cNvPr id="274" name="Google Shape;274;p40"/>
            <p:cNvSpPr/>
            <p:nvPr/>
          </p:nvSpPr>
          <p:spPr>
            <a:xfrm>
              <a:off x="2859661" y="1993284"/>
              <a:ext cx="344697" cy="344697"/>
            </a:xfrm>
            <a:custGeom>
              <a:rect b="b" l="l" r="r" t="t"/>
              <a:pathLst>
                <a:path extrusionOk="0" h="12730" w="12730">
                  <a:moveTo>
                    <a:pt x="11228" y="0"/>
                  </a:moveTo>
                  <a:lnTo>
                    <a:pt x="1502" y="0"/>
                  </a:lnTo>
                  <a:cubicBezTo>
                    <a:pt x="674" y="0"/>
                    <a:pt x="0" y="674"/>
                    <a:pt x="0" y="1503"/>
                  </a:cubicBezTo>
                  <a:cubicBezTo>
                    <a:pt x="0" y="1581"/>
                    <a:pt x="6" y="1660"/>
                    <a:pt x="18" y="1739"/>
                  </a:cubicBezTo>
                  <a:lnTo>
                    <a:pt x="746" y="6372"/>
                  </a:lnTo>
                  <a:lnTo>
                    <a:pt x="782" y="6600"/>
                  </a:lnTo>
                  <a:cubicBezTo>
                    <a:pt x="832" y="6916"/>
                    <a:pt x="978" y="7202"/>
                    <a:pt x="1204" y="7428"/>
                  </a:cubicBezTo>
                  <a:cubicBezTo>
                    <a:pt x="1772" y="7996"/>
                    <a:pt x="2681" y="8018"/>
                    <a:pt x="3275" y="7479"/>
                  </a:cubicBezTo>
                  <a:lnTo>
                    <a:pt x="3276" y="7480"/>
                  </a:lnTo>
                  <a:lnTo>
                    <a:pt x="5074" y="5682"/>
                  </a:lnTo>
                  <a:lnTo>
                    <a:pt x="4497" y="5105"/>
                  </a:lnTo>
                  <a:cubicBezTo>
                    <a:pt x="3809" y="4417"/>
                    <a:pt x="3613" y="3430"/>
                    <a:pt x="3985" y="2531"/>
                  </a:cubicBezTo>
                  <a:cubicBezTo>
                    <a:pt x="4358" y="1632"/>
                    <a:pt x="5194" y="1073"/>
                    <a:pt x="6167" y="1073"/>
                  </a:cubicBezTo>
                  <a:lnTo>
                    <a:pt x="11657" y="1073"/>
                  </a:lnTo>
                  <a:lnTo>
                    <a:pt x="11657" y="6563"/>
                  </a:lnTo>
                  <a:cubicBezTo>
                    <a:pt x="11657" y="7536"/>
                    <a:pt x="11098" y="8373"/>
                    <a:pt x="10199" y="8745"/>
                  </a:cubicBezTo>
                  <a:cubicBezTo>
                    <a:pt x="9300" y="9118"/>
                    <a:pt x="8314" y="8921"/>
                    <a:pt x="7625" y="8233"/>
                  </a:cubicBezTo>
                  <a:lnTo>
                    <a:pt x="7048" y="7656"/>
                  </a:lnTo>
                  <a:lnTo>
                    <a:pt x="5250" y="9454"/>
                  </a:lnTo>
                  <a:lnTo>
                    <a:pt x="5252" y="9455"/>
                  </a:lnTo>
                  <a:cubicBezTo>
                    <a:pt x="4712" y="10049"/>
                    <a:pt x="4735" y="10959"/>
                    <a:pt x="5303" y="11526"/>
                  </a:cubicBezTo>
                  <a:cubicBezTo>
                    <a:pt x="5529" y="11752"/>
                    <a:pt x="5815" y="11898"/>
                    <a:pt x="6130" y="11948"/>
                  </a:cubicBezTo>
                  <a:lnTo>
                    <a:pt x="10992" y="12712"/>
                  </a:lnTo>
                  <a:cubicBezTo>
                    <a:pt x="11070" y="12724"/>
                    <a:pt x="11149" y="12730"/>
                    <a:pt x="11228" y="12730"/>
                  </a:cubicBezTo>
                  <a:cubicBezTo>
                    <a:pt x="12056" y="12730"/>
                    <a:pt x="12730" y="12056"/>
                    <a:pt x="12730" y="11228"/>
                  </a:cubicBezTo>
                  <a:lnTo>
                    <a:pt x="12730" y="1503"/>
                  </a:lnTo>
                  <a:cubicBezTo>
                    <a:pt x="12730" y="674"/>
                    <a:pt x="12056" y="0"/>
                    <a:pt x="1122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40"/>
            <p:cNvSpPr/>
            <p:nvPr/>
          </p:nvSpPr>
          <p:spPr>
            <a:xfrm>
              <a:off x="2899102" y="2045585"/>
              <a:ext cx="252936" cy="252936"/>
            </a:xfrm>
            <a:custGeom>
              <a:rect b="b" l="l" r="r" t="t"/>
              <a:pathLst>
                <a:path extrusionOk="0" h="9355" w="9355">
                  <a:moveTo>
                    <a:pt x="6790" y="5694"/>
                  </a:moveTo>
                  <a:cubicBezTo>
                    <a:pt x="7313" y="6217"/>
                    <a:pt x="7979" y="6205"/>
                    <a:pt x="8427" y="6019"/>
                  </a:cubicBezTo>
                  <a:cubicBezTo>
                    <a:pt x="8876" y="5834"/>
                    <a:pt x="9355" y="5371"/>
                    <a:pt x="9355" y="4631"/>
                  </a:cubicBezTo>
                  <a:lnTo>
                    <a:pt x="9355" y="0"/>
                  </a:lnTo>
                  <a:lnTo>
                    <a:pt x="4724" y="0"/>
                  </a:lnTo>
                  <a:cubicBezTo>
                    <a:pt x="3984" y="0"/>
                    <a:pt x="3522" y="479"/>
                    <a:pt x="3336" y="928"/>
                  </a:cubicBezTo>
                  <a:cubicBezTo>
                    <a:pt x="3150" y="1376"/>
                    <a:pt x="3138" y="2042"/>
                    <a:pt x="3662" y="2565"/>
                  </a:cubicBezTo>
                  <a:lnTo>
                    <a:pt x="4846" y="3750"/>
                  </a:lnTo>
                  <a:lnTo>
                    <a:pt x="1093" y="7503"/>
                  </a:lnTo>
                  <a:cubicBezTo>
                    <a:pt x="582" y="8015"/>
                    <a:pt x="205" y="8657"/>
                    <a:pt x="0" y="9355"/>
                  </a:cubicBezTo>
                  <a:cubicBezTo>
                    <a:pt x="698" y="9150"/>
                    <a:pt x="1341" y="8774"/>
                    <a:pt x="1852" y="8262"/>
                  </a:cubicBezTo>
                  <a:lnTo>
                    <a:pt x="5605" y="4509"/>
                  </a:lnTo>
                  <a:lnTo>
                    <a:pt x="6790" y="5694"/>
                  </a:lnTo>
                  <a:close/>
                  <a:moveTo>
                    <a:pt x="8300" y="3029"/>
                  </a:moveTo>
                  <a:lnTo>
                    <a:pt x="6934" y="4395"/>
                  </a:lnTo>
                  <a:lnTo>
                    <a:pt x="6326" y="3788"/>
                  </a:lnTo>
                  <a:lnTo>
                    <a:pt x="7692" y="2422"/>
                  </a:lnTo>
                  <a:lnTo>
                    <a:pt x="8300" y="3029"/>
                  </a:lnTo>
                  <a:close/>
                  <a:moveTo>
                    <a:pt x="4960" y="2422"/>
                  </a:moveTo>
                  <a:lnTo>
                    <a:pt x="6326" y="1055"/>
                  </a:lnTo>
                  <a:lnTo>
                    <a:pt x="6934" y="1663"/>
                  </a:lnTo>
                  <a:lnTo>
                    <a:pt x="5567" y="3029"/>
                  </a:lnTo>
                  <a:lnTo>
                    <a:pt x="4960" y="242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40"/>
            <p:cNvSpPr/>
            <p:nvPr/>
          </p:nvSpPr>
          <p:spPr>
            <a:xfrm>
              <a:off x="2807360" y="2307951"/>
              <a:ext cx="82310" cy="81454"/>
            </a:xfrm>
            <a:custGeom>
              <a:rect b="b" l="l" r="r" t="t"/>
              <a:pathLst>
                <a:path extrusionOk="0" h="3021" w="3020">
                  <a:moveTo>
                    <a:pt x="2310" y="710"/>
                  </a:moveTo>
                  <a:lnTo>
                    <a:pt x="2390" y="145"/>
                  </a:lnTo>
                  <a:cubicBezTo>
                    <a:pt x="2397" y="96"/>
                    <a:pt x="2405" y="48"/>
                    <a:pt x="2413" y="0"/>
                  </a:cubicBezTo>
                  <a:lnTo>
                    <a:pt x="0" y="2413"/>
                  </a:lnTo>
                  <a:lnTo>
                    <a:pt x="607" y="3021"/>
                  </a:lnTo>
                  <a:lnTo>
                    <a:pt x="3020" y="607"/>
                  </a:lnTo>
                  <a:cubicBezTo>
                    <a:pt x="2972" y="615"/>
                    <a:pt x="2924" y="623"/>
                    <a:pt x="2876" y="630"/>
                  </a:cubicBezTo>
                  <a:lnTo>
                    <a:pt x="2310" y="7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Trophic interactions</a:t>
            </a:r>
            <a:endParaRPr/>
          </a:p>
        </p:txBody>
      </p:sp>
      <p:sp>
        <p:nvSpPr>
          <p:cNvPr id="282" name="Google Shape;282;p41"/>
          <p:cNvSpPr txBox="1"/>
          <p:nvPr>
            <p:ph idx="1" type="subTitle"/>
          </p:nvPr>
        </p:nvSpPr>
        <p:spPr>
          <a:xfrm>
            <a:off x="937625" y="2855224"/>
            <a:ext cx="21753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of them all</a:t>
            </a:r>
            <a:endParaRPr/>
          </a:p>
        </p:txBody>
      </p:sp>
      <p:sp>
        <p:nvSpPr>
          <p:cNvPr id="283" name="Google Shape;283;p41"/>
          <p:cNvSpPr txBox="1"/>
          <p:nvPr>
            <p:ph idx="2" type="subTitle"/>
          </p:nvPr>
        </p:nvSpPr>
        <p:spPr>
          <a:xfrm>
            <a:off x="3484347" y="2855224"/>
            <a:ext cx="21753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84" name="Google Shape;284;p41"/>
          <p:cNvSpPr txBox="1"/>
          <p:nvPr>
            <p:ph idx="3" type="subTitle"/>
          </p:nvPr>
        </p:nvSpPr>
        <p:spPr>
          <a:xfrm>
            <a:off x="6031075" y="2855224"/>
            <a:ext cx="2175300" cy="10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285" name="Google Shape;285;p41"/>
          <p:cNvSpPr txBox="1"/>
          <p:nvPr>
            <p:ph idx="4" type="subTitle"/>
          </p:nvPr>
        </p:nvSpPr>
        <p:spPr>
          <a:xfrm>
            <a:off x="937625" y="2525825"/>
            <a:ext cx="21753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86" name="Google Shape;286;p41"/>
          <p:cNvSpPr txBox="1"/>
          <p:nvPr>
            <p:ph idx="5" type="subTitle"/>
          </p:nvPr>
        </p:nvSpPr>
        <p:spPr>
          <a:xfrm>
            <a:off x="3484350" y="2525825"/>
            <a:ext cx="21753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87" name="Google Shape;287;p41"/>
          <p:cNvSpPr txBox="1"/>
          <p:nvPr>
            <p:ph idx="6" type="subTitle"/>
          </p:nvPr>
        </p:nvSpPr>
        <p:spPr>
          <a:xfrm>
            <a:off x="6031075" y="2525825"/>
            <a:ext cx="21753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88" name="Google Shape;288;p41"/>
          <p:cNvSpPr/>
          <p:nvPr/>
        </p:nvSpPr>
        <p:spPr>
          <a:xfrm>
            <a:off x="1013813" y="16747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1"/>
          <p:cNvSpPr/>
          <p:nvPr/>
        </p:nvSpPr>
        <p:spPr>
          <a:xfrm>
            <a:off x="3560538" y="16747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1"/>
          <p:cNvSpPr/>
          <p:nvPr/>
        </p:nvSpPr>
        <p:spPr>
          <a:xfrm>
            <a:off x="6107263" y="16747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 name="Google Shape;291;p41"/>
          <p:cNvGrpSpPr/>
          <p:nvPr/>
        </p:nvGrpSpPr>
        <p:grpSpPr>
          <a:xfrm>
            <a:off x="6234492" y="1801954"/>
            <a:ext cx="317556" cy="318259"/>
            <a:chOff x="7206694" y="3182501"/>
            <a:chExt cx="396104" cy="396980"/>
          </a:xfrm>
        </p:grpSpPr>
        <p:sp>
          <p:nvSpPr>
            <p:cNvPr id="292" name="Google Shape;292;p41"/>
            <p:cNvSpPr/>
            <p:nvPr/>
          </p:nvSpPr>
          <p:spPr>
            <a:xfrm>
              <a:off x="7206694" y="3182501"/>
              <a:ext cx="396104" cy="66881"/>
            </a:xfrm>
            <a:custGeom>
              <a:rect b="b" l="l" r="r" t="t"/>
              <a:pathLst>
                <a:path extrusionOk="0" h="2470" w="14661">
                  <a:moveTo>
                    <a:pt x="13540" y="0"/>
                  </a:moveTo>
                  <a:cubicBezTo>
                    <a:pt x="13073" y="283"/>
                    <a:pt x="12541" y="431"/>
                    <a:pt x="11988" y="431"/>
                  </a:cubicBezTo>
                  <a:cubicBezTo>
                    <a:pt x="11433" y="431"/>
                    <a:pt x="10903" y="283"/>
                    <a:pt x="10435" y="0"/>
                  </a:cubicBezTo>
                  <a:cubicBezTo>
                    <a:pt x="9968" y="283"/>
                    <a:pt x="9438" y="431"/>
                    <a:pt x="8883" y="431"/>
                  </a:cubicBezTo>
                  <a:cubicBezTo>
                    <a:pt x="8328"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2427"/>
                  </a:lnTo>
                  <a:cubicBezTo>
                    <a:pt x="311" y="2364"/>
                    <a:pt x="605" y="2232"/>
                    <a:pt x="863" y="2037"/>
                  </a:cubicBezTo>
                  <a:lnTo>
                    <a:pt x="1123" y="1841"/>
                  </a:lnTo>
                  <a:lnTo>
                    <a:pt x="1381" y="2037"/>
                  </a:lnTo>
                  <a:cubicBezTo>
                    <a:pt x="1756" y="2320"/>
                    <a:pt x="2203" y="2470"/>
                    <a:pt x="2675" y="2470"/>
                  </a:cubicBezTo>
                  <a:cubicBezTo>
                    <a:pt x="3145" y="2470"/>
                    <a:pt x="3593" y="2320"/>
                    <a:pt x="3968" y="2037"/>
                  </a:cubicBezTo>
                  <a:lnTo>
                    <a:pt x="4226" y="1841"/>
                  </a:lnTo>
                  <a:lnTo>
                    <a:pt x="4486" y="2037"/>
                  </a:lnTo>
                  <a:cubicBezTo>
                    <a:pt x="4861" y="2320"/>
                    <a:pt x="5308" y="2470"/>
                    <a:pt x="5778" y="2470"/>
                  </a:cubicBezTo>
                  <a:cubicBezTo>
                    <a:pt x="6250" y="2470"/>
                    <a:pt x="6696" y="2320"/>
                    <a:pt x="7071" y="2037"/>
                  </a:cubicBezTo>
                  <a:lnTo>
                    <a:pt x="7331" y="1841"/>
                  </a:lnTo>
                  <a:lnTo>
                    <a:pt x="7590" y="2037"/>
                  </a:lnTo>
                  <a:cubicBezTo>
                    <a:pt x="7965" y="2320"/>
                    <a:pt x="8411" y="2470"/>
                    <a:pt x="8883" y="2470"/>
                  </a:cubicBezTo>
                  <a:cubicBezTo>
                    <a:pt x="9355" y="2470"/>
                    <a:pt x="9801" y="2320"/>
                    <a:pt x="10176" y="2037"/>
                  </a:cubicBezTo>
                  <a:lnTo>
                    <a:pt x="10435" y="1841"/>
                  </a:lnTo>
                  <a:lnTo>
                    <a:pt x="10695" y="2037"/>
                  </a:lnTo>
                  <a:cubicBezTo>
                    <a:pt x="11070" y="2320"/>
                    <a:pt x="11516" y="2470"/>
                    <a:pt x="11988" y="2470"/>
                  </a:cubicBezTo>
                  <a:cubicBezTo>
                    <a:pt x="12458" y="2470"/>
                    <a:pt x="12905" y="2320"/>
                    <a:pt x="13280" y="2037"/>
                  </a:cubicBezTo>
                  <a:lnTo>
                    <a:pt x="13540" y="1841"/>
                  </a:lnTo>
                  <a:lnTo>
                    <a:pt x="13798" y="2037"/>
                  </a:lnTo>
                  <a:cubicBezTo>
                    <a:pt x="14058" y="2232"/>
                    <a:pt x="14350" y="2364"/>
                    <a:pt x="14661" y="2427"/>
                  </a:cubicBezTo>
                  <a:lnTo>
                    <a:pt x="14661"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41"/>
            <p:cNvSpPr/>
            <p:nvPr/>
          </p:nvSpPr>
          <p:spPr>
            <a:xfrm>
              <a:off x="7206694" y="3261383"/>
              <a:ext cx="396104" cy="204928"/>
            </a:xfrm>
            <a:custGeom>
              <a:rect b="b" l="l" r="r" t="t"/>
              <a:pathLst>
                <a:path extrusionOk="0" h="7585" w="14661">
                  <a:moveTo>
                    <a:pt x="11988" y="431"/>
                  </a:moveTo>
                  <a:cubicBezTo>
                    <a:pt x="11433" y="431"/>
                    <a:pt x="10903" y="283"/>
                    <a:pt x="10435" y="0"/>
                  </a:cubicBezTo>
                  <a:cubicBezTo>
                    <a:pt x="9968" y="283"/>
                    <a:pt x="9438" y="431"/>
                    <a:pt x="8883" y="431"/>
                  </a:cubicBezTo>
                  <a:cubicBezTo>
                    <a:pt x="8328"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3721"/>
                  </a:lnTo>
                  <a:lnTo>
                    <a:pt x="7331" y="3721"/>
                  </a:lnTo>
                  <a:cubicBezTo>
                    <a:pt x="8100" y="3721"/>
                    <a:pt x="8726" y="4347"/>
                    <a:pt x="8726" y="5116"/>
                  </a:cubicBezTo>
                  <a:cubicBezTo>
                    <a:pt x="8726" y="5886"/>
                    <a:pt x="8100" y="6512"/>
                    <a:pt x="7331" y="6512"/>
                  </a:cubicBezTo>
                  <a:cubicBezTo>
                    <a:pt x="7035" y="6512"/>
                    <a:pt x="6795" y="6753"/>
                    <a:pt x="6795" y="7048"/>
                  </a:cubicBezTo>
                  <a:cubicBezTo>
                    <a:pt x="6795" y="7344"/>
                    <a:pt x="7035" y="7585"/>
                    <a:pt x="7331" y="7585"/>
                  </a:cubicBezTo>
                  <a:lnTo>
                    <a:pt x="14661" y="7585"/>
                  </a:lnTo>
                  <a:lnTo>
                    <a:pt x="14661" y="401"/>
                  </a:lnTo>
                  <a:cubicBezTo>
                    <a:pt x="14265" y="344"/>
                    <a:pt x="13885" y="209"/>
                    <a:pt x="13540" y="0"/>
                  </a:cubicBezTo>
                  <a:cubicBezTo>
                    <a:pt x="13073" y="283"/>
                    <a:pt x="12541"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41"/>
            <p:cNvSpPr/>
            <p:nvPr/>
          </p:nvSpPr>
          <p:spPr>
            <a:xfrm>
              <a:off x="7206694" y="3384849"/>
              <a:ext cx="396104" cy="194633"/>
            </a:xfrm>
            <a:custGeom>
              <a:rect b="b" l="l" r="r" t="t"/>
              <a:pathLst>
                <a:path extrusionOk="0" h="7184" w="14661">
                  <a:moveTo>
                    <a:pt x="5935" y="2468"/>
                  </a:moveTo>
                  <a:cubicBezTo>
                    <a:pt x="5935" y="1699"/>
                    <a:pt x="6561" y="1073"/>
                    <a:pt x="7331" y="1073"/>
                  </a:cubicBezTo>
                  <a:cubicBezTo>
                    <a:pt x="7626" y="1073"/>
                    <a:pt x="7868" y="832"/>
                    <a:pt x="7868" y="536"/>
                  </a:cubicBezTo>
                  <a:cubicBezTo>
                    <a:pt x="7868" y="240"/>
                    <a:pt x="7626" y="0"/>
                    <a:pt x="7331" y="0"/>
                  </a:cubicBezTo>
                  <a:lnTo>
                    <a:pt x="0" y="0"/>
                  </a:lnTo>
                  <a:lnTo>
                    <a:pt x="0" y="7184"/>
                  </a:lnTo>
                  <a:lnTo>
                    <a:pt x="14661" y="7184"/>
                  </a:lnTo>
                  <a:lnTo>
                    <a:pt x="14661" y="3864"/>
                  </a:lnTo>
                  <a:lnTo>
                    <a:pt x="7331" y="3864"/>
                  </a:lnTo>
                  <a:cubicBezTo>
                    <a:pt x="6561" y="3864"/>
                    <a:pt x="5935" y="3238"/>
                    <a:pt x="5935" y="246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5" name="Google Shape;295;p41"/>
          <p:cNvGrpSpPr/>
          <p:nvPr/>
        </p:nvGrpSpPr>
        <p:grpSpPr>
          <a:xfrm>
            <a:off x="3687780" y="1801954"/>
            <a:ext cx="318252" cy="318256"/>
            <a:chOff x="5955744" y="3182501"/>
            <a:chExt cx="396972" cy="396977"/>
          </a:xfrm>
        </p:grpSpPr>
        <p:sp>
          <p:nvSpPr>
            <p:cNvPr id="296" name="Google Shape;296;p41"/>
            <p:cNvSpPr/>
            <p:nvPr/>
          </p:nvSpPr>
          <p:spPr>
            <a:xfrm>
              <a:off x="6137513" y="3182501"/>
              <a:ext cx="212635" cy="172337"/>
            </a:xfrm>
            <a:custGeom>
              <a:rect b="b" l="l" r="r" t="t"/>
              <a:pathLst>
                <a:path extrusionOk="0" h="6374" w="7863">
                  <a:moveTo>
                    <a:pt x="6282" y="6374"/>
                  </a:moveTo>
                  <a:lnTo>
                    <a:pt x="7155" y="5499"/>
                  </a:lnTo>
                  <a:lnTo>
                    <a:pt x="7863" y="6207"/>
                  </a:lnTo>
                  <a:cubicBezTo>
                    <a:pt x="7330" y="2751"/>
                    <a:pt x="4375" y="84"/>
                    <a:pt x="792" y="0"/>
                  </a:cubicBezTo>
                  <a:lnTo>
                    <a:pt x="0" y="792"/>
                  </a:lnTo>
                  <a:lnTo>
                    <a:pt x="798" y="1589"/>
                  </a:lnTo>
                  <a:cubicBezTo>
                    <a:pt x="3558" y="1675"/>
                    <a:pt x="5833" y="3718"/>
                    <a:pt x="6282" y="63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41"/>
            <p:cNvSpPr/>
            <p:nvPr/>
          </p:nvSpPr>
          <p:spPr>
            <a:xfrm>
              <a:off x="5958316" y="3407141"/>
              <a:ext cx="212623" cy="172337"/>
            </a:xfrm>
            <a:custGeom>
              <a:rect b="b" l="l" r="r" t="t"/>
              <a:pathLst>
                <a:path extrusionOk="0" h="6374" w="7864">
                  <a:moveTo>
                    <a:pt x="1583" y="0"/>
                  </a:moveTo>
                  <a:lnTo>
                    <a:pt x="708" y="875"/>
                  </a:lnTo>
                  <a:lnTo>
                    <a:pt x="0" y="166"/>
                  </a:lnTo>
                  <a:cubicBezTo>
                    <a:pt x="534" y="3622"/>
                    <a:pt x="3489" y="6289"/>
                    <a:pt x="7071" y="6374"/>
                  </a:cubicBezTo>
                  <a:lnTo>
                    <a:pt x="7864" y="5582"/>
                  </a:lnTo>
                  <a:lnTo>
                    <a:pt x="7066" y="4784"/>
                  </a:lnTo>
                  <a:cubicBezTo>
                    <a:pt x="4306" y="4698"/>
                    <a:pt x="2030" y="2656"/>
                    <a:pt x="158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41"/>
            <p:cNvSpPr/>
            <p:nvPr/>
          </p:nvSpPr>
          <p:spPr>
            <a:xfrm>
              <a:off x="5955744" y="3185073"/>
              <a:ext cx="172332" cy="212623"/>
            </a:xfrm>
            <a:custGeom>
              <a:rect b="b" l="l" r="r" t="t"/>
              <a:pathLst>
                <a:path extrusionOk="0" h="7864" w="6375">
                  <a:moveTo>
                    <a:pt x="1590" y="7067"/>
                  </a:moveTo>
                  <a:cubicBezTo>
                    <a:pt x="1676" y="4306"/>
                    <a:pt x="3718" y="2031"/>
                    <a:pt x="6375" y="1583"/>
                  </a:cubicBezTo>
                  <a:lnTo>
                    <a:pt x="5500" y="709"/>
                  </a:lnTo>
                  <a:lnTo>
                    <a:pt x="6208" y="0"/>
                  </a:lnTo>
                  <a:cubicBezTo>
                    <a:pt x="2752" y="534"/>
                    <a:pt x="85" y="3489"/>
                    <a:pt x="0" y="7072"/>
                  </a:cubicBezTo>
                  <a:lnTo>
                    <a:pt x="792" y="7864"/>
                  </a:lnTo>
                  <a:lnTo>
                    <a:pt x="1590" y="706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41"/>
            <p:cNvSpPr/>
            <p:nvPr/>
          </p:nvSpPr>
          <p:spPr>
            <a:xfrm>
              <a:off x="6180383" y="3364271"/>
              <a:ext cx="172332" cy="212623"/>
            </a:xfrm>
            <a:custGeom>
              <a:rect b="b" l="l" r="r" t="t"/>
              <a:pathLst>
                <a:path extrusionOk="0" h="7864" w="6375">
                  <a:moveTo>
                    <a:pt x="5582" y="0"/>
                  </a:moveTo>
                  <a:lnTo>
                    <a:pt x="4785" y="798"/>
                  </a:lnTo>
                  <a:cubicBezTo>
                    <a:pt x="4699" y="3558"/>
                    <a:pt x="2657" y="5834"/>
                    <a:pt x="0" y="6281"/>
                  </a:cubicBezTo>
                  <a:lnTo>
                    <a:pt x="875" y="7156"/>
                  </a:lnTo>
                  <a:lnTo>
                    <a:pt x="167" y="7864"/>
                  </a:lnTo>
                  <a:cubicBezTo>
                    <a:pt x="3622" y="7331"/>
                    <a:pt x="6290" y="4376"/>
                    <a:pt x="6375" y="792"/>
                  </a:cubicBezTo>
                  <a:lnTo>
                    <a:pt x="5582"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41"/>
            <p:cNvSpPr/>
            <p:nvPr/>
          </p:nvSpPr>
          <p:spPr>
            <a:xfrm>
              <a:off x="6074922" y="3300823"/>
              <a:ext cx="158629" cy="68594"/>
            </a:xfrm>
            <a:custGeom>
              <a:rect b="b" l="l" r="r" t="t"/>
              <a:pathLst>
                <a:path extrusionOk="0" h="2523" w="5840">
                  <a:moveTo>
                    <a:pt x="1626" y="2090"/>
                  </a:moveTo>
                  <a:cubicBezTo>
                    <a:pt x="2001" y="2373"/>
                    <a:pt x="2448" y="2523"/>
                    <a:pt x="2920" y="2523"/>
                  </a:cubicBezTo>
                  <a:cubicBezTo>
                    <a:pt x="3391" y="2523"/>
                    <a:pt x="3838" y="2373"/>
                    <a:pt x="4213" y="2090"/>
                  </a:cubicBezTo>
                  <a:lnTo>
                    <a:pt x="4473" y="1894"/>
                  </a:lnTo>
                  <a:lnTo>
                    <a:pt x="4731" y="2090"/>
                  </a:lnTo>
                  <a:cubicBezTo>
                    <a:pt x="5056" y="2336"/>
                    <a:pt x="5436" y="2481"/>
                    <a:pt x="5840" y="2515"/>
                  </a:cubicBezTo>
                  <a:cubicBezTo>
                    <a:pt x="5628" y="1094"/>
                    <a:pt x="4398" y="0"/>
                    <a:pt x="2920" y="0"/>
                  </a:cubicBezTo>
                  <a:cubicBezTo>
                    <a:pt x="1440" y="0"/>
                    <a:pt x="211" y="1094"/>
                    <a:pt x="0" y="2515"/>
                  </a:cubicBezTo>
                  <a:cubicBezTo>
                    <a:pt x="403" y="2481"/>
                    <a:pt x="781" y="2336"/>
                    <a:pt x="1108" y="2090"/>
                  </a:cubicBezTo>
                  <a:lnTo>
                    <a:pt x="1366" y="1894"/>
                  </a:lnTo>
                  <a:lnTo>
                    <a:pt x="1626" y="209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41"/>
            <p:cNvSpPr/>
            <p:nvPr/>
          </p:nvSpPr>
          <p:spPr>
            <a:xfrm>
              <a:off x="6074922" y="3380561"/>
              <a:ext cx="158623" cy="80593"/>
            </a:xfrm>
            <a:custGeom>
              <a:rect b="b" l="l" r="r" t="t"/>
              <a:pathLst>
                <a:path extrusionOk="0" h="2954" w="5843">
                  <a:moveTo>
                    <a:pt x="2922" y="2954"/>
                  </a:moveTo>
                  <a:cubicBezTo>
                    <a:pt x="4405" y="2954"/>
                    <a:pt x="5637" y="1854"/>
                    <a:pt x="5843" y="426"/>
                  </a:cubicBezTo>
                  <a:cubicBezTo>
                    <a:pt x="5355" y="397"/>
                    <a:pt x="4890" y="252"/>
                    <a:pt x="4475" y="0"/>
                  </a:cubicBezTo>
                  <a:cubicBezTo>
                    <a:pt x="4007" y="283"/>
                    <a:pt x="3477" y="431"/>
                    <a:pt x="2922" y="431"/>
                  </a:cubicBezTo>
                  <a:cubicBezTo>
                    <a:pt x="2367" y="431"/>
                    <a:pt x="1837" y="283"/>
                    <a:pt x="1368" y="0"/>
                  </a:cubicBezTo>
                  <a:cubicBezTo>
                    <a:pt x="953" y="252"/>
                    <a:pt x="487" y="397"/>
                    <a:pt x="0" y="426"/>
                  </a:cubicBezTo>
                  <a:cubicBezTo>
                    <a:pt x="205" y="1854"/>
                    <a:pt x="1437" y="2954"/>
                    <a:pt x="2922" y="295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2" name="Google Shape;302;p41"/>
          <p:cNvGrpSpPr/>
          <p:nvPr/>
        </p:nvGrpSpPr>
        <p:grpSpPr>
          <a:xfrm>
            <a:off x="1141045" y="1802293"/>
            <a:ext cx="318255" cy="317565"/>
            <a:chOff x="2184028" y="3796402"/>
            <a:chExt cx="396975" cy="396115"/>
          </a:xfrm>
        </p:grpSpPr>
        <p:sp>
          <p:nvSpPr>
            <p:cNvPr id="303" name="Google Shape;303;p41"/>
            <p:cNvSpPr/>
            <p:nvPr/>
          </p:nvSpPr>
          <p:spPr>
            <a:xfrm>
              <a:off x="2244904" y="3796402"/>
              <a:ext cx="23150" cy="46302"/>
            </a:xfrm>
            <a:custGeom>
              <a:rect b="b" l="l" r="r" t="t"/>
              <a:pathLst>
                <a:path extrusionOk="0" h="1716" w="859">
                  <a:moveTo>
                    <a:pt x="859" y="1673"/>
                  </a:moveTo>
                  <a:lnTo>
                    <a:pt x="859" y="0"/>
                  </a:lnTo>
                  <a:lnTo>
                    <a:pt x="0" y="0"/>
                  </a:lnTo>
                  <a:lnTo>
                    <a:pt x="0" y="1673"/>
                  </a:lnTo>
                  <a:cubicBezTo>
                    <a:pt x="140" y="1701"/>
                    <a:pt x="283" y="1716"/>
                    <a:pt x="429" y="1716"/>
                  </a:cubicBezTo>
                  <a:cubicBezTo>
                    <a:pt x="575" y="1716"/>
                    <a:pt x="719" y="1701"/>
                    <a:pt x="859" y="16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41"/>
            <p:cNvSpPr/>
            <p:nvPr/>
          </p:nvSpPr>
          <p:spPr>
            <a:xfrm>
              <a:off x="2496980" y="3796402"/>
              <a:ext cx="23149" cy="46302"/>
            </a:xfrm>
            <a:custGeom>
              <a:rect b="b" l="l" r="r" t="t"/>
              <a:pathLst>
                <a:path extrusionOk="0" h="1716" w="860">
                  <a:moveTo>
                    <a:pt x="860" y="1673"/>
                  </a:moveTo>
                  <a:lnTo>
                    <a:pt x="860" y="0"/>
                  </a:lnTo>
                  <a:lnTo>
                    <a:pt x="0" y="0"/>
                  </a:lnTo>
                  <a:lnTo>
                    <a:pt x="0" y="1673"/>
                  </a:lnTo>
                  <a:cubicBezTo>
                    <a:pt x="140" y="1701"/>
                    <a:pt x="284" y="1716"/>
                    <a:pt x="430" y="1716"/>
                  </a:cubicBezTo>
                  <a:cubicBezTo>
                    <a:pt x="576" y="1716"/>
                    <a:pt x="720" y="1701"/>
                    <a:pt x="860" y="16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41"/>
            <p:cNvSpPr/>
            <p:nvPr/>
          </p:nvSpPr>
          <p:spPr>
            <a:xfrm>
              <a:off x="2268053" y="3853848"/>
              <a:ext cx="228928" cy="66878"/>
            </a:xfrm>
            <a:custGeom>
              <a:rect b="b" l="l" r="r" t="t"/>
              <a:pathLst>
                <a:path extrusionOk="0" h="2471" w="8453">
                  <a:moveTo>
                    <a:pt x="0" y="2428"/>
                  </a:moveTo>
                  <a:cubicBezTo>
                    <a:pt x="311" y="2365"/>
                    <a:pt x="605" y="2233"/>
                    <a:pt x="863" y="2038"/>
                  </a:cubicBezTo>
                  <a:lnTo>
                    <a:pt x="1122" y="1842"/>
                  </a:lnTo>
                  <a:lnTo>
                    <a:pt x="1381" y="2038"/>
                  </a:lnTo>
                  <a:cubicBezTo>
                    <a:pt x="1756" y="2321"/>
                    <a:pt x="2203" y="2471"/>
                    <a:pt x="2675" y="2471"/>
                  </a:cubicBezTo>
                  <a:cubicBezTo>
                    <a:pt x="3146" y="2471"/>
                    <a:pt x="3593" y="2321"/>
                    <a:pt x="3968" y="2038"/>
                  </a:cubicBezTo>
                  <a:lnTo>
                    <a:pt x="4227" y="1842"/>
                  </a:lnTo>
                  <a:lnTo>
                    <a:pt x="4486" y="2038"/>
                  </a:lnTo>
                  <a:cubicBezTo>
                    <a:pt x="4861" y="2321"/>
                    <a:pt x="5308" y="2471"/>
                    <a:pt x="5779" y="2471"/>
                  </a:cubicBezTo>
                  <a:cubicBezTo>
                    <a:pt x="6250" y="2471"/>
                    <a:pt x="6697" y="2321"/>
                    <a:pt x="7072" y="2038"/>
                  </a:cubicBezTo>
                  <a:lnTo>
                    <a:pt x="7331" y="1842"/>
                  </a:lnTo>
                  <a:lnTo>
                    <a:pt x="7590" y="2038"/>
                  </a:lnTo>
                  <a:cubicBezTo>
                    <a:pt x="7849" y="2233"/>
                    <a:pt x="8142" y="2365"/>
                    <a:pt x="8453" y="2428"/>
                  </a:cubicBezTo>
                  <a:lnTo>
                    <a:pt x="8453" y="401"/>
                  </a:lnTo>
                  <a:cubicBezTo>
                    <a:pt x="8055" y="345"/>
                    <a:pt x="7676" y="209"/>
                    <a:pt x="7331" y="0"/>
                  </a:cubicBezTo>
                  <a:cubicBezTo>
                    <a:pt x="6864" y="284"/>
                    <a:pt x="6333" y="432"/>
                    <a:pt x="5779" y="432"/>
                  </a:cubicBezTo>
                  <a:cubicBezTo>
                    <a:pt x="5224" y="432"/>
                    <a:pt x="4694" y="284"/>
                    <a:pt x="4227" y="0"/>
                  </a:cubicBezTo>
                  <a:cubicBezTo>
                    <a:pt x="3759" y="284"/>
                    <a:pt x="3229" y="432"/>
                    <a:pt x="2675" y="432"/>
                  </a:cubicBezTo>
                  <a:cubicBezTo>
                    <a:pt x="2120" y="432"/>
                    <a:pt x="1589" y="284"/>
                    <a:pt x="1122" y="0"/>
                  </a:cubicBezTo>
                  <a:cubicBezTo>
                    <a:pt x="777" y="209"/>
                    <a:pt x="398" y="345"/>
                    <a:pt x="0" y="401"/>
                  </a:cubicBezTo>
                  <a:lnTo>
                    <a:pt x="0" y="242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41"/>
            <p:cNvSpPr/>
            <p:nvPr/>
          </p:nvSpPr>
          <p:spPr>
            <a:xfrm>
              <a:off x="2520130" y="3853848"/>
              <a:ext cx="60873" cy="66017"/>
            </a:xfrm>
            <a:custGeom>
              <a:rect b="b" l="l" r="r" t="t"/>
              <a:pathLst>
                <a:path extrusionOk="0" h="2428" w="2245">
                  <a:moveTo>
                    <a:pt x="1122" y="0"/>
                  </a:moveTo>
                  <a:cubicBezTo>
                    <a:pt x="777" y="209"/>
                    <a:pt x="398" y="345"/>
                    <a:pt x="0" y="401"/>
                  </a:cubicBezTo>
                  <a:lnTo>
                    <a:pt x="0" y="2428"/>
                  </a:lnTo>
                  <a:cubicBezTo>
                    <a:pt x="311" y="2365"/>
                    <a:pt x="604" y="2233"/>
                    <a:pt x="863" y="2038"/>
                  </a:cubicBezTo>
                  <a:lnTo>
                    <a:pt x="1122" y="1842"/>
                  </a:lnTo>
                  <a:lnTo>
                    <a:pt x="1381" y="2038"/>
                  </a:lnTo>
                  <a:cubicBezTo>
                    <a:pt x="1640" y="2233"/>
                    <a:pt x="1933" y="2365"/>
                    <a:pt x="2245" y="2428"/>
                  </a:cubicBezTo>
                  <a:lnTo>
                    <a:pt x="2245" y="402"/>
                  </a:lnTo>
                  <a:cubicBezTo>
                    <a:pt x="1847" y="345"/>
                    <a:pt x="1467" y="209"/>
                    <a:pt x="112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41"/>
            <p:cNvSpPr/>
            <p:nvPr/>
          </p:nvSpPr>
          <p:spPr>
            <a:xfrm>
              <a:off x="2184028" y="3853848"/>
              <a:ext cx="60878" cy="66017"/>
            </a:xfrm>
            <a:custGeom>
              <a:rect b="b" l="l" r="r" t="t"/>
              <a:pathLst>
                <a:path extrusionOk="0" h="2428" w="2246">
                  <a:moveTo>
                    <a:pt x="1123" y="1842"/>
                  </a:moveTo>
                  <a:lnTo>
                    <a:pt x="1382" y="2037"/>
                  </a:lnTo>
                  <a:cubicBezTo>
                    <a:pt x="1641" y="2233"/>
                    <a:pt x="1934" y="2365"/>
                    <a:pt x="2246" y="2428"/>
                  </a:cubicBezTo>
                  <a:lnTo>
                    <a:pt x="2246" y="401"/>
                  </a:lnTo>
                  <a:cubicBezTo>
                    <a:pt x="1848" y="345"/>
                    <a:pt x="1468" y="209"/>
                    <a:pt x="1123" y="0"/>
                  </a:cubicBezTo>
                  <a:cubicBezTo>
                    <a:pt x="778" y="209"/>
                    <a:pt x="399" y="345"/>
                    <a:pt x="0" y="402"/>
                  </a:cubicBezTo>
                  <a:lnTo>
                    <a:pt x="0" y="2428"/>
                  </a:lnTo>
                  <a:cubicBezTo>
                    <a:pt x="312" y="2365"/>
                    <a:pt x="605" y="2233"/>
                    <a:pt x="864" y="2038"/>
                  </a:cubicBezTo>
                  <a:lnTo>
                    <a:pt x="1123" y="184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41"/>
            <p:cNvSpPr/>
            <p:nvPr/>
          </p:nvSpPr>
          <p:spPr>
            <a:xfrm>
              <a:off x="2184028" y="3932729"/>
              <a:ext cx="396964" cy="259788"/>
            </a:xfrm>
            <a:custGeom>
              <a:rect b="b" l="l" r="r" t="t"/>
              <a:pathLst>
                <a:path extrusionOk="0" h="9620" w="14663">
                  <a:moveTo>
                    <a:pt x="12418" y="401"/>
                  </a:moveTo>
                  <a:lnTo>
                    <a:pt x="12418" y="6184"/>
                  </a:lnTo>
                  <a:cubicBezTo>
                    <a:pt x="12418" y="7131"/>
                    <a:pt x="11647" y="7902"/>
                    <a:pt x="10699" y="7902"/>
                  </a:cubicBezTo>
                  <a:cubicBezTo>
                    <a:pt x="9752" y="7902"/>
                    <a:pt x="8981" y="7131"/>
                    <a:pt x="8981" y="6184"/>
                  </a:cubicBezTo>
                  <a:lnTo>
                    <a:pt x="8981" y="4092"/>
                  </a:lnTo>
                  <a:lnTo>
                    <a:pt x="10938" y="5397"/>
                  </a:lnTo>
                  <a:lnTo>
                    <a:pt x="10461" y="6111"/>
                  </a:lnTo>
                  <a:lnTo>
                    <a:pt x="9840" y="5698"/>
                  </a:lnTo>
                  <a:lnTo>
                    <a:pt x="9840" y="6184"/>
                  </a:lnTo>
                  <a:cubicBezTo>
                    <a:pt x="9840" y="6657"/>
                    <a:pt x="10226" y="7043"/>
                    <a:pt x="10699" y="7043"/>
                  </a:cubicBezTo>
                  <a:cubicBezTo>
                    <a:pt x="11173" y="7043"/>
                    <a:pt x="11558" y="6657"/>
                    <a:pt x="11558" y="6184"/>
                  </a:cubicBezTo>
                  <a:lnTo>
                    <a:pt x="11558" y="401"/>
                  </a:lnTo>
                  <a:cubicBezTo>
                    <a:pt x="11160" y="344"/>
                    <a:pt x="10781" y="209"/>
                    <a:pt x="10436" y="0"/>
                  </a:cubicBezTo>
                  <a:cubicBezTo>
                    <a:pt x="9969" y="283"/>
                    <a:pt x="9438" y="431"/>
                    <a:pt x="8884" y="431"/>
                  </a:cubicBezTo>
                  <a:cubicBezTo>
                    <a:pt x="8329" y="431"/>
                    <a:pt x="7799" y="283"/>
                    <a:pt x="7332" y="0"/>
                  </a:cubicBezTo>
                  <a:cubicBezTo>
                    <a:pt x="6864" y="283"/>
                    <a:pt x="6334" y="431"/>
                    <a:pt x="5780" y="431"/>
                  </a:cubicBezTo>
                  <a:cubicBezTo>
                    <a:pt x="5225" y="431"/>
                    <a:pt x="4694" y="283"/>
                    <a:pt x="4227" y="0"/>
                  </a:cubicBezTo>
                  <a:cubicBezTo>
                    <a:pt x="3882" y="209"/>
                    <a:pt x="3503" y="344"/>
                    <a:pt x="3105" y="401"/>
                  </a:cubicBezTo>
                  <a:lnTo>
                    <a:pt x="3105" y="6184"/>
                  </a:lnTo>
                  <a:cubicBezTo>
                    <a:pt x="3105" y="6657"/>
                    <a:pt x="3490" y="7043"/>
                    <a:pt x="3964" y="7043"/>
                  </a:cubicBezTo>
                  <a:cubicBezTo>
                    <a:pt x="4438" y="7043"/>
                    <a:pt x="4823" y="6657"/>
                    <a:pt x="4823" y="6184"/>
                  </a:cubicBezTo>
                  <a:lnTo>
                    <a:pt x="4823" y="5698"/>
                  </a:lnTo>
                  <a:lnTo>
                    <a:pt x="4202" y="6111"/>
                  </a:lnTo>
                  <a:lnTo>
                    <a:pt x="3726" y="5397"/>
                  </a:lnTo>
                  <a:lnTo>
                    <a:pt x="5682" y="4092"/>
                  </a:lnTo>
                  <a:lnTo>
                    <a:pt x="5682" y="6184"/>
                  </a:lnTo>
                  <a:cubicBezTo>
                    <a:pt x="5682" y="7131"/>
                    <a:pt x="4911" y="7902"/>
                    <a:pt x="3964" y="7902"/>
                  </a:cubicBezTo>
                  <a:cubicBezTo>
                    <a:pt x="3016" y="7902"/>
                    <a:pt x="2246" y="7131"/>
                    <a:pt x="2246" y="6184"/>
                  </a:cubicBezTo>
                  <a:lnTo>
                    <a:pt x="2246" y="401"/>
                  </a:lnTo>
                  <a:cubicBezTo>
                    <a:pt x="1848" y="344"/>
                    <a:pt x="1468" y="209"/>
                    <a:pt x="1123" y="0"/>
                  </a:cubicBezTo>
                  <a:cubicBezTo>
                    <a:pt x="778" y="209"/>
                    <a:pt x="399" y="344"/>
                    <a:pt x="0" y="401"/>
                  </a:cubicBezTo>
                  <a:lnTo>
                    <a:pt x="0" y="9620"/>
                  </a:lnTo>
                  <a:lnTo>
                    <a:pt x="14663" y="9620"/>
                  </a:lnTo>
                  <a:lnTo>
                    <a:pt x="14663" y="401"/>
                  </a:lnTo>
                  <a:cubicBezTo>
                    <a:pt x="14265" y="344"/>
                    <a:pt x="13885" y="209"/>
                    <a:pt x="13540" y="0"/>
                  </a:cubicBezTo>
                  <a:cubicBezTo>
                    <a:pt x="13195" y="209"/>
                    <a:pt x="12816" y="344"/>
                    <a:pt x="12418" y="40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sp>
        <p:nvSpPr>
          <p:cNvPr id="313" name="Google Shape;313;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Distinguishing features</a:t>
            </a:r>
            <a:endParaRPr/>
          </a:p>
        </p:txBody>
      </p:sp>
      <p:sp>
        <p:nvSpPr>
          <p:cNvPr id="314" name="Google Shape;314;p42"/>
          <p:cNvSpPr txBox="1"/>
          <p:nvPr>
            <p:ph idx="1" type="subTitle"/>
          </p:nvPr>
        </p:nvSpPr>
        <p:spPr>
          <a:xfrm>
            <a:off x="1695388" y="1733238"/>
            <a:ext cx="2350800" cy="89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a:t>
            </a:r>
            <a:r>
              <a:rPr b="1" lang="en"/>
              <a:t>closest planet</a:t>
            </a:r>
            <a:r>
              <a:rPr lang="en"/>
              <a:t> to the Sun and the smallest of them all</a:t>
            </a:r>
            <a:endParaRPr/>
          </a:p>
        </p:txBody>
      </p:sp>
      <p:sp>
        <p:nvSpPr>
          <p:cNvPr id="315" name="Google Shape;315;p42"/>
          <p:cNvSpPr txBox="1"/>
          <p:nvPr>
            <p:ph idx="2" type="subTitle"/>
          </p:nvPr>
        </p:nvSpPr>
        <p:spPr>
          <a:xfrm>
            <a:off x="5097764" y="1733238"/>
            <a:ext cx="2350800" cy="891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a:t>
            </a:r>
            <a:r>
              <a:rPr b="1" lang="en"/>
              <a:t>second planet </a:t>
            </a:r>
            <a:r>
              <a:rPr lang="en"/>
              <a:t>from the Sun</a:t>
            </a:r>
            <a:endParaRPr/>
          </a:p>
          <a:p>
            <a:pPr indent="0" lvl="0" marL="0" rtl="0" algn="r">
              <a:spcBef>
                <a:spcPts val="0"/>
              </a:spcBef>
              <a:spcAft>
                <a:spcPts val="0"/>
              </a:spcAft>
              <a:buNone/>
            </a:pPr>
            <a:r>
              <a:t/>
            </a:r>
            <a:endParaRPr/>
          </a:p>
        </p:txBody>
      </p:sp>
      <p:sp>
        <p:nvSpPr>
          <p:cNvPr id="316" name="Google Shape;316;p42"/>
          <p:cNvSpPr txBox="1"/>
          <p:nvPr>
            <p:ph idx="3" type="subTitle"/>
          </p:nvPr>
        </p:nvSpPr>
        <p:spPr>
          <a:xfrm>
            <a:off x="1695388" y="3376113"/>
            <a:ext cx="2350800" cy="89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a:t>
            </a:r>
            <a:r>
              <a:rPr b="1" lang="en"/>
              <a:t>Mars </a:t>
            </a:r>
            <a:r>
              <a:rPr lang="en"/>
              <a:t>is actually a cold place. It's full of iron oxide dust</a:t>
            </a:r>
            <a:endParaRPr/>
          </a:p>
        </p:txBody>
      </p:sp>
      <p:sp>
        <p:nvSpPr>
          <p:cNvPr id="317" name="Google Shape;317;p42"/>
          <p:cNvSpPr txBox="1"/>
          <p:nvPr>
            <p:ph idx="4" type="subTitle"/>
          </p:nvPr>
        </p:nvSpPr>
        <p:spPr>
          <a:xfrm>
            <a:off x="5097764" y="3376113"/>
            <a:ext cx="2350800" cy="891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It's also</a:t>
            </a:r>
            <a:r>
              <a:rPr b="1" lang="en"/>
              <a:t> </a:t>
            </a:r>
            <a:r>
              <a:rPr lang="en"/>
              <a:t>the fourth-largest object by diameter in the </a:t>
            </a:r>
            <a:r>
              <a:rPr b="1" lang="en"/>
              <a:t>Solar System</a:t>
            </a:r>
            <a:endParaRPr b="1"/>
          </a:p>
        </p:txBody>
      </p:sp>
      <p:sp>
        <p:nvSpPr>
          <p:cNvPr id="318" name="Google Shape;318;p42"/>
          <p:cNvSpPr txBox="1"/>
          <p:nvPr>
            <p:ph idx="5" type="subTitle"/>
          </p:nvPr>
        </p:nvSpPr>
        <p:spPr>
          <a:xfrm>
            <a:off x="1695375" y="1389201"/>
            <a:ext cx="2350800" cy="42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19" name="Google Shape;319;p42"/>
          <p:cNvSpPr txBox="1"/>
          <p:nvPr>
            <p:ph idx="6" type="subTitle"/>
          </p:nvPr>
        </p:nvSpPr>
        <p:spPr>
          <a:xfrm>
            <a:off x="1695375" y="3032027"/>
            <a:ext cx="2350800" cy="42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20" name="Google Shape;320;p42"/>
          <p:cNvSpPr txBox="1"/>
          <p:nvPr>
            <p:ph idx="7" type="subTitle"/>
          </p:nvPr>
        </p:nvSpPr>
        <p:spPr>
          <a:xfrm>
            <a:off x="5097750" y="1389201"/>
            <a:ext cx="2350800" cy="42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321" name="Google Shape;321;p42"/>
          <p:cNvSpPr txBox="1"/>
          <p:nvPr>
            <p:ph idx="8" type="subTitle"/>
          </p:nvPr>
        </p:nvSpPr>
        <p:spPr>
          <a:xfrm>
            <a:off x="5097750" y="3032027"/>
            <a:ext cx="2350800" cy="42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322" name="Google Shape;322;p42"/>
          <p:cNvSpPr/>
          <p:nvPr/>
        </p:nvSpPr>
        <p:spPr>
          <a:xfrm>
            <a:off x="970288" y="143015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2"/>
          <p:cNvSpPr/>
          <p:nvPr/>
        </p:nvSpPr>
        <p:spPr>
          <a:xfrm>
            <a:off x="970288" y="30731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2"/>
          <p:cNvSpPr/>
          <p:nvPr/>
        </p:nvSpPr>
        <p:spPr>
          <a:xfrm>
            <a:off x="7600938" y="143015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2"/>
          <p:cNvSpPr/>
          <p:nvPr/>
        </p:nvSpPr>
        <p:spPr>
          <a:xfrm>
            <a:off x="7600938" y="30731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 name="Google Shape;326;p42"/>
          <p:cNvGrpSpPr/>
          <p:nvPr/>
        </p:nvGrpSpPr>
        <p:grpSpPr>
          <a:xfrm>
            <a:off x="1097867" y="3200689"/>
            <a:ext cx="317570" cy="317570"/>
            <a:chOff x="7206694" y="2574603"/>
            <a:chExt cx="396121" cy="396120"/>
          </a:xfrm>
        </p:grpSpPr>
        <p:sp>
          <p:nvSpPr>
            <p:cNvPr id="327" name="Google Shape;327;p42"/>
            <p:cNvSpPr/>
            <p:nvPr/>
          </p:nvSpPr>
          <p:spPr>
            <a:xfrm>
              <a:off x="7206694" y="2574603"/>
              <a:ext cx="396104" cy="239227"/>
            </a:xfrm>
            <a:custGeom>
              <a:rect b="b" l="l" r="r" t="t"/>
              <a:pathLst>
                <a:path extrusionOk="0" h="8866" w="14661">
                  <a:moveTo>
                    <a:pt x="11988" y="6826"/>
                  </a:moveTo>
                  <a:cubicBezTo>
                    <a:pt x="10248" y="6826"/>
                    <a:pt x="8833" y="5412"/>
                    <a:pt x="8833" y="3673"/>
                  </a:cubicBezTo>
                  <a:lnTo>
                    <a:pt x="8833" y="1502"/>
                  </a:lnTo>
                  <a:cubicBezTo>
                    <a:pt x="8833" y="674"/>
                    <a:pt x="8160" y="0"/>
                    <a:pt x="7331" y="0"/>
                  </a:cubicBezTo>
                  <a:cubicBezTo>
                    <a:pt x="3288" y="0"/>
                    <a:pt x="0" y="3288"/>
                    <a:pt x="0" y="7331"/>
                  </a:cubicBezTo>
                  <a:lnTo>
                    <a:pt x="0" y="8823"/>
                  </a:lnTo>
                  <a:cubicBezTo>
                    <a:pt x="311" y="8760"/>
                    <a:pt x="605" y="8628"/>
                    <a:pt x="863" y="8432"/>
                  </a:cubicBezTo>
                  <a:lnTo>
                    <a:pt x="1123" y="8236"/>
                  </a:lnTo>
                  <a:lnTo>
                    <a:pt x="1381" y="8432"/>
                  </a:lnTo>
                  <a:cubicBezTo>
                    <a:pt x="1756" y="8716"/>
                    <a:pt x="2203" y="8866"/>
                    <a:pt x="2675" y="8866"/>
                  </a:cubicBezTo>
                  <a:cubicBezTo>
                    <a:pt x="3145" y="8866"/>
                    <a:pt x="3593" y="8716"/>
                    <a:pt x="3968" y="8432"/>
                  </a:cubicBezTo>
                  <a:lnTo>
                    <a:pt x="4226" y="8236"/>
                  </a:lnTo>
                  <a:lnTo>
                    <a:pt x="4486" y="8432"/>
                  </a:lnTo>
                  <a:cubicBezTo>
                    <a:pt x="4861" y="8716"/>
                    <a:pt x="5308" y="8866"/>
                    <a:pt x="5778" y="8866"/>
                  </a:cubicBezTo>
                  <a:cubicBezTo>
                    <a:pt x="6250" y="8866"/>
                    <a:pt x="6696" y="8716"/>
                    <a:pt x="7071" y="8432"/>
                  </a:cubicBezTo>
                  <a:lnTo>
                    <a:pt x="7331" y="8236"/>
                  </a:lnTo>
                  <a:lnTo>
                    <a:pt x="7590" y="8432"/>
                  </a:lnTo>
                  <a:cubicBezTo>
                    <a:pt x="7965" y="8716"/>
                    <a:pt x="8411" y="8866"/>
                    <a:pt x="8883" y="8866"/>
                  </a:cubicBezTo>
                  <a:cubicBezTo>
                    <a:pt x="9355" y="8866"/>
                    <a:pt x="9801" y="8716"/>
                    <a:pt x="10176" y="8432"/>
                  </a:cubicBezTo>
                  <a:lnTo>
                    <a:pt x="10435" y="8236"/>
                  </a:lnTo>
                  <a:lnTo>
                    <a:pt x="10695" y="8432"/>
                  </a:lnTo>
                  <a:cubicBezTo>
                    <a:pt x="11070" y="8716"/>
                    <a:pt x="11516" y="8866"/>
                    <a:pt x="11988" y="8866"/>
                  </a:cubicBezTo>
                  <a:cubicBezTo>
                    <a:pt x="12458" y="8866"/>
                    <a:pt x="12905" y="8716"/>
                    <a:pt x="13280" y="8432"/>
                  </a:cubicBezTo>
                  <a:lnTo>
                    <a:pt x="13540" y="8236"/>
                  </a:lnTo>
                  <a:lnTo>
                    <a:pt x="13798" y="8432"/>
                  </a:lnTo>
                  <a:cubicBezTo>
                    <a:pt x="14058" y="8628"/>
                    <a:pt x="14350" y="8760"/>
                    <a:pt x="14661" y="8823"/>
                  </a:cubicBezTo>
                  <a:lnTo>
                    <a:pt x="14661" y="6796"/>
                  </a:lnTo>
                  <a:cubicBezTo>
                    <a:pt x="14265" y="6740"/>
                    <a:pt x="13885" y="6604"/>
                    <a:pt x="13540" y="6395"/>
                  </a:cubicBezTo>
                  <a:cubicBezTo>
                    <a:pt x="13073" y="6678"/>
                    <a:pt x="12541" y="6826"/>
                    <a:pt x="11988" y="682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42"/>
            <p:cNvSpPr/>
            <p:nvPr/>
          </p:nvSpPr>
          <p:spPr>
            <a:xfrm>
              <a:off x="7206694" y="2903845"/>
              <a:ext cx="396104" cy="66878"/>
            </a:xfrm>
            <a:custGeom>
              <a:rect b="b" l="l" r="r" t="t"/>
              <a:pathLst>
                <a:path extrusionOk="0" h="2471" w="14661">
                  <a:moveTo>
                    <a:pt x="11988" y="432"/>
                  </a:moveTo>
                  <a:cubicBezTo>
                    <a:pt x="11433" y="432"/>
                    <a:pt x="10903" y="284"/>
                    <a:pt x="10435" y="0"/>
                  </a:cubicBezTo>
                  <a:cubicBezTo>
                    <a:pt x="9968" y="284"/>
                    <a:pt x="9438" y="432"/>
                    <a:pt x="8883" y="432"/>
                  </a:cubicBezTo>
                  <a:cubicBezTo>
                    <a:pt x="8330" y="432"/>
                    <a:pt x="7798" y="284"/>
                    <a:pt x="7331" y="0"/>
                  </a:cubicBezTo>
                  <a:cubicBezTo>
                    <a:pt x="6863" y="284"/>
                    <a:pt x="6333" y="432"/>
                    <a:pt x="5778" y="432"/>
                  </a:cubicBezTo>
                  <a:cubicBezTo>
                    <a:pt x="5225" y="432"/>
                    <a:pt x="4693" y="284"/>
                    <a:pt x="4226" y="0"/>
                  </a:cubicBezTo>
                  <a:cubicBezTo>
                    <a:pt x="3760" y="284"/>
                    <a:pt x="3228" y="432"/>
                    <a:pt x="2675" y="432"/>
                  </a:cubicBezTo>
                  <a:cubicBezTo>
                    <a:pt x="2120" y="432"/>
                    <a:pt x="1590" y="284"/>
                    <a:pt x="1123" y="0"/>
                  </a:cubicBezTo>
                  <a:cubicBezTo>
                    <a:pt x="778" y="209"/>
                    <a:pt x="398" y="345"/>
                    <a:pt x="0" y="401"/>
                  </a:cubicBezTo>
                  <a:lnTo>
                    <a:pt x="0" y="2471"/>
                  </a:lnTo>
                  <a:lnTo>
                    <a:pt x="14661" y="2471"/>
                  </a:lnTo>
                  <a:lnTo>
                    <a:pt x="14661" y="401"/>
                  </a:lnTo>
                  <a:cubicBezTo>
                    <a:pt x="14265" y="345"/>
                    <a:pt x="13885" y="209"/>
                    <a:pt x="13540" y="0"/>
                  </a:cubicBezTo>
                  <a:cubicBezTo>
                    <a:pt x="13073" y="284"/>
                    <a:pt x="12541"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42"/>
            <p:cNvSpPr/>
            <p:nvPr/>
          </p:nvSpPr>
          <p:spPr>
            <a:xfrm>
              <a:off x="7206694" y="2825822"/>
              <a:ext cx="396104" cy="66878"/>
            </a:xfrm>
            <a:custGeom>
              <a:rect b="b" l="l" r="r" t="t"/>
              <a:pathLst>
                <a:path extrusionOk="0" h="2471" w="14661">
                  <a:moveTo>
                    <a:pt x="11988" y="432"/>
                  </a:moveTo>
                  <a:cubicBezTo>
                    <a:pt x="11433" y="432"/>
                    <a:pt x="10903" y="283"/>
                    <a:pt x="10435" y="0"/>
                  </a:cubicBezTo>
                  <a:cubicBezTo>
                    <a:pt x="9968" y="283"/>
                    <a:pt x="9438" y="432"/>
                    <a:pt x="8883" y="432"/>
                  </a:cubicBezTo>
                  <a:cubicBezTo>
                    <a:pt x="8328" y="432"/>
                    <a:pt x="7798" y="283"/>
                    <a:pt x="7331" y="0"/>
                  </a:cubicBezTo>
                  <a:cubicBezTo>
                    <a:pt x="6863" y="283"/>
                    <a:pt x="6333" y="432"/>
                    <a:pt x="5778" y="432"/>
                  </a:cubicBezTo>
                  <a:cubicBezTo>
                    <a:pt x="5225" y="432"/>
                    <a:pt x="4693" y="283"/>
                    <a:pt x="4226" y="0"/>
                  </a:cubicBezTo>
                  <a:cubicBezTo>
                    <a:pt x="3760" y="283"/>
                    <a:pt x="3228" y="432"/>
                    <a:pt x="2675" y="432"/>
                  </a:cubicBezTo>
                  <a:cubicBezTo>
                    <a:pt x="2120" y="432"/>
                    <a:pt x="1590" y="283"/>
                    <a:pt x="1123" y="0"/>
                  </a:cubicBezTo>
                  <a:cubicBezTo>
                    <a:pt x="778" y="209"/>
                    <a:pt x="398" y="345"/>
                    <a:pt x="0" y="401"/>
                  </a:cubicBezTo>
                  <a:lnTo>
                    <a:pt x="0" y="2428"/>
                  </a:lnTo>
                  <a:cubicBezTo>
                    <a:pt x="311" y="2365"/>
                    <a:pt x="605" y="2233"/>
                    <a:pt x="863" y="2037"/>
                  </a:cubicBezTo>
                  <a:lnTo>
                    <a:pt x="1123" y="1841"/>
                  </a:lnTo>
                  <a:lnTo>
                    <a:pt x="1381" y="2037"/>
                  </a:lnTo>
                  <a:cubicBezTo>
                    <a:pt x="1756" y="2321"/>
                    <a:pt x="2203" y="2471"/>
                    <a:pt x="2675" y="2471"/>
                  </a:cubicBezTo>
                  <a:cubicBezTo>
                    <a:pt x="3145" y="2471"/>
                    <a:pt x="3593" y="2321"/>
                    <a:pt x="3968" y="2037"/>
                  </a:cubicBezTo>
                  <a:lnTo>
                    <a:pt x="4226" y="1841"/>
                  </a:lnTo>
                  <a:lnTo>
                    <a:pt x="4486" y="2037"/>
                  </a:lnTo>
                  <a:cubicBezTo>
                    <a:pt x="4861" y="2321"/>
                    <a:pt x="5308" y="2471"/>
                    <a:pt x="5778" y="2471"/>
                  </a:cubicBezTo>
                  <a:cubicBezTo>
                    <a:pt x="6250" y="2471"/>
                    <a:pt x="6696" y="2321"/>
                    <a:pt x="7071" y="2037"/>
                  </a:cubicBezTo>
                  <a:lnTo>
                    <a:pt x="7331" y="1841"/>
                  </a:lnTo>
                  <a:lnTo>
                    <a:pt x="7590" y="2037"/>
                  </a:lnTo>
                  <a:cubicBezTo>
                    <a:pt x="7965" y="2321"/>
                    <a:pt x="8411" y="2471"/>
                    <a:pt x="8883" y="2471"/>
                  </a:cubicBezTo>
                  <a:cubicBezTo>
                    <a:pt x="9355" y="2471"/>
                    <a:pt x="9801" y="2321"/>
                    <a:pt x="10176" y="2037"/>
                  </a:cubicBezTo>
                  <a:lnTo>
                    <a:pt x="10435" y="1841"/>
                  </a:lnTo>
                  <a:lnTo>
                    <a:pt x="10695" y="2037"/>
                  </a:lnTo>
                  <a:cubicBezTo>
                    <a:pt x="11070" y="2321"/>
                    <a:pt x="11516" y="2471"/>
                    <a:pt x="11988" y="2471"/>
                  </a:cubicBezTo>
                  <a:cubicBezTo>
                    <a:pt x="12458" y="2471"/>
                    <a:pt x="12905" y="2321"/>
                    <a:pt x="13280" y="2037"/>
                  </a:cubicBezTo>
                  <a:lnTo>
                    <a:pt x="13540" y="1841"/>
                  </a:lnTo>
                  <a:lnTo>
                    <a:pt x="13798" y="2037"/>
                  </a:lnTo>
                  <a:cubicBezTo>
                    <a:pt x="14058" y="2233"/>
                    <a:pt x="14350" y="2365"/>
                    <a:pt x="14661" y="2428"/>
                  </a:cubicBezTo>
                  <a:lnTo>
                    <a:pt x="14661" y="401"/>
                  </a:lnTo>
                  <a:cubicBezTo>
                    <a:pt x="14265" y="345"/>
                    <a:pt x="13885" y="209"/>
                    <a:pt x="13540" y="0"/>
                  </a:cubicBezTo>
                  <a:cubicBezTo>
                    <a:pt x="13073" y="283"/>
                    <a:pt x="12541"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42"/>
            <p:cNvSpPr/>
            <p:nvPr/>
          </p:nvSpPr>
          <p:spPr>
            <a:xfrm>
              <a:off x="7454484" y="2574603"/>
              <a:ext cx="43729" cy="69453"/>
            </a:xfrm>
            <a:custGeom>
              <a:rect b="b" l="l" r="r" t="t"/>
              <a:pathLst>
                <a:path extrusionOk="0" h="2586" w="1625">
                  <a:moveTo>
                    <a:pt x="542" y="2044"/>
                  </a:moveTo>
                  <a:cubicBezTo>
                    <a:pt x="542" y="2343"/>
                    <a:pt x="785" y="2586"/>
                    <a:pt x="1084" y="2586"/>
                  </a:cubicBezTo>
                  <a:cubicBezTo>
                    <a:pt x="1382" y="2586"/>
                    <a:pt x="1625" y="2343"/>
                    <a:pt x="1625" y="2044"/>
                  </a:cubicBezTo>
                  <a:lnTo>
                    <a:pt x="1625" y="1502"/>
                  </a:lnTo>
                  <a:cubicBezTo>
                    <a:pt x="1625" y="674"/>
                    <a:pt x="952" y="0"/>
                    <a:pt x="122" y="0"/>
                  </a:cubicBezTo>
                  <a:lnTo>
                    <a:pt x="0" y="0"/>
                  </a:lnTo>
                  <a:cubicBezTo>
                    <a:pt x="339" y="408"/>
                    <a:pt x="542" y="932"/>
                    <a:pt x="542" y="1502"/>
                  </a:cubicBezTo>
                  <a:lnTo>
                    <a:pt x="542" y="204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42"/>
            <p:cNvSpPr/>
            <p:nvPr/>
          </p:nvSpPr>
          <p:spPr>
            <a:xfrm>
              <a:off x="7506785" y="2574603"/>
              <a:ext cx="43729" cy="69453"/>
            </a:xfrm>
            <a:custGeom>
              <a:rect b="b" l="l" r="r" t="t"/>
              <a:pathLst>
                <a:path extrusionOk="0" h="2586" w="1625">
                  <a:moveTo>
                    <a:pt x="540" y="2044"/>
                  </a:moveTo>
                  <a:cubicBezTo>
                    <a:pt x="540" y="2343"/>
                    <a:pt x="783" y="2586"/>
                    <a:pt x="1083" y="2586"/>
                  </a:cubicBezTo>
                  <a:cubicBezTo>
                    <a:pt x="1381" y="2586"/>
                    <a:pt x="1625" y="2343"/>
                    <a:pt x="1625" y="2044"/>
                  </a:cubicBezTo>
                  <a:lnTo>
                    <a:pt x="1625" y="1502"/>
                  </a:lnTo>
                  <a:cubicBezTo>
                    <a:pt x="1625" y="674"/>
                    <a:pt x="950" y="0"/>
                    <a:pt x="121" y="0"/>
                  </a:cubicBezTo>
                  <a:lnTo>
                    <a:pt x="0" y="0"/>
                  </a:lnTo>
                  <a:cubicBezTo>
                    <a:pt x="338" y="408"/>
                    <a:pt x="540" y="932"/>
                    <a:pt x="540" y="1502"/>
                  </a:cubicBezTo>
                  <a:lnTo>
                    <a:pt x="540" y="204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42"/>
            <p:cNvSpPr/>
            <p:nvPr/>
          </p:nvSpPr>
          <p:spPr>
            <a:xfrm>
              <a:off x="7559087" y="2574603"/>
              <a:ext cx="43728" cy="69453"/>
            </a:xfrm>
            <a:custGeom>
              <a:rect b="b" l="l" r="r" t="t"/>
              <a:pathLst>
                <a:path extrusionOk="0" h="2586" w="1623">
                  <a:moveTo>
                    <a:pt x="122" y="0"/>
                  </a:moveTo>
                  <a:lnTo>
                    <a:pt x="0" y="0"/>
                  </a:lnTo>
                  <a:cubicBezTo>
                    <a:pt x="337" y="408"/>
                    <a:pt x="540" y="932"/>
                    <a:pt x="540" y="1502"/>
                  </a:cubicBezTo>
                  <a:lnTo>
                    <a:pt x="540" y="2044"/>
                  </a:lnTo>
                  <a:cubicBezTo>
                    <a:pt x="540" y="2343"/>
                    <a:pt x="783" y="2586"/>
                    <a:pt x="1082" y="2586"/>
                  </a:cubicBezTo>
                  <a:cubicBezTo>
                    <a:pt x="1382" y="2586"/>
                    <a:pt x="1623" y="2343"/>
                    <a:pt x="1623" y="2044"/>
                  </a:cubicBezTo>
                  <a:lnTo>
                    <a:pt x="1623" y="1502"/>
                  </a:lnTo>
                  <a:cubicBezTo>
                    <a:pt x="1623" y="674"/>
                    <a:pt x="950" y="0"/>
                    <a:pt x="12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42"/>
          <p:cNvGrpSpPr/>
          <p:nvPr/>
        </p:nvGrpSpPr>
        <p:grpSpPr>
          <a:xfrm>
            <a:off x="7728517" y="3200680"/>
            <a:ext cx="317569" cy="317584"/>
            <a:chOff x="5332411" y="3796402"/>
            <a:chExt cx="396119" cy="396139"/>
          </a:xfrm>
        </p:grpSpPr>
        <p:sp>
          <p:nvSpPr>
            <p:cNvPr id="334" name="Google Shape;334;p42"/>
            <p:cNvSpPr/>
            <p:nvPr/>
          </p:nvSpPr>
          <p:spPr>
            <a:xfrm>
              <a:off x="5332411" y="3848703"/>
              <a:ext cx="186923" cy="343837"/>
            </a:xfrm>
            <a:custGeom>
              <a:rect b="b" l="l" r="r" t="t"/>
              <a:pathLst>
                <a:path extrusionOk="0" h="12730" w="6902">
                  <a:moveTo>
                    <a:pt x="6595" y="8410"/>
                  </a:moveTo>
                  <a:cubicBezTo>
                    <a:pt x="6553" y="8369"/>
                    <a:pt x="6509" y="8327"/>
                    <a:pt x="6463" y="8280"/>
                  </a:cubicBezTo>
                  <a:lnTo>
                    <a:pt x="2848" y="4665"/>
                  </a:lnTo>
                  <a:cubicBezTo>
                    <a:pt x="2747" y="4564"/>
                    <a:pt x="2612" y="4508"/>
                    <a:pt x="2469" y="4508"/>
                  </a:cubicBezTo>
                  <a:cubicBezTo>
                    <a:pt x="2325" y="4508"/>
                    <a:pt x="2191" y="4564"/>
                    <a:pt x="2089" y="4665"/>
                  </a:cubicBezTo>
                  <a:cubicBezTo>
                    <a:pt x="1988" y="4767"/>
                    <a:pt x="1932" y="4901"/>
                    <a:pt x="1932" y="5045"/>
                  </a:cubicBezTo>
                  <a:cubicBezTo>
                    <a:pt x="1932" y="5188"/>
                    <a:pt x="1988" y="5323"/>
                    <a:pt x="2089" y="5424"/>
                  </a:cubicBezTo>
                  <a:lnTo>
                    <a:pt x="5703" y="9038"/>
                  </a:lnTo>
                  <a:lnTo>
                    <a:pt x="5095" y="9645"/>
                  </a:lnTo>
                  <a:lnTo>
                    <a:pt x="1482" y="6032"/>
                  </a:lnTo>
                  <a:cubicBezTo>
                    <a:pt x="1222" y="5772"/>
                    <a:pt x="1077" y="5428"/>
                    <a:pt x="1073" y="5061"/>
                  </a:cubicBezTo>
                  <a:cubicBezTo>
                    <a:pt x="1073" y="5061"/>
                    <a:pt x="1073" y="536"/>
                    <a:pt x="1073" y="536"/>
                  </a:cubicBezTo>
                  <a:cubicBezTo>
                    <a:pt x="1073" y="241"/>
                    <a:pt x="832" y="0"/>
                    <a:pt x="536" y="0"/>
                  </a:cubicBezTo>
                  <a:cubicBezTo>
                    <a:pt x="241" y="0"/>
                    <a:pt x="0" y="241"/>
                    <a:pt x="0" y="536"/>
                  </a:cubicBezTo>
                  <a:lnTo>
                    <a:pt x="0" y="6815"/>
                  </a:lnTo>
                  <a:lnTo>
                    <a:pt x="2898" y="10599"/>
                  </a:lnTo>
                  <a:lnTo>
                    <a:pt x="2898" y="12730"/>
                  </a:lnTo>
                  <a:lnTo>
                    <a:pt x="6902" y="12730"/>
                  </a:lnTo>
                  <a:lnTo>
                    <a:pt x="6902" y="8990"/>
                  </a:lnTo>
                  <a:cubicBezTo>
                    <a:pt x="6902" y="8706"/>
                    <a:pt x="6849" y="8655"/>
                    <a:pt x="6595" y="841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42"/>
            <p:cNvSpPr/>
            <p:nvPr/>
          </p:nvSpPr>
          <p:spPr>
            <a:xfrm>
              <a:off x="5332411" y="3796402"/>
              <a:ext cx="29151" cy="31724"/>
            </a:xfrm>
            <a:custGeom>
              <a:rect b="b" l="l" r="r" t="t"/>
              <a:pathLst>
                <a:path extrusionOk="0" h="1180" w="1073">
                  <a:moveTo>
                    <a:pt x="1073" y="1180"/>
                  </a:moveTo>
                  <a:lnTo>
                    <a:pt x="1073" y="536"/>
                  </a:lnTo>
                  <a:cubicBezTo>
                    <a:pt x="1073" y="241"/>
                    <a:pt x="832" y="0"/>
                    <a:pt x="536" y="0"/>
                  </a:cubicBezTo>
                  <a:cubicBezTo>
                    <a:pt x="241" y="0"/>
                    <a:pt x="0" y="241"/>
                    <a:pt x="0" y="536"/>
                  </a:cubicBezTo>
                  <a:lnTo>
                    <a:pt x="0" y="1180"/>
                  </a:lnTo>
                  <a:cubicBezTo>
                    <a:pt x="165" y="1111"/>
                    <a:pt x="346" y="1073"/>
                    <a:pt x="536" y="1073"/>
                  </a:cubicBezTo>
                  <a:cubicBezTo>
                    <a:pt x="726" y="1073"/>
                    <a:pt x="908" y="1111"/>
                    <a:pt x="1073" y="118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42"/>
            <p:cNvSpPr/>
            <p:nvPr/>
          </p:nvSpPr>
          <p:spPr>
            <a:xfrm>
              <a:off x="5542475" y="3848703"/>
              <a:ext cx="186051" cy="343837"/>
            </a:xfrm>
            <a:custGeom>
              <a:rect b="b" l="l" r="r" t="t"/>
              <a:pathLst>
                <a:path extrusionOk="0" h="12730" w="6901">
                  <a:moveTo>
                    <a:pt x="6365" y="0"/>
                  </a:moveTo>
                  <a:cubicBezTo>
                    <a:pt x="6069" y="0"/>
                    <a:pt x="5828" y="241"/>
                    <a:pt x="5828" y="536"/>
                  </a:cubicBezTo>
                  <a:lnTo>
                    <a:pt x="5828" y="5061"/>
                  </a:lnTo>
                  <a:cubicBezTo>
                    <a:pt x="5824" y="5428"/>
                    <a:pt x="5679" y="5772"/>
                    <a:pt x="5420" y="6032"/>
                  </a:cubicBezTo>
                  <a:lnTo>
                    <a:pt x="1806" y="9645"/>
                  </a:lnTo>
                  <a:lnTo>
                    <a:pt x="1198" y="9038"/>
                  </a:lnTo>
                  <a:lnTo>
                    <a:pt x="4812" y="5424"/>
                  </a:lnTo>
                  <a:cubicBezTo>
                    <a:pt x="4913" y="5323"/>
                    <a:pt x="4969" y="5188"/>
                    <a:pt x="4969" y="5045"/>
                  </a:cubicBezTo>
                  <a:cubicBezTo>
                    <a:pt x="4969" y="4901"/>
                    <a:pt x="4913" y="4767"/>
                    <a:pt x="4812" y="4665"/>
                  </a:cubicBezTo>
                  <a:cubicBezTo>
                    <a:pt x="4711" y="4564"/>
                    <a:pt x="4576" y="4508"/>
                    <a:pt x="4433" y="4508"/>
                  </a:cubicBezTo>
                  <a:cubicBezTo>
                    <a:pt x="4289" y="4508"/>
                    <a:pt x="4155" y="4564"/>
                    <a:pt x="4053" y="4665"/>
                  </a:cubicBezTo>
                  <a:lnTo>
                    <a:pt x="438" y="8280"/>
                  </a:lnTo>
                  <a:cubicBezTo>
                    <a:pt x="392" y="8327"/>
                    <a:pt x="348" y="8369"/>
                    <a:pt x="306" y="8410"/>
                  </a:cubicBezTo>
                  <a:cubicBezTo>
                    <a:pt x="52" y="8655"/>
                    <a:pt x="0" y="8706"/>
                    <a:pt x="0" y="8990"/>
                  </a:cubicBezTo>
                  <a:lnTo>
                    <a:pt x="0" y="12730"/>
                  </a:lnTo>
                  <a:lnTo>
                    <a:pt x="4003" y="12730"/>
                  </a:lnTo>
                  <a:lnTo>
                    <a:pt x="4003" y="10599"/>
                  </a:lnTo>
                  <a:lnTo>
                    <a:pt x="6901" y="6815"/>
                  </a:lnTo>
                  <a:lnTo>
                    <a:pt x="6901" y="536"/>
                  </a:lnTo>
                  <a:cubicBezTo>
                    <a:pt x="6901" y="241"/>
                    <a:pt x="6661" y="0"/>
                    <a:pt x="6365"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42"/>
            <p:cNvSpPr/>
            <p:nvPr/>
          </p:nvSpPr>
          <p:spPr>
            <a:xfrm>
              <a:off x="5699380" y="3796402"/>
              <a:ext cx="29151" cy="31724"/>
            </a:xfrm>
            <a:custGeom>
              <a:rect b="b" l="l" r="r" t="t"/>
              <a:pathLst>
                <a:path extrusionOk="0" h="1180" w="1073">
                  <a:moveTo>
                    <a:pt x="537" y="0"/>
                  </a:moveTo>
                  <a:cubicBezTo>
                    <a:pt x="241" y="0"/>
                    <a:pt x="0" y="241"/>
                    <a:pt x="0" y="536"/>
                  </a:cubicBezTo>
                  <a:lnTo>
                    <a:pt x="0" y="1180"/>
                  </a:lnTo>
                  <a:cubicBezTo>
                    <a:pt x="166" y="1111"/>
                    <a:pt x="347" y="1073"/>
                    <a:pt x="537" y="1073"/>
                  </a:cubicBezTo>
                  <a:cubicBezTo>
                    <a:pt x="727" y="1073"/>
                    <a:pt x="908" y="1111"/>
                    <a:pt x="1073" y="1180"/>
                  </a:cubicBezTo>
                  <a:lnTo>
                    <a:pt x="1073" y="536"/>
                  </a:lnTo>
                  <a:cubicBezTo>
                    <a:pt x="1073" y="241"/>
                    <a:pt x="833" y="0"/>
                    <a:pt x="53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42"/>
            <p:cNvSpPr/>
            <p:nvPr/>
          </p:nvSpPr>
          <p:spPr>
            <a:xfrm>
              <a:off x="5451591" y="3876140"/>
              <a:ext cx="157763" cy="79738"/>
            </a:xfrm>
            <a:custGeom>
              <a:rect b="b" l="l" r="r" t="t"/>
              <a:pathLst>
                <a:path extrusionOk="0" h="2953" w="5842">
                  <a:moveTo>
                    <a:pt x="5842" y="425"/>
                  </a:moveTo>
                  <a:cubicBezTo>
                    <a:pt x="5354" y="396"/>
                    <a:pt x="4889" y="251"/>
                    <a:pt x="4473" y="0"/>
                  </a:cubicBezTo>
                  <a:cubicBezTo>
                    <a:pt x="4006" y="283"/>
                    <a:pt x="3475" y="431"/>
                    <a:pt x="2921" y="431"/>
                  </a:cubicBezTo>
                  <a:cubicBezTo>
                    <a:pt x="2367" y="431"/>
                    <a:pt x="1836" y="283"/>
                    <a:pt x="1369" y="0"/>
                  </a:cubicBezTo>
                  <a:cubicBezTo>
                    <a:pt x="954" y="251"/>
                    <a:pt x="488" y="396"/>
                    <a:pt x="0" y="425"/>
                  </a:cubicBezTo>
                  <a:cubicBezTo>
                    <a:pt x="206" y="1853"/>
                    <a:pt x="1437" y="2953"/>
                    <a:pt x="2921" y="2953"/>
                  </a:cubicBezTo>
                  <a:cubicBezTo>
                    <a:pt x="4405" y="2953"/>
                    <a:pt x="5636" y="1853"/>
                    <a:pt x="5842" y="42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42"/>
            <p:cNvSpPr/>
            <p:nvPr/>
          </p:nvSpPr>
          <p:spPr>
            <a:xfrm>
              <a:off x="5451591" y="3796402"/>
              <a:ext cx="157757" cy="67735"/>
            </a:xfrm>
            <a:custGeom>
              <a:rect b="b" l="l" r="r" t="t"/>
              <a:pathLst>
                <a:path extrusionOk="0" h="2522" w="5838">
                  <a:moveTo>
                    <a:pt x="1367" y="1893"/>
                  </a:moveTo>
                  <a:lnTo>
                    <a:pt x="1626" y="2089"/>
                  </a:lnTo>
                  <a:cubicBezTo>
                    <a:pt x="2001" y="2372"/>
                    <a:pt x="2448" y="2522"/>
                    <a:pt x="2919" y="2522"/>
                  </a:cubicBezTo>
                  <a:cubicBezTo>
                    <a:pt x="3390" y="2522"/>
                    <a:pt x="3837" y="2372"/>
                    <a:pt x="4212" y="2089"/>
                  </a:cubicBezTo>
                  <a:lnTo>
                    <a:pt x="4471" y="1893"/>
                  </a:lnTo>
                  <a:lnTo>
                    <a:pt x="4730" y="2089"/>
                  </a:lnTo>
                  <a:cubicBezTo>
                    <a:pt x="5056" y="2335"/>
                    <a:pt x="5436" y="2480"/>
                    <a:pt x="5838" y="2514"/>
                  </a:cubicBezTo>
                  <a:cubicBezTo>
                    <a:pt x="5626" y="1093"/>
                    <a:pt x="4398" y="0"/>
                    <a:pt x="2919" y="0"/>
                  </a:cubicBezTo>
                  <a:cubicBezTo>
                    <a:pt x="1440" y="0"/>
                    <a:pt x="212" y="1093"/>
                    <a:pt x="0" y="2514"/>
                  </a:cubicBezTo>
                  <a:cubicBezTo>
                    <a:pt x="403" y="2480"/>
                    <a:pt x="782" y="2335"/>
                    <a:pt x="1108" y="2089"/>
                  </a:cubicBezTo>
                  <a:lnTo>
                    <a:pt x="1367" y="189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0" name="Google Shape;340;p42"/>
          <p:cNvGrpSpPr/>
          <p:nvPr/>
        </p:nvGrpSpPr>
        <p:grpSpPr>
          <a:xfrm>
            <a:off x="7728180" y="1557726"/>
            <a:ext cx="318253" cy="317575"/>
            <a:chOff x="5955744" y="2574603"/>
            <a:chExt cx="396973" cy="396128"/>
          </a:xfrm>
        </p:grpSpPr>
        <p:sp>
          <p:nvSpPr>
            <p:cNvPr id="341" name="Google Shape;341;p42"/>
            <p:cNvSpPr/>
            <p:nvPr/>
          </p:nvSpPr>
          <p:spPr>
            <a:xfrm>
              <a:off x="6166665" y="2760659"/>
              <a:ext cx="186052" cy="210071"/>
            </a:xfrm>
            <a:custGeom>
              <a:rect b="b" l="l" r="r" t="t"/>
              <a:pathLst>
                <a:path extrusionOk="0" h="7761" w="6873">
                  <a:moveTo>
                    <a:pt x="4295" y="4324"/>
                  </a:moveTo>
                  <a:cubicBezTo>
                    <a:pt x="4295" y="4798"/>
                    <a:pt x="3910" y="5184"/>
                    <a:pt x="3437" y="5184"/>
                  </a:cubicBezTo>
                  <a:cubicBezTo>
                    <a:pt x="2990" y="5184"/>
                    <a:pt x="2622" y="4841"/>
                    <a:pt x="2582" y="4404"/>
                  </a:cubicBezTo>
                  <a:cubicBezTo>
                    <a:pt x="2188" y="4592"/>
                    <a:pt x="1750" y="4697"/>
                    <a:pt x="1288" y="4697"/>
                  </a:cubicBezTo>
                  <a:cubicBezTo>
                    <a:pt x="828" y="4697"/>
                    <a:pt x="392" y="4593"/>
                    <a:pt x="0" y="4407"/>
                  </a:cubicBezTo>
                  <a:cubicBezTo>
                    <a:pt x="45" y="6264"/>
                    <a:pt x="1568" y="7761"/>
                    <a:pt x="3437" y="7761"/>
                  </a:cubicBezTo>
                  <a:cubicBezTo>
                    <a:pt x="5332" y="7761"/>
                    <a:pt x="6873" y="6219"/>
                    <a:pt x="6873" y="4324"/>
                  </a:cubicBezTo>
                  <a:lnTo>
                    <a:pt x="6873" y="0"/>
                  </a:lnTo>
                  <a:lnTo>
                    <a:pt x="4295" y="0"/>
                  </a:lnTo>
                  <a:lnTo>
                    <a:pt x="4295" y="432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42"/>
            <p:cNvSpPr/>
            <p:nvPr/>
          </p:nvSpPr>
          <p:spPr>
            <a:xfrm>
              <a:off x="6282414" y="2574603"/>
              <a:ext cx="70200" cy="1629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42"/>
            <p:cNvSpPr/>
            <p:nvPr/>
          </p:nvSpPr>
          <p:spPr>
            <a:xfrm>
              <a:off x="5955744" y="2574603"/>
              <a:ext cx="303522" cy="186051"/>
            </a:xfrm>
            <a:custGeom>
              <a:rect b="b" l="l" r="r" t="t"/>
              <a:pathLst>
                <a:path extrusionOk="0" h="6901" w="11227">
                  <a:moveTo>
                    <a:pt x="5613" y="3465"/>
                  </a:moveTo>
                  <a:cubicBezTo>
                    <a:pt x="6112" y="3465"/>
                    <a:pt x="6572" y="3757"/>
                    <a:pt x="6782" y="4210"/>
                  </a:cubicBezTo>
                  <a:lnTo>
                    <a:pt x="8033" y="6901"/>
                  </a:lnTo>
                  <a:lnTo>
                    <a:pt x="8648" y="6901"/>
                  </a:lnTo>
                  <a:cubicBezTo>
                    <a:pt x="10070" y="6901"/>
                    <a:pt x="11227" y="5745"/>
                    <a:pt x="11227" y="4324"/>
                  </a:cubicBezTo>
                  <a:lnTo>
                    <a:pt x="11227" y="2577"/>
                  </a:lnTo>
                  <a:cubicBezTo>
                    <a:pt x="11227" y="1156"/>
                    <a:pt x="10070" y="0"/>
                    <a:pt x="8648" y="0"/>
                  </a:cubicBezTo>
                  <a:lnTo>
                    <a:pt x="2578" y="0"/>
                  </a:lnTo>
                  <a:cubicBezTo>
                    <a:pt x="1156" y="0"/>
                    <a:pt x="0" y="1156"/>
                    <a:pt x="0" y="2577"/>
                  </a:cubicBezTo>
                  <a:lnTo>
                    <a:pt x="0" y="4324"/>
                  </a:lnTo>
                  <a:cubicBezTo>
                    <a:pt x="0" y="5745"/>
                    <a:pt x="1156" y="6901"/>
                    <a:pt x="2578" y="6901"/>
                  </a:cubicBezTo>
                  <a:lnTo>
                    <a:pt x="3193" y="6901"/>
                  </a:lnTo>
                  <a:lnTo>
                    <a:pt x="4445" y="4210"/>
                  </a:lnTo>
                  <a:cubicBezTo>
                    <a:pt x="4655" y="3757"/>
                    <a:pt x="5113" y="3465"/>
                    <a:pt x="5613" y="346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42"/>
            <p:cNvSpPr/>
            <p:nvPr/>
          </p:nvSpPr>
          <p:spPr>
            <a:xfrm>
              <a:off x="6068063" y="2691209"/>
              <a:ext cx="79738" cy="69450"/>
            </a:xfrm>
            <a:custGeom>
              <a:rect b="b" l="l" r="r" t="t"/>
              <a:pathLst>
                <a:path extrusionOk="0" h="2577" w="2947">
                  <a:moveTo>
                    <a:pt x="1863" y="249"/>
                  </a:moveTo>
                  <a:cubicBezTo>
                    <a:pt x="1793" y="98"/>
                    <a:pt x="1640" y="0"/>
                    <a:pt x="1473" y="0"/>
                  </a:cubicBezTo>
                  <a:cubicBezTo>
                    <a:pt x="1307" y="0"/>
                    <a:pt x="1153" y="98"/>
                    <a:pt x="1083" y="249"/>
                  </a:cubicBezTo>
                  <a:lnTo>
                    <a:pt x="0" y="2577"/>
                  </a:lnTo>
                  <a:lnTo>
                    <a:pt x="2947" y="2577"/>
                  </a:lnTo>
                  <a:lnTo>
                    <a:pt x="1863" y="24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42"/>
            <p:cNvSpPr/>
            <p:nvPr/>
          </p:nvSpPr>
          <p:spPr>
            <a:xfrm>
              <a:off x="6143515" y="2783809"/>
              <a:ext cx="115750" cy="80597"/>
            </a:xfrm>
            <a:custGeom>
              <a:rect b="b" l="l" r="r" t="t"/>
              <a:pathLst>
                <a:path extrusionOk="0" h="2979" w="4297">
                  <a:moveTo>
                    <a:pt x="4297" y="831"/>
                  </a:moveTo>
                  <a:lnTo>
                    <a:pt x="4297" y="0"/>
                  </a:lnTo>
                  <a:lnTo>
                    <a:pt x="2578" y="0"/>
                  </a:lnTo>
                  <a:lnTo>
                    <a:pt x="2578" y="859"/>
                  </a:lnTo>
                  <a:lnTo>
                    <a:pt x="3437" y="859"/>
                  </a:lnTo>
                  <a:cubicBezTo>
                    <a:pt x="3422" y="1557"/>
                    <a:pt x="2850" y="2119"/>
                    <a:pt x="2148" y="2119"/>
                  </a:cubicBezTo>
                  <a:cubicBezTo>
                    <a:pt x="1447" y="2119"/>
                    <a:pt x="875" y="1557"/>
                    <a:pt x="860" y="859"/>
                  </a:cubicBezTo>
                  <a:lnTo>
                    <a:pt x="1718" y="859"/>
                  </a:lnTo>
                  <a:lnTo>
                    <a:pt x="1718" y="0"/>
                  </a:lnTo>
                  <a:lnTo>
                    <a:pt x="0" y="0"/>
                  </a:lnTo>
                  <a:lnTo>
                    <a:pt x="0" y="831"/>
                  </a:lnTo>
                  <a:cubicBezTo>
                    <a:pt x="0" y="2015"/>
                    <a:pt x="963" y="2979"/>
                    <a:pt x="2148" y="2979"/>
                  </a:cubicBezTo>
                  <a:cubicBezTo>
                    <a:pt x="3333" y="2979"/>
                    <a:pt x="4297" y="2015"/>
                    <a:pt x="4297" y="8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6" name="Google Shape;346;p42"/>
          <p:cNvGrpSpPr/>
          <p:nvPr/>
        </p:nvGrpSpPr>
        <p:grpSpPr>
          <a:xfrm>
            <a:off x="1097520" y="1557714"/>
            <a:ext cx="318246" cy="317575"/>
            <a:chOff x="2184028" y="2574603"/>
            <a:chExt cx="396964" cy="396127"/>
          </a:xfrm>
        </p:grpSpPr>
        <p:sp>
          <p:nvSpPr>
            <p:cNvPr id="347" name="Google Shape;347;p42"/>
            <p:cNvSpPr/>
            <p:nvPr/>
          </p:nvSpPr>
          <p:spPr>
            <a:xfrm>
              <a:off x="2184028" y="2702356"/>
              <a:ext cx="396964" cy="268374"/>
            </a:xfrm>
            <a:custGeom>
              <a:rect b="b" l="l" r="r" t="t"/>
              <a:pathLst>
                <a:path extrusionOk="0" h="9937" w="14663">
                  <a:moveTo>
                    <a:pt x="14663" y="859"/>
                  </a:moveTo>
                  <a:lnTo>
                    <a:pt x="14663" y="0"/>
                  </a:lnTo>
                  <a:cubicBezTo>
                    <a:pt x="13700" y="0"/>
                    <a:pt x="12916" y="783"/>
                    <a:pt x="12916" y="1747"/>
                  </a:cubicBezTo>
                  <a:lnTo>
                    <a:pt x="12916" y="6930"/>
                  </a:lnTo>
                  <a:cubicBezTo>
                    <a:pt x="12916" y="8114"/>
                    <a:pt x="11952" y="9078"/>
                    <a:pt x="10768" y="9078"/>
                  </a:cubicBezTo>
                  <a:cubicBezTo>
                    <a:pt x="9584" y="9078"/>
                    <a:pt x="8620" y="8114"/>
                    <a:pt x="8620" y="6930"/>
                  </a:cubicBezTo>
                  <a:cubicBezTo>
                    <a:pt x="8620" y="6693"/>
                    <a:pt x="8813" y="6500"/>
                    <a:pt x="9050" y="6500"/>
                  </a:cubicBezTo>
                  <a:cubicBezTo>
                    <a:pt x="9287" y="6500"/>
                    <a:pt x="9479" y="6693"/>
                    <a:pt x="9479" y="6930"/>
                  </a:cubicBezTo>
                  <a:cubicBezTo>
                    <a:pt x="9479" y="7641"/>
                    <a:pt x="10058" y="8219"/>
                    <a:pt x="10768" y="8219"/>
                  </a:cubicBezTo>
                  <a:cubicBezTo>
                    <a:pt x="11479" y="8219"/>
                    <a:pt x="12057" y="7641"/>
                    <a:pt x="12057" y="6930"/>
                  </a:cubicBezTo>
                  <a:lnTo>
                    <a:pt x="12057" y="5613"/>
                  </a:lnTo>
                  <a:lnTo>
                    <a:pt x="11198" y="5613"/>
                  </a:lnTo>
                  <a:lnTo>
                    <a:pt x="11198" y="6930"/>
                  </a:lnTo>
                  <a:cubicBezTo>
                    <a:pt x="11198" y="7167"/>
                    <a:pt x="11005" y="7360"/>
                    <a:pt x="10768" y="7360"/>
                  </a:cubicBezTo>
                  <a:cubicBezTo>
                    <a:pt x="10531" y="7360"/>
                    <a:pt x="10339" y="7167"/>
                    <a:pt x="10339" y="6930"/>
                  </a:cubicBezTo>
                  <a:lnTo>
                    <a:pt x="10339" y="5109"/>
                  </a:lnTo>
                  <a:cubicBezTo>
                    <a:pt x="10838" y="4932"/>
                    <a:pt x="11198" y="4454"/>
                    <a:pt x="11198" y="3894"/>
                  </a:cubicBezTo>
                  <a:cubicBezTo>
                    <a:pt x="11198" y="3184"/>
                    <a:pt x="10620" y="2606"/>
                    <a:pt x="9909" y="2606"/>
                  </a:cubicBezTo>
                  <a:lnTo>
                    <a:pt x="4754" y="2606"/>
                  </a:lnTo>
                  <a:cubicBezTo>
                    <a:pt x="4044" y="2606"/>
                    <a:pt x="3466" y="3184"/>
                    <a:pt x="3466" y="3894"/>
                  </a:cubicBezTo>
                  <a:cubicBezTo>
                    <a:pt x="3466" y="4454"/>
                    <a:pt x="3825" y="4932"/>
                    <a:pt x="4325" y="5109"/>
                  </a:cubicBezTo>
                  <a:lnTo>
                    <a:pt x="4325" y="6930"/>
                  </a:lnTo>
                  <a:cubicBezTo>
                    <a:pt x="4325" y="7167"/>
                    <a:pt x="4132" y="7360"/>
                    <a:pt x="3895" y="7360"/>
                  </a:cubicBezTo>
                  <a:cubicBezTo>
                    <a:pt x="3658" y="7360"/>
                    <a:pt x="3466" y="7167"/>
                    <a:pt x="3466" y="6930"/>
                  </a:cubicBezTo>
                  <a:lnTo>
                    <a:pt x="3466" y="5613"/>
                  </a:lnTo>
                  <a:lnTo>
                    <a:pt x="2606" y="5613"/>
                  </a:lnTo>
                  <a:lnTo>
                    <a:pt x="2606" y="6930"/>
                  </a:lnTo>
                  <a:cubicBezTo>
                    <a:pt x="2606" y="7641"/>
                    <a:pt x="3185" y="8219"/>
                    <a:pt x="3895" y="8219"/>
                  </a:cubicBezTo>
                  <a:cubicBezTo>
                    <a:pt x="4606" y="8219"/>
                    <a:pt x="5184" y="7641"/>
                    <a:pt x="5184" y="6930"/>
                  </a:cubicBezTo>
                  <a:cubicBezTo>
                    <a:pt x="5184" y="6693"/>
                    <a:pt x="5376" y="6500"/>
                    <a:pt x="5613" y="6500"/>
                  </a:cubicBezTo>
                  <a:cubicBezTo>
                    <a:pt x="5851" y="6500"/>
                    <a:pt x="6043" y="6693"/>
                    <a:pt x="6043" y="6930"/>
                  </a:cubicBezTo>
                  <a:cubicBezTo>
                    <a:pt x="6043" y="8114"/>
                    <a:pt x="5079" y="9078"/>
                    <a:pt x="3895" y="9078"/>
                  </a:cubicBezTo>
                  <a:cubicBezTo>
                    <a:pt x="2711" y="9078"/>
                    <a:pt x="1747" y="8114"/>
                    <a:pt x="1747" y="6930"/>
                  </a:cubicBezTo>
                  <a:lnTo>
                    <a:pt x="1747" y="1747"/>
                  </a:lnTo>
                  <a:cubicBezTo>
                    <a:pt x="1747" y="783"/>
                    <a:pt x="964" y="0"/>
                    <a:pt x="0" y="0"/>
                  </a:cubicBezTo>
                  <a:lnTo>
                    <a:pt x="0" y="859"/>
                  </a:lnTo>
                  <a:cubicBezTo>
                    <a:pt x="490" y="859"/>
                    <a:pt x="888" y="1257"/>
                    <a:pt x="888" y="1747"/>
                  </a:cubicBezTo>
                  <a:lnTo>
                    <a:pt x="888" y="2205"/>
                  </a:lnTo>
                  <a:lnTo>
                    <a:pt x="459" y="2205"/>
                  </a:lnTo>
                  <a:lnTo>
                    <a:pt x="459" y="3064"/>
                  </a:lnTo>
                  <a:lnTo>
                    <a:pt x="888" y="3064"/>
                  </a:lnTo>
                  <a:lnTo>
                    <a:pt x="888" y="3923"/>
                  </a:lnTo>
                  <a:lnTo>
                    <a:pt x="459" y="3923"/>
                  </a:lnTo>
                  <a:lnTo>
                    <a:pt x="459" y="4782"/>
                  </a:lnTo>
                  <a:lnTo>
                    <a:pt x="888" y="4782"/>
                  </a:lnTo>
                  <a:lnTo>
                    <a:pt x="888" y="5641"/>
                  </a:lnTo>
                  <a:lnTo>
                    <a:pt x="459" y="5641"/>
                  </a:lnTo>
                  <a:lnTo>
                    <a:pt x="459" y="6500"/>
                  </a:lnTo>
                  <a:lnTo>
                    <a:pt x="888" y="6500"/>
                  </a:lnTo>
                  <a:lnTo>
                    <a:pt x="888" y="6930"/>
                  </a:lnTo>
                  <a:cubicBezTo>
                    <a:pt x="888" y="8588"/>
                    <a:pt x="2237" y="9937"/>
                    <a:pt x="3895" y="9937"/>
                  </a:cubicBezTo>
                  <a:cubicBezTo>
                    <a:pt x="5553" y="9937"/>
                    <a:pt x="6902" y="8588"/>
                    <a:pt x="6902" y="6930"/>
                  </a:cubicBezTo>
                  <a:cubicBezTo>
                    <a:pt x="6902" y="6693"/>
                    <a:pt x="7095" y="6500"/>
                    <a:pt x="7332" y="6500"/>
                  </a:cubicBezTo>
                  <a:cubicBezTo>
                    <a:pt x="7568" y="6500"/>
                    <a:pt x="7761" y="6693"/>
                    <a:pt x="7761" y="6930"/>
                  </a:cubicBezTo>
                  <a:cubicBezTo>
                    <a:pt x="7761" y="8588"/>
                    <a:pt x="9110" y="9937"/>
                    <a:pt x="10768" y="9937"/>
                  </a:cubicBezTo>
                  <a:cubicBezTo>
                    <a:pt x="12426" y="9937"/>
                    <a:pt x="13775" y="8588"/>
                    <a:pt x="13775" y="6930"/>
                  </a:cubicBezTo>
                  <a:lnTo>
                    <a:pt x="13775" y="6500"/>
                  </a:lnTo>
                  <a:lnTo>
                    <a:pt x="14205" y="6500"/>
                  </a:lnTo>
                  <a:lnTo>
                    <a:pt x="14205" y="5641"/>
                  </a:lnTo>
                  <a:lnTo>
                    <a:pt x="13775" y="5641"/>
                  </a:lnTo>
                  <a:lnTo>
                    <a:pt x="13775" y="4782"/>
                  </a:lnTo>
                  <a:lnTo>
                    <a:pt x="14205" y="4782"/>
                  </a:lnTo>
                  <a:lnTo>
                    <a:pt x="14205" y="3923"/>
                  </a:lnTo>
                  <a:lnTo>
                    <a:pt x="13775" y="3923"/>
                  </a:lnTo>
                  <a:lnTo>
                    <a:pt x="13775" y="3064"/>
                  </a:lnTo>
                  <a:lnTo>
                    <a:pt x="14205" y="3064"/>
                  </a:lnTo>
                  <a:lnTo>
                    <a:pt x="14205" y="2205"/>
                  </a:lnTo>
                  <a:lnTo>
                    <a:pt x="13775" y="2205"/>
                  </a:lnTo>
                  <a:lnTo>
                    <a:pt x="13775" y="1747"/>
                  </a:lnTo>
                  <a:cubicBezTo>
                    <a:pt x="13775" y="1257"/>
                    <a:pt x="14173" y="859"/>
                    <a:pt x="14663" y="85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42"/>
            <p:cNvSpPr/>
            <p:nvPr/>
          </p:nvSpPr>
          <p:spPr>
            <a:xfrm>
              <a:off x="2272340" y="2574603"/>
              <a:ext cx="220347" cy="179193"/>
            </a:xfrm>
            <a:custGeom>
              <a:rect b="b" l="l" r="r" t="t"/>
              <a:pathLst>
                <a:path extrusionOk="0" h="6646" w="8161">
                  <a:moveTo>
                    <a:pt x="656" y="6646"/>
                  </a:moveTo>
                  <a:cubicBezTo>
                    <a:pt x="916" y="6534"/>
                    <a:pt x="1203" y="6472"/>
                    <a:pt x="1503" y="6472"/>
                  </a:cubicBezTo>
                  <a:lnTo>
                    <a:pt x="6658" y="6472"/>
                  </a:lnTo>
                  <a:cubicBezTo>
                    <a:pt x="6959" y="6472"/>
                    <a:pt x="7245" y="6534"/>
                    <a:pt x="7505" y="6646"/>
                  </a:cubicBezTo>
                  <a:lnTo>
                    <a:pt x="7931" y="5435"/>
                  </a:lnTo>
                  <a:cubicBezTo>
                    <a:pt x="8084" y="5000"/>
                    <a:pt x="8161" y="4544"/>
                    <a:pt x="8161" y="4080"/>
                  </a:cubicBezTo>
                  <a:cubicBezTo>
                    <a:pt x="8161" y="1830"/>
                    <a:pt x="6331" y="0"/>
                    <a:pt x="4081" y="0"/>
                  </a:cubicBezTo>
                  <a:cubicBezTo>
                    <a:pt x="1830" y="0"/>
                    <a:pt x="0" y="1830"/>
                    <a:pt x="0" y="4080"/>
                  </a:cubicBezTo>
                  <a:cubicBezTo>
                    <a:pt x="0" y="4544"/>
                    <a:pt x="77" y="5000"/>
                    <a:pt x="230" y="5435"/>
                  </a:cubicBezTo>
                  <a:lnTo>
                    <a:pt x="656" y="664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sp>
        <p:nvSpPr>
          <p:cNvPr id="353" name="Google Shape;353;p43"/>
          <p:cNvSpPr txBox="1"/>
          <p:nvPr>
            <p:ph idx="2" type="subTitle"/>
          </p:nvPr>
        </p:nvSpPr>
        <p:spPr>
          <a:xfrm>
            <a:off x="3381501" y="1750075"/>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354" name="Google Shape;354;p43"/>
          <p:cNvSpPr txBox="1"/>
          <p:nvPr>
            <p:ph idx="5" type="subTitle"/>
          </p:nvPr>
        </p:nvSpPr>
        <p:spPr>
          <a:xfrm>
            <a:off x="6048702" y="1750075"/>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355" name="Google Shape;355;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Main groups of jellyfish</a:t>
            </a:r>
            <a:endParaRPr/>
          </a:p>
        </p:txBody>
      </p:sp>
      <p:sp>
        <p:nvSpPr>
          <p:cNvPr id="356" name="Google Shape;356;p43"/>
          <p:cNvSpPr txBox="1"/>
          <p:nvPr>
            <p:ph idx="1" type="subTitle"/>
          </p:nvPr>
        </p:nvSpPr>
        <p:spPr>
          <a:xfrm>
            <a:off x="713225" y="1750075"/>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 </a:t>
            </a:r>
            <a:endParaRPr/>
          </a:p>
        </p:txBody>
      </p:sp>
      <p:sp>
        <p:nvSpPr>
          <p:cNvPr id="357" name="Google Shape;357;p43"/>
          <p:cNvSpPr txBox="1"/>
          <p:nvPr>
            <p:ph idx="3" type="subTitle"/>
          </p:nvPr>
        </p:nvSpPr>
        <p:spPr>
          <a:xfrm>
            <a:off x="713225" y="3332700"/>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was named after the Roman god of wealth and agriculture </a:t>
            </a:r>
            <a:endParaRPr/>
          </a:p>
        </p:txBody>
      </p:sp>
      <p:sp>
        <p:nvSpPr>
          <p:cNvPr id="358" name="Google Shape;358;p43"/>
          <p:cNvSpPr txBox="1"/>
          <p:nvPr>
            <p:ph idx="4" type="subTitle"/>
          </p:nvPr>
        </p:nvSpPr>
        <p:spPr>
          <a:xfrm>
            <a:off x="3381501" y="3332700"/>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359" name="Google Shape;359;p43"/>
          <p:cNvSpPr txBox="1"/>
          <p:nvPr>
            <p:ph idx="6" type="subTitle"/>
          </p:nvPr>
        </p:nvSpPr>
        <p:spPr>
          <a:xfrm>
            <a:off x="6048702" y="3332700"/>
            <a:ext cx="238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It's also the fourth-largest object by diameter in the Solar System </a:t>
            </a:r>
            <a:endParaRPr/>
          </a:p>
        </p:txBody>
      </p:sp>
      <p:sp>
        <p:nvSpPr>
          <p:cNvPr id="360" name="Google Shape;360;p43"/>
          <p:cNvSpPr txBox="1"/>
          <p:nvPr>
            <p:ph idx="7" type="subTitle"/>
          </p:nvPr>
        </p:nvSpPr>
        <p:spPr>
          <a:xfrm>
            <a:off x="714300" y="1425550"/>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61" name="Google Shape;361;p43"/>
          <p:cNvSpPr txBox="1"/>
          <p:nvPr>
            <p:ph idx="8" type="subTitle"/>
          </p:nvPr>
        </p:nvSpPr>
        <p:spPr>
          <a:xfrm>
            <a:off x="3382585" y="1425550"/>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62" name="Google Shape;362;p43"/>
          <p:cNvSpPr txBox="1"/>
          <p:nvPr>
            <p:ph idx="9" type="subTitle"/>
          </p:nvPr>
        </p:nvSpPr>
        <p:spPr>
          <a:xfrm>
            <a:off x="6049796" y="1425550"/>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63" name="Google Shape;363;p43"/>
          <p:cNvSpPr txBox="1"/>
          <p:nvPr>
            <p:ph idx="13" type="subTitle"/>
          </p:nvPr>
        </p:nvSpPr>
        <p:spPr>
          <a:xfrm>
            <a:off x="714300" y="3008025"/>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64" name="Google Shape;364;p43"/>
          <p:cNvSpPr txBox="1"/>
          <p:nvPr>
            <p:ph idx="14" type="subTitle"/>
          </p:nvPr>
        </p:nvSpPr>
        <p:spPr>
          <a:xfrm>
            <a:off x="3382585" y="3008025"/>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65" name="Google Shape;365;p43"/>
          <p:cNvSpPr txBox="1"/>
          <p:nvPr>
            <p:ph idx="15" type="subTitle"/>
          </p:nvPr>
        </p:nvSpPr>
        <p:spPr>
          <a:xfrm>
            <a:off x="6049796" y="3008025"/>
            <a:ext cx="2380200" cy="4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44"/>
          <p:cNvSpPr txBox="1"/>
          <p:nvPr>
            <p:ph type="title"/>
          </p:nvPr>
        </p:nvSpPr>
        <p:spPr>
          <a:xfrm>
            <a:off x="713225" y="1612500"/>
            <a:ext cx="3858600" cy="191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wesome Words</a:t>
            </a:r>
            <a:endParaRPr/>
          </a:p>
        </p:txBody>
      </p:sp>
      <p:pic>
        <p:nvPicPr>
          <p:cNvPr id="371" name="Google Shape;371;p44"/>
          <p:cNvPicPr preferRelativeResize="0"/>
          <p:nvPr/>
        </p:nvPicPr>
        <p:blipFill rotWithShape="1">
          <a:blip r:embed="rId3">
            <a:alphaModFix/>
          </a:blip>
          <a:srcRect b="26610" l="0" r="0" t="0"/>
          <a:stretch/>
        </p:blipFill>
        <p:spPr>
          <a:xfrm rot="-7">
            <a:off x="6027550" y="1856478"/>
            <a:ext cx="2838875" cy="3287019"/>
          </a:xfrm>
          <a:prstGeom prst="rect">
            <a:avLst/>
          </a:prstGeom>
          <a:noFill/>
          <a:ln>
            <a:noFill/>
          </a:ln>
        </p:spPr>
      </p:pic>
      <p:pic>
        <p:nvPicPr>
          <p:cNvPr id="372" name="Google Shape;372;p44"/>
          <p:cNvPicPr preferRelativeResize="0"/>
          <p:nvPr/>
        </p:nvPicPr>
        <p:blipFill rotWithShape="1">
          <a:blip r:embed="rId4">
            <a:alphaModFix/>
          </a:blip>
          <a:srcRect b="29873" l="0" r="0" t="0"/>
          <a:stretch/>
        </p:blipFill>
        <p:spPr>
          <a:xfrm>
            <a:off x="3367000" y="3263554"/>
            <a:ext cx="2631651" cy="1879950"/>
          </a:xfrm>
          <a:prstGeom prst="rect">
            <a:avLst/>
          </a:prstGeom>
          <a:noFill/>
          <a:ln>
            <a:noFill/>
          </a:ln>
        </p:spPr>
      </p:pic>
      <p:pic>
        <p:nvPicPr>
          <p:cNvPr id="373" name="Google Shape;373;p44"/>
          <p:cNvPicPr preferRelativeResize="0"/>
          <p:nvPr/>
        </p:nvPicPr>
        <p:blipFill rotWithShape="1">
          <a:blip r:embed="rId5">
            <a:alphaModFix/>
          </a:blip>
          <a:srcRect b="16262" l="43362" r="0" t="7674"/>
          <a:stretch/>
        </p:blipFill>
        <p:spPr>
          <a:xfrm flipH="1">
            <a:off x="7755075" y="0"/>
            <a:ext cx="1388925" cy="1956075"/>
          </a:xfrm>
          <a:prstGeom prst="rect">
            <a:avLst/>
          </a:prstGeom>
          <a:noFill/>
          <a:ln>
            <a:noFill/>
          </a:ln>
        </p:spPr>
      </p:pic>
      <p:pic>
        <p:nvPicPr>
          <p:cNvPr id="374" name="Google Shape;374;p44"/>
          <p:cNvPicPr preferRelativeResize="0"/>
          <p:nvPr/>
        </p:nvPicPr>
        <p:blipFill rotWithShape="1">
          <a:blip r:embed="rId6">
            <a:alphaModFix/>
          </a:blip>
          <a:srcRect b="0" l="0" r="0" t="40369"/>
          <a:stretch/>
        </p:blipFill>
        <p:spPr>
          <a:xfrm rot="3">
            <a:off x="4635400" y="1"/>
            <a:ext cx="2484599" cy="1735898"/>
          </a:xfrm>
          <a:prstGeom prst="rect">
            <a:avLst/>
          </a:prstGeom>
          <a:noFill/>
          <a:ln>
            <a:noFill/>
          </a:ln>
        </p:spPr>
      </p:pic>
      <p:pic>
        <p:nvPicPr>
          <p:cNvPr id="375" name="Google Shape;375;p44"/>
          <p:cNvPicPr preferRelativeResize="0"/>
          <p:nvPr/>
        </p:nvPicPr>
        <p:blipFill>
          <a:blip r:embed="rId7">
            <a:alphaModFix/>
          </a:blip>
          <a:stretch>
            <a:fillRect/>
          </a:stretch>
        </p:blipFill>
        <p:spPr>
          <a:xfrm>
            <a:off x="-775751" y="-729038"/>
            <a:ext cx="2016874" cy="2537076"/>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 name="Shape 379"/>
        <p:cNvGrpSpPr/>
        <p:nvPr/>
      </p:nvGrpSpPr>
      <p:grpSpPr>
        <a:xfrm>
          <a:off x="0" y="0"/>
          <a:ext cx="0" cy="0"/>
          <a:chOff x="0" y="0"/>
          <a:chExt cx="0" cy="0"/>
        </a:xfrm>
      </p:grpSpPr>
      <p:sp>
        <p:nvSpPr>
          <p:cNvPr id="380" name="Google Shape;380;p45"/>
          <p:cNvSpPr txBox="1"/>
          <p:nvPr>
            <p:ph idx="1" type="subTitle"/>
          </p:nvPr>
        </p:nvSpPr>
        <p:spPr>
          <a:xfrm>
            <a:off x="713225" y="1309200"/>
            <a:ext cx="6213900" cy="186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381" name="Google Shape;381;p45"/>
          <p:cNvSpPr txBox="1"/>
          <p:nvPr>
            <p:ph type="title"/>
          </p:nvPr>
        </p:nvSpPr>
        <p:spPr>
          <a:xfrm>
            <a:off x="713225" y="3172500"/>
            <a:ext cx="38589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pic>
        <p:nvPicPr>
          <p:cNvPr id="382" name="Google Shape;382;p45"/>
          <p:cNvPicPr preferRelativeResize="0"/>
          <p:nvPr/>
        </p:nvPicPr>
        <p:blipFill rotWithShape="1">
          <a:blip r:embed="rId3">
            <a:alphaModFix/>
          </a:blip>
          <a:srcRect b="49889" l="0" r="0" t="0"/>
          <a:stretch/>
        </p:blipFill>
        <p:spPr>
          <a:xfrm>
            <a:off x="5551075" y="3331475"/>
            <a:ext cx="2400876" cy="1812026"/>
          </a:xfrm>
          <a:prstGeom prst="rect">
            <a:avLst/>
          </a:prstGeom>
          <a:noFill/>
          <a:ln>
            <a:noFill/>
          </a:ln>
        </p:spPr>
      </p:pic>
      <p:pic>
        <p:nvPicPr>
          <p:cNvPr id="383" name="Google Shape;383;p45"/>
          <p:cNvPicPr preferRelativeResize="0"/>
          <p:nvPr/>
        </p:nvPicPr>
        <p:blipFill rotWithShape="1">
          <a:blip r:embed="rId4">
            <a:alphaModFix/>
          </a:blip>
          <a:srcRect b="3044" l="25278" r="0" t="0"/>
          <a:stretch/>
        </p:blipFill>
        <p:spPr>
          <a:xfrm flipH="1" rot="-1618333">
            <a:off x="7777942" y="-456750"/>
            <a:ext cx="2108167" cy="4257374"/>
          </a:xfrm>
          <a:prstGeom prst="rect">
            <a:avLst/>
          </a:prstGeom>
          <a:noFill/>
          <a:ln>
            <a:noFill/>
          </a:ln>
        </p:spPr>
      </p:pic>
      <p:pic>
        <p:nvPicPr>
          <p:cNvPr id="384" name="Google Shape;384;p45"/>
          <p:cNvPicPr preferRelativeResize="0"/>
          <p:nvPr/>
        </p:nvPicPr>
        <p:blipFill rotWithShape="1">
          <a:blip r:embed="rId3">
            <a:alphaModFix/>
          </a:blip>
          <a:srcRect b="4565" l="20293" r="0" t="59228"/>
          <a:stretch/>
        </p:blipFill>
        <p:spPr>
          <a:xfrm>
            <a:off x="-2" y="0"/>
            <a:ext cx="1913675" cy="13092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 name="Shape 388"/>
        <p:cNvGrpSpPr/>
        <p:nvPr/>
      </p:nvGrpSpPr>
      <p:grpSpPr>
        <a:xfrm>
          <a:off x="0" y="0"/>
          <a:ext cx="0" cy="0"/>
          <a:chOff x="0" y="0"/>
          <a:chExt cx="0" cy="0"/>
        </a:xfrm>
      </p:grpSpPr>
      <p:pic>
        <p:nvPicPr>
          <p:cNvPr id="389" name="Google Shape;389;p46"/>
          <p:cNvPicPr preferRelativeResize="0"/>
          <p:nvPr>
            <p:ph idx="2" type="pic"/>
          </p:nvPr>
        </p:nvPicPr>
        <p:blipFill rotWithShape="1">
          <a:blip r:embed="rId3">
            <a:alphaModFix/>
          </a:blip>
          <a:srcRect b="631" l="0" r="0" t="641"/>
          <a:stretch/>
        </p:blipFill>
        <p:spPr>
          <a:xfrm>
            <a:off x="-25" y="-6900"/>
            <a:ext cx="9144003" cy="5157299"/>
          </a:xfrm>
          <a:prstGeom prst="rect">
            <a:avLst/>
          </a:prstGeom>
        </p:spPr>
      </p:pic>
      <p:sp>
        <p:nvSpPr>
          <p:cNvPr id="390" name="Google Shape;390;p46"/>
          <p:cNvSpPr txBox="1"/>
          <p:nvPr>
            <p:ph type="title"/>
          </p:nvPr>
        </p:nvSpPr>
        <p:spPr>
          <a:xfrm>
            <a:off x="720000" y="40313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pic>
        <p:nvPicPr>
          <p:cNvPr id="395" name="Google Shape;395;p47"/>
          <p:cNvPicPr preferRelativeResize="0"/>
          <p:nvPr>
            <p:ph idx="2" type="pic"/>
          </p:nvPr>
        </p:nvPicPr>
        <p:blipFill rotWithShape="1">
          <a:blip r:embed="rId3">
            <a:alphaModFix/>
          </a:blip>
          <a:srcRect b="12083" l="0" r="0" t="12106"/>
          <a:stretch/>
        </p:blipFill>
        <p:spPr>
          <a:xfrm>
            <a:off x="5094400" y="255450"/>
            <a:ext cx="3437375" cy="4632600"/>
          </a:xfrm>
          <a:prstGeom prst="rect">
            <a:avLst/>
          </a:prstGeom>
        </p:spPr>
      </p:pic>
      <p:sp>
        <p:nvSpPr>
          <p:cNvPr id="396" name="Google Shape;396;p47"/>
          <p:cNvSpPr txBox="1"/>
          <p:nvPr>
            <p:ph type="title"/>
          </p:nvPr>
        </p:nvSpPr>
        <p:spPr>
          <a:xfrm>
            <a:off x="807500" y="1204450"/>
            <a:ext cx="3703800" cy="170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a:t>
            </a:r>
            <a:endParaRPr/>
          </a:p>
          <a:p>
            <a:pPr indent="0" lvl="0" marL="0" rtl="0" algn="l">
              <a:spcBef>
                <a:spcPts val="0"/>
              </a:spcBef>
              <a:spcAft>
                <a:spcPts val="0"/>
              </a:spcAft>
              <a:buNone/>
            </a:pPr>
            <a:r>
              <a:rPr lang="en"/>
              <a:t>the concept</a:t>
            </a:r>
            <a:endParaRPr/>
          </a:p>
        </p:txBody>
      </p:sp>
      <p:sp>
        <p:nvSpPr>
          <p:cNvPr id="397" name="Google Shape;397;p47"/>
          <p:cNvSpPr txBox="1"/>
          <p:nvPr>
            <p:ph idx="1" type="subTitle"/>
          </p:nvPr>
        </p:nvSpPr>
        <p:spPr>
          <a:xfrm>
            <a:off x="807500" y="2984129"/>
            <a:ext cx="37038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Images reveal large amounts of data</a:t>
            </a:r>
            <a:r>
              <a:rPr lang="en"/>
              <a:t>, so remember: use an image instead of a long text. Your audience will appreciate it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 name="Shape 401"/>
        <p:cNvGrpSpPr/>
        <p:nvPr/>
      </p:nvGrpSpPr>
      <p:grpSpPr>
        <a:xfrm>
          <a:off x="0" y="0"/>
          <a:ext cx="0" cy="0"/>
          <a:chOff x="0" y="0"/>
          <a:chExt cx="0" cy="0"/>
        </a:xfrm>
      </p:grpSpPr>
      <p:pic>
        <p:nvPicPr>
          <p:cNvPr id="402" name="Google Shape;402;p48"/>
          <p:cNvPicPr preferRelativeResize="0"/>
          <p:nvPr/>
        </p:nvPicPr>
        <p:blipFill rotWithShape="1">
          <a:blip r:embed="rId3">
            <a:alphaModFix/>
          </a:blip>
          <a:srcRect b="19935" l="19955" r="0" t="0"/>
          <a:stretch/>
        </p:blipFill>
        <p:spPr>
          <a:xfrm rot="3">
            <a:off x="0" y="2810826"/>
            <a:ext cx="1990500" cy="2332674"/>
          </a:xfrm>
          <a:prstGeom prst="rect">
            <a:avLst/>
          </a:prstGeom>
          <a:noFill/>
          <a:ln>
            <a:noFill/>
          </a:ln>
        </p:spPr>
      </p:pic>
      <p:pic>
        <p:nvPicPr>
          <p:cNvPr id="403" name="Google Shape;403;p48"/>
          <p:cNvPicPr preferRelativeResize="0"/>
          <p:nvPr/>
        </p:nvPicPr>
        <p:blipFill rotWithShape="1">
          <a:blip r:embed="rId4">
            <a:alphaModFix/>
          </a:blip>
          <a:srcRect b="1594" l="13994" r="3347" t="0"/>
          <a:stretch/>
        </p:blipFill>
        <p:spPr>
          <a:xfrm flipH="1">
            <a:off x="7426726" y="0"/>
            <a:ext cx="1717274" cy="2571750"/>
          </a:xfrm>
          <a:prstGeom prst="rect">
            <a:avLst/>
          </a:prstGeom>
          <a:noFill/>
          <a:ln>
            <a:noFill/>
          </a:ln>
        </p:spPr>
      </p:pic>
      <p:pic>
        <p:nvPicPr>
          <p:cNvPr id="404" name="Google Shape;404;p48"/>
          <p:cNvPicPr preferRelativeResize="0"/>
          <p:nvPr/>
        </p:nvPicPr>
        <p:blipFill rotWithShape="1">
          <a:blip r:embed="rId5">
            <a:alphaModFix/>
          </a:blip>
          <a:srcRect b="11412" l="25110" r="0" t="19545"/>
          <a:stretch/>
        </p:blipFill>
        <p:spPr>
          <a:xfrm>
            <a:off x="0" y="0"/>
            <a:ext cx="1990500" cy="1924474"/>
          </a:xfrm>
          <a:prstGeom prst="rect">
            <a:avLst/>
          </a:prstGeom>
          <a:noFill/>
          <a:ln>
            <a:noFill/>
          </a:ln>
        </p:spPr>
      </p:pic>
      <p:sp>
        <p:nvSpPr>
          <p:cNvPr id="405" name="Google Shape;405;p48"/>
          <p:cNvSpPr txBox="1"/>
          <p:nvPr>
            <p:ph type="title"/>
          </p:nvPr>
        </p:nvSpPr>
        <p:spPr>
          <a:xfrm>
            <a:off x="2138225" y="1753650"/>
            <a:ext cx="4867500" cy="113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a:t>
            </a:r>
            <a:r>
              <a:rPr lang="en"/>
              <a:t>8.300.000</a:t>
            </a:r>
            <a:endParaRPr/>
          </a:p>
        </p:txBody>
      </p:sp>
      <p:sp>
        <p:nvSpPr>
          <p:cNvPr id="406" name="Google Shape;406;p48"/>
          <p:cNvSpPr txBox="1"/>
          <p:nvPr>
            <p:ph idx="1" type="subTitle"/>
          </p:nvPr>
        </p:nvSpPr>
        <p:spPr>
          <a:xfrm>
            <a:off x="2138225" y="2892750"/>
            <a:ext cx="4867500" cy="49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Big numbers</a:t>
            </a:r>
            <a:r>
              <a:rPr lang="en"/>
              <a:t> catch your audience’s attention</a:t>
            </a:r>
            <a:endParaRPr/>
          </a:p>
        </p:txBody>
      </p:sp>
      <p:pic>
        <p:nvPicPr>
          <p:cNvPr id="407" name="Google Shape;407;p48"/>
          <p:cNvPicPr preferRelativeResize="0"/>
          <p:nvPr/>
        </p:nvPicPr>
        <p:blipFill rotWithShape="1">
          <a:blip r:embed="rId6">
            <a:alphaModFix/>
          </a:blip>
          <a:srcRect b="48535" l="0" r="0" t="0"/>
          <a:stretch/>
        </p:blipFill>
        <p:spPr>
          <a:xfrm>
            <a:off x="5027900" y="3759975"/>
            <a:ext cx="2279501" cy="13835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sp>
        <p:nvSpPr>
          <p:cNvPr id="412" name="Google Shape;412;p49"/>
          <p:cNvSpPr txBox="1"/>
          <p:nvPr>
            <p:ph idx="1" type="subTitle"/>
          </p:nvPr>
        </p:nvSpPr>
        <p:spPr>
          <a:xfrm>
            <a:off x="713225" y="1368946"/>
            <a:ext cx="38589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413" name="Google Shape;413;p49"/>
          <p:cNvSpPr txBox="1"/>
          <p:nvPr>
            <p:ph type="title"/>
          </p:nvPr>
        </p:nvSpPr>
        <p:spPr>
          <a:xfrm>
            <a:off x="713225" y="680025"/>
            <a:ext cx="38589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414" name="Google Shape;414;p49"/>
          <p:cNvSpPr txBox="1"/>
          <p:nvPr>
            <p:ph idx="2" type="title"/>
          </p:nvPr>
        </p:nvSpPr>
        <p:spPr>
          <a:xfrm>
            <a:off x="713225" y="2032285"/>
            <a:ext cx="38589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415" name="Google Shape;415;p49"/>
          <p:cNvSpPr txBox="1"/>
          <p:nvPr>
            <p:ph idx="3" type="subTitle"/>
          </p:nvPr>
        </p:nvSpPr>
        <p:spPr>
          <a:xfrm>
            <a:off x="713225" y="2721202"/>
            <a:ext cx="38589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416" name="Google Shape;416;p49"/>
          <p:cNvSpPr txBox="1"/>
          <p:nvPr>
            <p:ph idx="4" type="title"/>
          </p:nvPr>
        </p:nvSpPr>
        <p:spPr>
          <a:xfrm>
            <a:off x="713225" y="3384545"/>
            <a:ext cx="38589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417" name="Google Shape;417;p49"/>
          <p:cNvSpPr txBox="1"/>
          <p:nvPr>
            <p:ph idx="5" type="subTitle"/>
          </p:nvPr>
        </p:nvSpPr>
        <p:spPr>
          <a:xfrm>
            <a:off x="713225" y="4073474"/>
            <a:ext cx="38589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418" name="Google Shape;418;p49"/>
          <p:cNvPicPr preferRelativeResize="0"/>
          <p:nvPr/>
        </p:nvPicPr>
        <p:blipFill rotWithShape="1">
          <a:blip r:embed="rId3">
            <a:alphaModFix/>
          </a:blip>
          <a:srcRect b="21037" l="15397" r="15397" t="5788"/>
          <a:stretch/>
        </p:blipFill>
        <p:spPr>
          <a:xfrm>
            <a:off x="4572125" y="2681550"/>
            <a:ext cx="2328625" cy="2461949"/>
          </a:xfrm>
          <a:prstGeom prst="rect">
            <a:avLst/>
          </a:prstGeom>
          <a:noFill/>
          <a:ln>
            <a:noFill/>
          </a:ln>
        </p:spPr>
      </p:pic>
      <p:pic>
        <p:nvPicPr>
          <p:cNvPr id="419" name="Google Shape;419;p49"/>
          <p:cNvPicPr preferRelativeResize="0"/>
          <p:nvPr/>
        </p:nvPicPr>
        <p:blipFill rotWithShape="1">
          <a:blip r:embed="rId4">
            <a:alphaModFix/>
          </a:blip>
          <a:srcRect b="0" l="49372" r="1975" t="0"/>
          <a:stretch/>
        </p:blipFill>
        <p:spPr>
          <a:xfrm flipH="1">
            <a:off x="7923300" y="0"/>
            <a:ext cx="1220700" cy="3656099"/>
          </a:xfrm>
          <a:prstGeom prst="rect">
            <a:avLst/>
          </a:prstGeom>
          <a:noFill/>
          <a:ln>
            <a:noFill/>
          </a:ln>
        </p:spPr>
      </p:pic>
      <p:pic>
        <p:nvPicPr>
          <p:cNvPr id="420" name="Google Shape;420;p49"/>
          <p:cNvPicPr preferRelativeResize="0"/>
          <p:nvPr/>
        </p:nvPicPr>
        <p:blipFill rotWithShape="1">
          <a:blip r:embed="rId5">
            <a:alphaModFix/>
          </a:blip>
          <a:srcRect b="0" l="0" r="0" t="50804"/>
          <a:stretch/>
        </p:blipFill>
        <p:spPr>
          <a:xfrm>
            <a:off x="4572113" y="0"/>
            <a:ext cx="2250750" cy="1667751"/>
          </a:xfrm>
          <a:prstGeom prst="rect">
            <a:avLst/>
          </a:prstGeom>
          <a:noFill/>
          <a:ln>
            <a:noFill/>
          </a:ln>
        </p:spPr>
      </p:pic>
      <p:pic>
        <p:nvPicPr>
          <p:cNvPr id="421" name="Google Shape;421;p49"/>
          <p:cNvPicPr preferRelativeResize="0"/>
          <p:nvPr/>
        </p:nvPicPr>
        <p:blipFill>
          <a:blip r:embed="rId6">
            <a:alphaModFix/>
          </a:blip>
          <a:stretch>
            <a:fillRect/>
          </a:stretch>
        </p:blipFill>
        <p:spPr>
          <a:xfrm rot="-1040776">
            <a:off x="6842949" y="1918050"/>
            <a:ext cx="1399475" cy="217805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5" name="Shape 425"/>
        <p:cNvGrpSpPr/>
        <p:nvPr/>
      </p:nvGrpSpPr>
      <p:grpSpPr>
        <a:xfrm>
          <a:off x="0" y="0"/>
          <a:ext cx="0" cy="0"/>
          <a:chOff x="0" y="0"/>
          <a:chExt cx="0" cy="0"/>
        </a:xfrm>
      </p:grpSpPr>
      <p:sp>
        <p:nvSpPr>
          <p:cNvPr id="426" name="Google Shape;426;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Jellyfish in the oceans</a:t>
            </a:r>
            <a:endParaRPr/>
          </a:p>
        </p:txBody>
      </p:sp>
      <p:sp>
        <p:nvSpPr>
          <p:cNvPr id="427" name="Google Shape;427;p50"/>
          <p:cNvSpPr txBox="1"/>
          <p:nvPr>
            <p:ph idx="4294967295" type="subTitle"/>
          </p:nvPr>
        </p:nvSpPr>
        <p:spPr>
          <a:xfrm>
            <a:off x="938500" y="3303313"/>
            <a:ext cx="2173200" cy="881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Mercury is the closest planet to the Sun and the smallest of them all</a:t>
            </a:r>
            <a:endParaRPr/>
          </a:p>
        </p:txBody>
      </p:sp>
      <p:sp>
        <p:nvSpPr>
          <p:cNvPr id="428" name="Google Shape;428;p50"/>
          <p:cNvSpPr txBox="1"/>
          <p:nvPr>
            <p:ph idx="4294967295" type="subTitle"/>
          </p:nvPr>
        </p:nvSpPr>
        <p:spPr>
          <a:xfrm>
            <a:off x="938500" y="2981202"/>
            <a:ext cx="2173200" cy="4068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latin typeface="Mali Medium"/>
                <a:ea typeface="Mali Medium"/>
                <a:cs typeface="Mali Medium"/>
                <a:sym typeface="Mali Medium"/>
              </a:rPr>
              <a:t>Mercury</a:t>
            </a:r>
            <a:endParaRPr sz="2100">
              <a:latin typeface="Mali Medium"/>
              <a:ea typeface="Mali Medium"/>
              <a:cs typeface="Mali Medium"/>
              <a:sym typeface="Mali Medium"/>
            </a:endParaRPr>
          </a:p>
        </p:txBody>
      </p:sp>
      <p:sp>
        <p:nvSpPr>
          <p:cNvPr id="429" name="Google Shape;429;p50"/>
          <p:cNvSpPr txBox="1"/>
          <p:nvPr>
            <p:ph idx="4294967295" type="subTitle"/>
          </p:nvPr>
        </p:nvSpPr>
        <p:spPr>
          <a:xfrm>
            <a:off x="3485400" y="3303313"/>
            <a:ext cx="2173200" cy="881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Venus has a beautiful name and is the second planet from the Sun</a:t>
            </a:r>
            <a:endParaRPr/>
          </a:p>
        </p:txBody>
      </p:sp>
      <p:sp>
        <p:nvSpPr>
          <p:cNvPr id="430" name="Google Shape;430;p50"/>
          <p:cNvSpPr txBox="1"/>
          <p:nvPr>
            <p:ph idx="4294967295" type="subTitle"/>
          </p:nvPr>
        </p:nvSpPr>
        <p:spPr>
          <a:xfrm>
            <a:off x="3485400" y="2981202"/>
            <a:ext cx="2173200" cy="4068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latin typeface="Mali Medium"/>
                <a:ea typeface="Mali Medium"/>
                <a:cs typeface="Mali Medium"/>
                <a:sym typeface="Mali Medium"/>
              </a:rPr>
              <a:t>Venus</a:t>
            </a:r>
            <a:endParaRPr sz="2100">
              <a:latin typeface="Mali Medium"/>
              <a:ea typeface="Mali Medium"/>
              <a:cs typeface="Mali Medium"/>
              <a:sym typeface="Mali Medium"/>
            </a:endParaRPr>
          </a:p>
        </p:txBody>
      </p:sp>
      <p:sp>
        <p:nvSpPr>
          <p:cNvPr id="431" name="Google Shape;431;p50"/>
          <p:cNvSpPr txBox="1"/>
          <p:nvPr>
            <p:ph idx="4294967295" type="subTitle"/>
          </p:nvPr>
        </p:nvSpPr>
        <p:spPr>
          <a:xfrm>
            <a:off x="6032300" y="3303313"/>
            <a:ext cx="2173200" cy="881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t>Despite being red, Mars is actually a cold place. It’s full of iron oxide dust</a:t>
            </a:r>
            <a:endParaRPr/>
          </a:p>
        </p:txBody>
      </p:sp>
      <p:sp>
        <p:nvSpPr>
          <p:cNvPr id="432" name="Google Shape;432;p50"/>
          <p:cNvSpPr txBox="1"/>
          <p:nvPr>
            <p:ph idx="4294967295" type="subTitle"/>
          </p:nvPr>
        </p:nvSpPr>
        <p:spPr>
          <a:xfrm>
            <a:off x="6032300" y="2981202"/>
            <a:ext cx="2173200" cy="406800"/>
          </a:xfrm>
          <a:prstGeom prst="rect">
            <a:avLst/>
          </a:prstGeom>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latin typeface="Mali Medium"/>
                <a:ea typeface="Mali Medium"/>
                <a:cs typeface="Mali Medium"/>
                <a:sym typeface="Mali Medium"/>
              </a:rPr>
              <a:t>Mars</a:t>
            </a:r>
            <a:endParaRPr sz="2100">
              <a:latin typeface="Mali Medium"/>
              <a:ea typeface="Mali Medium"/>
              <a:cs typeface="Mali Medium"/>
              <a:sym typeface="Mali Medium"/>
            </a:endParaRPr>
          </a:p>
        </p:txBody>
      </p:sp>
      <p:sp>
        <p:nvSpPr>
          <p:cNvPr id="433" name="Google Shape;433;p50"/>
          <p:cNvSpPr/>
          <p:nvPr/>
        </p:nvSpPr>
        <p:spPr>
          <a:xfrm>
            <a:off x="1333825" y="1444263"/>
            <a:ext cx="1382700" cy="1382700"/>
          </a:xfrm>
          <a:prstGeom prst="donut">
            <a:avLst>
              <a:gd fmla="val 1193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50"/>
          <p:cNvSpPr/>
          <p:nvPr/>
        </p:nvSpPr>
        <p:spPr>
          <a:xfrm flipH="1">
            <a:off x="1326302" y="1436637"/>
            <a:ext cx="1397700" cy="1397700"/>
          </a:xfrm>
          <a:prstGeom prst="blockArc">
            <a:avLst>
              <a:gd fmla="val 10798115" name="adj1"/>
              <a:gd fmla="val 16256715" name="adj2"/>
              <a:gd fmla="val 12710"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50"/>
          <p:cNvSpPr/>
          <p:nvPr/>
        </p:nvSpPr>
        <p:spPr>
          <a:xfrm>
            <a:off x="3880725" y="1444263"/>
            <a:ext cx="1382700" cy="1382700"/>
          </a:xfrm>
          <a:prstGeom prst="donut">
            <a:avLst>
              <a:gd fmla="val 1193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50"/>
          <p:cNvSpPr/>
          <p:nvPr/>
        </p:nvSpPr>
        <p:spPr>
          <a:xfrm flipH="1">
            <a:off x="3873202" y="1436637"/>
            <a:ext cx="1397700" cy="1397700"/>
          </a:xfrm>
          <a:prstGeom prst="blockArc">
            <a:avLst>
              <a:gd fmla="val 7636107" name="adj1"/>
              <a:gd fmla="val 16256715" name="adj2"/>
              <a:gd fmla="val 1271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50"/>
          <p:cNvSpPr/>
          <p:nvPr/>
        </p:nvSpPr>
        <p:spPr>
          <a:xfrm>
            <a:off x="6427625" y="1444263"/>
            <a:ext cx="1382700" cy="1382700"/>
          </a:xfrm>
          <a:prstGeom prst="donut">
            <a:avLst>
              <a:gd fmla="val 1193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50"/>
          <p:cNvSpPr/>
          <p:nvPr/>
        </p:nvSpPr>
        <p:spPr>
          <a:xfrm flipH="1">
            <a:off x="6420102" y="1436637"/>
            <a:ext cx="1397700" cy="1397700"/>
          </a:xfrm>
          <a:prstGeom prst="blockArc">
            <a:avLst>
              <a:gd fmla="val 1854502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50"/>
          <p:cNvSpPr txBox="1"/>
          <p:nvPr>
            <p:ph idx="4294967295" type="title"/>
          </p:nvPr>
        </p:nvSpPr>
        <p:spPr>
          <a:xfrm>
            <a:off x="4063663" y="1932138"/>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2400"/>
              <a:t>45%</a:t>
            </a:r>
            <a:endParaRPr b="0" sz="2400"/>
          </a:p>
        </p:txBody>
      </p:sp>
      <p:sp>
        <p:nvSpPr>
          <p:cNvPr id="440" name="Google Shape;440;p50"/>
          <p:cNvSpPr txBox="1"/>
          <p:nvPr>
            <p:ph idx="4294967295" type="title"/>
          </p:nvPr>
        </p:nvSpPr>
        <p:spPr>
          <a:xfrm>
            <a:off x="6608175" y="1932138"/>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2400"/>
              <a:t>90%</a:t>
            </a:r>
            <a:endParaRPr b="0" sz="2400"/>
          </a:p>
        </p:txBody>
      </p:sp>
      <p:sp>
        <p:nvSpPr>
          <p:cNvPr id="441" name="Google Shape;441;p50"/>
          <p:cNvSpPr txBox="1"/>
          <p:nvPr>
            <p:ph idx="4294967295" type="title"/>
          </p:nvPr>
        </p:nvSpPr>
        <p:spPr>
          <a:xfrm>
            <a:off x="1519113" y="1932138"/>
            <a:ext cx="1016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2400"/>
              <a:t>25</a:t>
            </a:r>
            <a:r>
              <a:rPr b="0" lang="en" sz="2400"/>
              <a:t>%</a:t>
            </a:r>
            <a:endParaRPr b="0" sz="24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grpSp>
        <p:nvGrpSpPr>
          <p:cNvPr id="446" name="Google Shape;446;p51"/>
          <p:cNvGrpSpPr/>
          <p:nvPr/>
        </p:nvGrpSpPr>
        <p:grpSpPr>
          <a:xfrm>
            <a:off x="4784930" y="1323607"/>
            <a:ext cx="3432984" cy="2496295"/>
            <a:chOff x="331763" y="414153"/>
            <a:chExt cx="6903246" cy="5019697"/>
          </a:xfrm>
        </p:grpSpPr>
        <p:sp>
          <p:nvSpPr>
            <p:cNvPr id="447" name="Google Shape;447;p51"/>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1"/>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1"/>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 name="Google Shape;450;p51"/>
          <p:cNvSpPr txBox="1"/>
          <p:nvPr>
            <p:ph type="title"/>
          </p:nvPr>
        </p:nvSpPr>
        <p:spPr>
          <a:xfrm>
            <a:off x="843302"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451" name="Google Shape;451;p51"/>
          <p:cNvSpPr txBox="1"/>
          <p:nvPr>
            <p:ph idx="1" type="subTitle"/>
          </p:nvPr>
        </p:nvSpPr>
        <p:spPr>
          <a:xfrm>
            <a:off x="843302" y="2700750"/>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452" name="Google Shape;452;p51"/>
          <p:cNvPicPr preferRelativeResize="0"/>
          <p:nvPr/>
        </p:nvPicPr>
        <p:blipFill rotWithShape="1">
          <a:blip r:embed="rId3">
            <a:alphaModFix/>
          </a:blip>
          <a:srcRect b="0" l="0" r="0" t="0"/>
          <a:stretch/>
        </p:blipFill>
        <p:spPr>
          <a:xfrm>
            <a:off x="4894913" y="1492425"/>
            <a:ext cx="3213024" cy="18075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grpSp>
        <p:nvGrpSpPr>
          <p:cNvPr id="457" name="Google Shape;457;p52"/>
          <p:cNvGrpSpPr/>
          <p:nvPr/>
        </p:nvGrpSpPr>
        <p:grpSpPr>
          <a:xfrm>
            <a:off x="1294038" y="735560"/>
            <a:ext cx="2697276" cy="3672287"/>
            <a:chOff x="1294038" y="735560"/>
            <a:chExt cx="2697276" cy="3672287"/>
          </a:xfrm>
        </p:grpSpPr>
        <p:sp>
          <p:nvSpPr>
            <p:cNvPr id="458" name="Google Shape;458;p52"/>
            <p:cNvSpPr/>
            <p:nvPr/>
          </p:nvSpPr>
          <p:spPr>
            <a:xfrm>
              <a:off x="1294038" y="735560"/>
              <a:ext cx="2697276" cy="3672287"/>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2"/>
            <p:cNvSpPr/>
            <p:nvPr/>
          </p:nvSpPr>
          <p:spPr>
            <a:xfrm>
              <a:off x="2465875" y="4248722"/>
              <a:ext cx="353631" cy="119457"/>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 name="Google Shape;460;p52"/>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t>
            </a:r>
            <a:r>
              <a:rPr lang="en"/>
              <a:t>ablet mockup</a:t>
            </a:r>
            <a:endParaRPr/>
          </a:p>
        </p:txBody>
      </p:sp>
      <p:sp>
        <p:nvSpPr>
          <p:cNvPr id="461" name="Google Shape;461;p52"/>
          <p:cNvSpPr txBox="1"/>
          <p:nvPr>
            <p:ph idx="1" type="subTitle"/>
          </p:nvPr>
        </p:nvSpPr>
        <p:spPr>
          <a:xfrm>
            <a:off x="4837375" y="2562000"/>
            <a:ext cx="3593400" cy="80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462" name="Google Shape;462;p52"/>
          <p:cNvPicPr preferRelativeResize="0"/>
          <p:nvPr/>
        </p:nvPicPr>
        <p:blipFill rotWithShape="1">
          <a:blip r:embed="rId3">
            <a:alphaModFix/>
          </a:blip>
          <a:srcRect b="0" l="12480" r="12472" t="0"/>
          <a:stretch/>
        </p:blipFill>
        <p:spPr>
          <a:xfrm>
            <a:off x="1388055" y="838567"/>
            <a:ext cx="2512490" cy="3347957"/>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 name="Shape 466"/>
        <p:cNvGrpSpPr/>
        <p:nvPr/>
      </p:nvGrpSpPr>
      <p:grpSpPr>
        <a:xfrm>
          <a:off x="0" y="0"/>
          <a:ext cx="0" cy="0"/>
          <a:chOff x="0" y="0"/>
          <a:chExt cx="0" cy="0"/>
        </a:xfrm>
      </p:grpSpPr>
      <p:sp>
        <p:nvSpPr>
          <p:cNvPr id="467" name="Google Shape;467;p53"/>
          <p:cNvSpPr txBox="1"/>
          <p:nvPr>
            <p:ph type="title"/>
          </p:nvPr>
        </p:nvSpPr>
        <p:spPr>
          <a:xfrm>
            <a:off x="843302" y="1637550"/>
            <a:ext cx="3597900" cy="10632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P</a:t>
            </a:r>
            <a:r>
              <a:rPr lang="en"/>
              <a:t>hone mockup</a:t>
            </a:r>
            <a:endParaRPr/>
          </a:p>
        </p:txBody>
      </p:sp>
      <p:sp>
        <p:nvSpPr>
          <p:cNvPr id="468" name="Google Shape;468;p53"/>
          <p:cNvSpPr txBox="1"/>
          <p:nvPr>
            <p:ph idx="1" type="subTitle"/>
          </p:nvPr>
        </p:nvSpPr>
        <p:spPr>
          <a:xfrm>
            <a:off x="843302" y="2700750"/>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469" name="Google Shape;469;p53"/>
          <p:cNvSpPr/>
          <p:nvPr/>
        </p:nvSpPr>
        <p:spPr>
          <a:xfrm>
            <a:off x="5669117"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 name="Google Shape;470;p53"/>
          <p:cNvGrpSpPr/>
          <p:nvPr/>
        </p:nvGrpSpPr>
        <p:grpSpPr>
          <a:xfrm>
            <a:off x="5583939" y="709411"/>
            <a:ext cx="1834973" cy="3724678"/>
            <a:chOff x="5186401" y="494525"/>
            <a:chExt cx="1834973" cy="3724678"/>
          </a:xfrm>
        </p:grpSpPr>
        <p:sp>
          <p:nvSpPr>
            <p:cNvPr id="471" name="Google Shape;471;p53"/>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3"/>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3" name="Google Shape;473;p53"/>
          <p:cNvPicPr preferRelativeResize="0"/>
          <p:nvPr/>
        </p:nvPicPr>
        <p:blipFill rotWithShape="1">
          <a:blip r:embed="rId3">
            <a:alphaModFix/>
          </a:blip>
          <a:srcRect b="0" l="3410" r="3419" t="0"/>
          <a:stretch/>
        </p:blipFill>
        <p:spPr>
          <a:xfrm>
            <a:off x="5669125" y="891935"/>
            <a:ext cx="1664599" cy="3176198"/>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Jellyfish Migratory Routes</a:t>
            </a:r>
            <a:endParaRPr b="0"/>
          </a:p>
        </p:txBody>
      </p:sp>
      <p:grpSp>
        <p:nvGrpSpPr>
          <p:cNvPr id="479" name="Google Shape;479;p54"/>
          <p:cNvGrpSpPr/>
          <p:nvPr/>
        </p:nvGrpSpPr>
        <p:grpSpPr>
          <a:xfrm>
            <a:off x="773542" y="1501262"/>
            <a:ext cx="4909035" cy="2615222"/>
            <a:chOff x="233350" y="949250"/>
            <a:chExt cx="7137300" cy="3802300"/>
          </a:xfrm>
        </p:grpSpPr>
        <p:sp>
          <p:nvSpPr>
            <p:cNvPr id="480" name="Google Shape;480;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54"/>
          <p:cNvSpPr/>
          <p:nvPr/>
        </p:nvSpPr>
        <p:spPr>
          <a:xfrm>
            <a:off x="1773247" y="2617851"/>
            <a:ext cx="122400" cy="122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4"/>
          <p:cNvSpPr/>
          <p:nvPr/>
        </p:nvSpPr>
        <p:spPr>
          <a:xfrm>
            <a:off x="4698847" y="3492900"/>
            <a:ext cx="122400" cy="122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4"/>
          <p:cNvSpPr/>
          <p:nvPr/>
        </p:nvSpPr>
        <p:spPr>
          <a:xfrm>
            <a:off x="1865549" y="2076428"/>
            <a:ext cx="122400" cy="122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4"/>
          <p:cNvSpPr/>
          <p:nvPr/>
        </p:nvSpPr>
        <p:spPr>
          <a:xfrm>
            <a:off x="2715081" y="2810827"/>
            <a:ext cx="122400" cy="122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4"/>
          <p:cNvSpPr txBox="1"/>
          <p:nvPr/>
        </p:nvSpPr>
        <p:spPr>
          <a:xfrm>
            <a:off x="6149863" y="1535150"/>
            <a:ext cx="2220600" cy="345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Mars</a:t>
            </a:r>
            <a:endParaRPr sz="2100">
              <a:solidFill>
                <a:schemeClr val="dk1"/>
              </a:solidFill>
              <a:latin typeface="Mali Medium"/>
              <a:ea typeface="Mali Medium"/>
              <a:cs typeface="Mali Medium"/>
              <a:sym typeface="Mali Medium"/>
            </a:endParaRPr>
          </a:p>
        </p:txBody>
      </p:sp>
      <p:sp>
        <p:nvSpPr>
          <p:cNvPr id="536" name="Google Shape;536;p54"/>
          <p:cNvSpPr txBox="1"/>
          <p:nvPr/>
        </p:nvSpPr>
        <p:spPr>
          <a:xfrm>
            <a:off x="6149863" y="1805600"/>
            <a:ext cx="2220600" cy="23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Despite being red, </a:t>
            </a:r>
            <a:r>
              <a:rPr b="1" lang="en">
                <a:solidFill>
                  <a:schemeClr val="dk1"/>
                </a:solidFill>
                <a:latin typeface="Cairo"/>
                <a:ea typeface="Cairo"/>
                <a:cs typeface="Cairo"/>
                <a:sym typeface="Cairo"/>
              </a:rPr>
              <a:t>Mars</a:t>
            </a:r>
            <a:r>
              <a:rPr lang="en">
                <a:solidFill>
                  <a:schemeClr val="dk1"/>
                </a:solidFill>
                <a:latin typeface="Cairo"/>
                <a:ea typeface="Cairo"/>
                <a:cs typeface="Cairo"/>
                <a:sym typeface="Cairo"/>
              </a:rPr>
              <a:t> is actually a cold place. It's full of iron oxide dust which gives the planet its reddish cast.</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accent5"/>
              </a:buClr>
              <a:buSzPts val="1400"/>
              <a:buFont typeface="Cairo"/>
              <a:buChar char="●"/>
            </a:pPr>
            <a:r>
              <a:rPr lang="en">
                <a:solidFill>
                  <a:schemeClr val="dk1"/>
                </a:solidFill>
                <a:latin typeface="Cairo"/>
                <a:ea typeface="Cairo"/>
                <a:cs typeface="Cairo"/>
                <a:sym typeface="Cairo"/>
              </a:rPr>
              <a:t>Country name</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accent5"/>
              </a:buClr>
              <a:buSzPts val="1400"/>
              <a:buFont typeface="Cairo"/>
              <a:buChar char="●"/>
            </a:pPr>
            <a:r>
              <a:rPr lang="en">
                <a:solidFill>
                  <a:schemeClr val="dk1"/>
                </a:solidFill>
                <a:latin typeface="Cairo"/>
                <a:ea typeface="Cairo"/>
                <a:cs typeface="Cairo"/>
                <a:sym typeface="Cairo"/>
              </a:rPr>
              <a:t>Country name</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accent5"/>
              </a:buClr>
              <a:buSzPts val="1400"/>
              <a:buFont typeface="Cairo"/>
              <a:buChar char="●"/>
            </a:pPr>
            <a:r>
              <a:rPr lang="en">
                <a:solidFill>
                  <a:schemeClr val="dk1"/>
                </a:solidFill>
                <a:latin typeface="Cairo"/>
                <a:ea typeface="Cairo"/>
                <a:cs typeface="Cairo"/>
                <a:sym typeface="Cairo"/>
              </a:rPr>
              <a:t>Country name</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accent5"/>
              </a:buClr>
              <a:buSzPts val="1400"/>
              <a:buFont typeface="Cairo"/>
              <a:buChar char="●"/>
            </a:pPr>
            <a:r>
              <a:rPr lang="en">
                <a:solidFill>
                  <a:schemeClr val="dk1"/>
                </a:solidFill>
                <a:latin typeface="Cairo"/>
                <a:ea typeface="Cairo"/>
                <a:cs typeface="Cairo"/>
                <a:sym typeface="Cairo"/>
              </a:rPr>
              <a:t>Country name</a:t>
            </a:r>
            <a:endParaRPr>
              <a:solidFill>
                <a:schemeClr val="dk1"/>
              </a:solidFill>
              <a:latin typeface="Cairo"/>
              <a:ea typeface="Cairo"/>
              <a:cs typeface="Cairo"/>
              <a:sym typeface="Cairo"/>
            </a:endParaRPr>
          </a:p>
        </p:txBody>
      </p:sp>
      <p:sp>
        <p:nvSpPr>
          <p:cNvPr id="537" name="Google Shape;537;p54"/>
          <p:cNvSpPr/>
          <p:nvPr/>
        </p:nvSpPr>
        <p:spPr>
          <a:xfrm>
            <a:off x="5956888" y="1625750"/>
            <a:ext cx="164100" cy="164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8" name="Google Shape;538;p54"/>
          <p:cNvPicPr preferRelativeResize="0"/>
          <p:nvPr/>
        </p:nvPicPr>
        <p:blipFill rotWithShape="1">
          <a:blip r:embed="rId3">
            <a:alphaModFix/>
          </a:blip>
          <a:srcRect b="0" l="4467" r="15475" t="43058"/>
          <a:stretch/>
        </p:blipFill>
        <p:spPr>
          <a:xfrm flipH="1" rot="-10799994">
            <a:off x="0" y="4020001"/>
            <a:ext cx="1579574" cy="1123497"/>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 name="Shape 542"/>
        <p:cNvGrpSpPr/>
        <p:nvPr/>
      </p:nvGrpSpPr>
      <p:grpSpPr>
        <a:xfrm>
          <a:off x="0" y="0"/>
          <a:ext cx="0" cy="0"/>
          <a:chOff x="0" y="0"/>
          <a:chExt cx="0" cy="0"/>
        </a:xfrm>
      </p:grpSpPr>
      <p:sp>
        <p:nvSpPr>
          <p:cNvPr id="543" name="Google Shape;543;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iscovery </a:t>
            </a:r>
            <a:r>
              <a:rPr b="0" lang="en"/>
              <a:t>of</a:t>
            </a:r>
            <a:r>
              <a:rPr lang="en"/>
              <a:t> new species</a:t>
            </a:r>
            <a:r>
              <a:rPr b="0" lang="en"/>
              <a:t> </a:t>
            </a:r>
            <a:endParaRPr b="0"/>
          </a:p>
        </p:txBody>
      </p:sp>
      <p:sp>
        <p:nvSpPr>
          <p:cNvPr id="544" name="Google Shape;544;p55"/>
          <p:cNvSpPr txBox="1"/>
          <p:nvPr/>
        </p:nvSpPr>
        <p:spPr>
          <a:xfrm>
            <a:off x="885200" y="1526425"/>
            <a:ext cx="1862700" cy="345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Mali Medium"/>
                <a:ea typeface="Mali Medium"/>
                <a:cs typeface="Mali Medium"/>
                <a:sym typeface="Mali Medium"/>
              </a:rPr>
              <a:t>1xxx</a:t>
            </a:r>
            <a:endParaRPr sz="2100">
              <a:solidFill>
                <a:schemeClr val="dk1"/>
              </a:solidFill>
              <a:latin typeface="Mali Medium"/>
              <a:ea typeface="Mali Medium"/>
              <a:cs typeface="Mali Medium"/>
              <a:sym typeface="Mali Medium"/>
            </a:endParaRPr>
          </a:p>
        </p:txBody>
      </p:sp>
      <p:sp>
        <p:nvSpPr>
          <p:cNvPr id="545" name="Google Shape;545;p55"/>
          <p:cNvSpPr txBox="1"/>
          <p:nvPr/>
        </p:nvSpPr>
        <p:spPr>
          <a:xfrm>
            <a:off x="2266352" y="3830322"/>
            <a:ext cx="1862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iro"/>
                <a:ea typeface="Cairo"/>
                <a:cs typeface="Cairo"/>
                <a:sym typeface="Cairo"/>
              </a:rPr>
              <a:t>Jupiter was named after a (Roman) god </a:t>
            </a:r>
            <a:endParaRPr>
              <a:solidFill>
                <a:schemeClr val="dk1"/>
              </a:solidFill>
              <a:latin typeface="Cairo"/>
              <a:ea typeface="Cairo"/>
              <a:cs typeface="Cairo"/>
              <a:sym typeface="Cairo"/>
            </a:endParaRPr>
          </a:p>
        </p:txBody>
      </p:sp>
      <p:sp>
        <p:nvSpPr>
          <p:cNvPr id="546" name="Google Shape;546;p55"/>
          <p:cNvSpPr txBox="1"/>
          <p:nvPr/>
        </p:nvSpPr>
        <p:spPr>
          <a:xfrm>
            <a:off x="885183" y="1795517"/>
            <a:ext cx="1862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iro"/>
                <a:ea typeface="Cairo"/>
                <a:cs typeface="Cairo"/>
                <a:sym typeface="Cairo"/>
              </a:rPr>
              <a:t>Earth is the third planet from the Sun</a:t>
            </a:r>
            <a:endParaRPr>
              <a:solidFill>
                <a:schemeClr val="dk1"/>
              </a:solidFill>
              <a:latin typeface="Cairo"/>
              <a:ea typeface="Cairo"/>
              <a:cs typeface="Cairo"/>
              <a:sym typeface="Cairo"/>
            </a:endParaRPr>
          </a:p>
        </p:txBody>
      </p:sp>
      <p:sp>
        <p:nvSpPr>
          <p:cNvPr id="547" name="Google Shape;547;p55"/>
          <p:cNvSpPr txBox="1"/>
          <p:nvPr/>
        </p:nvSpPr>
        <p:spPr>
          <a:xfrm>
            <a:off x="2266350" y="3554975"/>
            <a:ext cx="1862700" cy="345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Mali Medium"/>
                <a:ea typeface="Mali Medium"/>
                <a:cs typeface="Mali Medium"/>
                <a:sym typeface="Mali Medium"/>
              </a:rPr>
              <a:t>1xxx</a:t>
            </a:r>
            <a:endParaRPr sz="2100">
              <a:solidFill>
                <a:schemeClr val="dk1"/>
              </a:solidFill>
              <a:latin typeface="Mali Medium"/>
              <a:ea typeface="Mali Medium"/>
              <a:cs typeface="Mali Medium"/>
              <a:sym typeface="Mali Medium"/>
            </a:endParaRPr>
          </a:p>
        </p:txBody>
      </p:sp>
      <p:sp>
        <p:nvSpPr>
          <p:cNvPr id="548" name="Google Shape;548;p55"/>
          <p:cNvSpPr txBox="1"/>
          <p:nvPr/>
        </p:nvSpPr>
        <p:spPr>
          <a:xfrm>
            <a:off x="3631209" y="1526425"/>
            <a:ext cx="1862700" cy="345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Mali Medium"/>
                <a:ea typeface="Mali Medium"/>
                <a:cs typeface="Mali Medium"/>
                <a:sym typeface="Mali Medium"/>
              </a:rPr>
              <a:t>1xxx</a:t>
            </a:r>
            <a:endParaRPr sz="2100">
              <a:solidFill>
                <a:schemeClr val="dk1"/>
              </a:solidFill>
              <a:latin typeface="Mali Medium"/>
              <a:ea typeface="Mali Medium"/>
              <a:cs typeface="Mali Medium"/>
              <a:sym typeface="Mali Medium"/>
            </a:endParaRPr>
          </a:p>
        </p:txBody>
      </p:sp>
      <p:sp>
        <p:nvSpPr>
          <p:cNvPr id="549" name="Google Shape;549;p55"/>
          <p:cNvSpPr txBox="1"/>
          <p:nvPr/>
        </p:nvSpPr>
        <p:spPr>
          <a:xfrm>
            <a:off x="6397775" y="1526425"/>
            <a:ext cx="1862700" cy="345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Mali Medium"/>
                <a:ea typeface="Mali Medium"/>
                <a:cs typeface="Mali Medium"/>
                <a:sym typeface="Mali Medium"/>
              </a:rPr>
              <a:t>2xxx</a:t>
            </a:r>
            <a:endParaRPr sz="2100">
              <a:solidFill>
                <a:schemeClr val="dk1"/>
              </a:solidFill>
              <a:latin typeface="Mali Medium"/>
              <a:ea typeface="Mali Medium"/>
              <a:cs typeface="Mali Medium"/>
              <a:sym typeface="Mali Medium"/>
            </a:endParaRPr>
          </a:p>
        </p:txBody>
      </p:sp>
      <p:sp>
        <p:nvSpPr>
          <p:cNvPr id="550" name="Google Shape;550;p55"/>
          <p:cNvSpPr txBox="1"/>
          <p:nvPr/>
        </p:nvSpPr>
        <p:spPr>
          <a:xfrm>
            <a:off x="3631201" y="1795517"/>
            <a:ext cx="1862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iro"/>
                <a:ea typeface="Cairo"/>
                <a:cs typeface="Cairo"/>
                <a:sym typeface="Cairo"/>
              </a:rPr>
              <a:t>Venus is the second planet from the Sun </a:t>
            </a:r>
            <a:endParaRPr>
              <a:solidFill>
                <a:schemeClr val="dk1"/>
              </a:solidFill>
              <a:latin typeface="Cairo"/>
              <a:ea typeface="Cairo"/>
              <a:cs typeface="Cairo"/>
              <a:sym typeface="Cairo"/>
            </a:endParaRPr>
          </a:p>
        </p:txBody>
      </p:sp>
      <p:sp>
        <p:nvSpPr>
          <p:cNvPr id="551" name="Google Shape;551;p55"/>
          <p:cNvSpPr txBox="1"/>
          <p:nvPr/>
        </p:nvSpPr>
        <p:spPr>
          <a:xfrm>
            <a:off x="6397776" y="1795517"/>
            <a:ext cx="1862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iro"/>
                <a:ea typeface="Cairo"/>
                <a:cs typeface="Cairo"/>
                <a:sym typeface="Cairo"/>
              </a:rPr>
              <a:t>Mars is actually a very cold place</a:t>
            </a:r>
            <a:endParaRPr>
              <a:solidFill>
                <a:schemeClr val="dk1"/>
              </a:solidFill>
              <a:latin typeface="Cairo"/>
              <a:ea typeface="Cairo"/>
              <a:cs typeface="Cairo"/>
              <a:sym typeface="Cairo"/>
            </a:endParaRPr>
          </a:p>
        </p:txBody>
      </p:sp>
      <p:sp>
        <p:nvSpPr>
          <p:cNvPr id="552" name="Google Shape;552;p55"/>
          <p:cNvSpPr txBox="1"/>
          <p:nvPr/>
        </p:nvSpPr>
        <p:spPr>
          <a:xfrm>
            <a:off x="5014936" y="3830325"/>
            <a:ext cx="1862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Cairo"/>
                <a:ea typeface="Cairo"/>
                <a:cs typeface="Cairo"/>
                <a:sym typeface="Cairo"/>
              </a:rPr>
              <a:t>Neptune is very far away from the Sun  </a:t>
            </a:r>
            <a:endParaRPr>
              <a:solidFill>
                <a:schemeClr val="dk1"/>
              </a:solidFill>
              <a:latin typeface="Cairo"/>
              <a:ea typeface="Cairo"/>
              <a:cs typeface="Cairo"/>
              <a:sym typeface="Cairo"/>
            </a:endParaRPr>
          </a:p>
        </p:txBody>
      </p:sp>
      <p:sp>
        <p:nvSpPr>
          <p:cNvPr id="553" name="Google Shape;553;p55"/>
          <p:cNvSpPr txBox="1"/>
          <p:nvPr/>
        </p:nvSpPr>
        <p:spPr>
          <a:xfrm>
            <a:off x="5014926" y="3554975"/>
            <a:ext cx="1862700" cy="3453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2100">
                <a:solidFill>
                  <a:schemeClr val="dk1"/>
                </a:solidFill>
                <a:latin typeface="Mali Medium"/>
                <a:ea typeface="Mali Medium"/>
                <a:cs typeface="Mali Medium"/>
                <a:sym typeface="Mali Medium"/>
              </a:rPr>
              <a:t>1xxx</a:t>
            </a:r>
            <a:endParaRPr sz="2100">
              <a:solidFill>
                <a:schemeClr val="dk1"/>
              </a:solidFill>
              <a:latin typeface="Mali Medium"/>
              <a:ea typeface="Mali Medium"/>
              <a:cs typeface="Mali Medium"/>
              <a:sym typeface="Mali Medium"/>
            </a:endParaRPr>
          </a:p>
        </p:txBody>
      </p:sp>
      <p:cxnSp>
        <p:nvCxnSpPr>
          <p:cNvPr id="554" name="Google Shape;554;p55"/>
          <p:cNvCxnSpPr>
            <a:stCxn id="555" idx="0"/>
            <a:endCxn id="546" idx="2"/>
          </p:cNvCxnSpPr>
          <p:nvPr/>
        </p:nvCxnSpPr>
        <p:spPr>
          <a:xfrm flipH="1" rot="10800000">
            <a:off x="1814063" y="2368208"/>
            <a:ext cx="2400" cy="246600"/>
          </a:xfrm>
          <a:prstGeom prst="straightConnector1">
            <a:avLst/>
          </a:prstGeom>
          <a:noFill/>
          <a:ln cap="flat" cmpd="sng" w="9525">
            <a:solidFill>
              <a:schemeClr val="dk2"/>
            </a:solidFill>
            <a:prstDash val="solid"/>
            <a:round/>
            <a:headEnd len="med" w="med" type="none"/>
            <a:tailEnd len="med" w="med" type="oval"/>
          </a:ln>
        </p:spPr>
      </p:cxnSp>
      <p:cxnSp>
        <p:nvCxnSpPr>
          <p:cNvPr id="556" name="Google Shape;556;p55"/>
          <p:cNvCxnSpPr>
            <a:stCxn id="550" idx="2"/>
            <a:endCxn id="557" idx="0"/>
          </p:cNvCxnSpPr>
          <p:nvPr/>
        </p:nvCxnSpPr>
        <p:spPr>
          <a:xfrm>
            <a:off x="4562551" y="2368217"/>
            <a:ext cx="2700" cy="246600"/>
          </a:xfrm>
          <a:prstGeom prst="straightConnector1">
            <a:avLst/>
          </a:prstGeom>
          <a:noFill/>
          <a:ln cap="flat" cmpd="sng" w="9525">
            <a:solidFill>
              <a:schemeClr val="dk2"/>
            </a:solidFill>
            <a:prstDash val="solid"/>
            <a:round/>
            <a:headEnd len="med" w="med" type="oval"/>
            <a:tailEnd len="med" w="med" type="none"/>
          </a:ln>
        </p:spPr>
      </p:cxnSp>
      <p:cxnSp>
        <p:nvCxnSpPr>
          <p:cNvPr id="558" name="Google Shape;558;p55"/>
          <p:cNvCxnSpPr>
            <a:stCxn id="559" idx="2"/>
            <a:endCxn id="547" idx="0"/>
          </p:cNvCxnSpPr>
          <p:nvPr/>
        </p:nvCxnSpPr>
        <p:spPr>
          <a:xfrm>
            <a:off x="3197688" y="3187508"/>
            <a:ext cx="0" cy="367500"/>
          </a:xfrm>
          <a:prstGeom prst="straightConnector1">
            <a:avLst/>
          </a:prstGeom>
          <a:noFill/>
          <a:ln cap="flat" cmpd="sng" w="9525">
            <a:solidFill>
              <a:schemeClr val="dk2"/>
            </a:solidFill>
            <a:prstDash val="solid"/>
            <a:round/>
            <a:headEnd len="med" w="med" type="none"/>
            <a:tailEnd len="med" w="med" type="oval"/>
          </a:ln>
        </p:spPr>
      </p:cxnSp>
      <p:cxnSp>
        <p:nvCxnSpPr>
          <p:cNvPr id="560" name="Google Shape;560;p55"/>
          <p:cNvCxnSpPr>
            <a:stCxn id="561" idx="2"/>
            <a:endCxn id="553" idx="0"/>
          </p:cNvCxnSpPr>
          <p:nvPr/>
        </p:nvCxnSpPr>
        <p:spPr>
          <a:xfrm>
            <a:off x="5946200" y="3187508"/>
            <a:ext cx="0" cy="367500"/>
          </a:xfrm>
          <a:prstGeom prst="straightConnector1">
            <a:avLst/>
          </a:prstGeom>
          <a:noFill/>
          <a:ln cap="flat" cmpd="sng" w="9525">
            <a:solidFill>
              <a:schemeClr val="dk2"/>
            </a:solidFill>
            <a:prstDash val="solid"/>
            <a:round/>
            <a:headEnd len="med" w="med" type="none"/>
            <a:tailEnd len="med" w="med" type="oval"/>
          </a:ln>
        </p:spPr>
      </p:cxnSp>
      <p:cxnSp>
        <p:nvCxnSpPr>
          <p:cNvPr id="562" name="Google Shape;562;p55"/>
          <p:cNvCxnSpPr>
            <a:stCxn id="563" idx="0"/>
            <a:endCxn id="551" idx="2"/>
          </p:cNvCxnSpPr>
          <p:nvPr/>
        </p:nvCxnSpPr>
        <p:spPr>
          <a:xfrm flipH="1" rot="10800000">
            <a:off x="7327400" y="2368208"/>
            <a:ext cx="1800" cy="246600"/>
          </a:xfrm>
          <a:prstGeom prst="straightConnector1">
            <a:avLst/>
          </a:prstGeom>
          <a:noFill/>
          <a:ln cap="flat" cmpd="sng" w="9525">
            <a:solidFill>
              <a:schemeClr val="dk2"/>
            </a:solidFill>
            <a:prstDash val="solid"/>
            <a:round/>
            <a:headEnd len="med" w="med" type="none"/>
            <a:tailEnd len="med" w="med" type="oval"/>
          </a:ln>
        </p:spPr>
      </p:cxnSp>
      <p:cxnSp>
        <p:nvCxnSpPr>
          <p:cNvPr id="564" name="Google Shape;564;p55"/>
          <p:cNvCxnSpPr>
            <a:stCxn id="555" idx="3"/>
            <a:endCxn id="559" idx="1"/>
          </p:cNvCxnSpPr>
          <p:nvPr/>
        </p:nvCxnSpPr>
        <p:spPr>
          <a:xfrm>
            <a:off x="2100413" y="2901158"/>
            <a:ext cx="810900" cy="0"/>
          </a:xfrm>
          <a:prstGeom prst="straightConnector1">
            <a:avLst/>
          </a:prstGeom>
          <a:noFill/>
          <a:ln cap="flat" cmpd="sng" w="9525">
            <a:solidFill>
              <a:schemeClr val="dk2"/>
            </a:solidFill>
            <a:prstDash val="solid"/>
            <a:round/>
            <a:headEnd len="med" w="med" type="none"/>
            <a:tailEnd len="med" w="med" type="none"/>
          </a:ln>
        </p:spPr>
      </p:cxnSp>
      <p:cxnSp>
        <p:nvCxnSpPr>
          <p:cNvPr id="565" name="Google Shape;565;p55"/>
          <p:cNvCxnSpPr>
            <a:stCxn id="559" idx="3"/>
            <a:endCxn id="557" idx="1"/>
          </p:cNvCxnSpPr>
          <p:nvPr/>
        </p:nvCxnSpPr>
        <p:spPr>
          <a:xfrm>
            <a:off x="3484038" y="2901158"/>
            <a:ext cx="794700" cy="0"/>
          </a:xfrm>
          <a:prstGeom prst="straightConnector1">
            <a:avLst/>
          </a:prstGeom>
          <a:noFill/>
          <a:ln cap="flat" cmpd="sng" w="9525">
            <a:solidFill>
              <a:schemeClr val="dk2"/>
            </a:solidFill>
            <a:prstDash val="solid"/>
            <a:round/>
            <a:headEnd len="med" w="med" type="none"/>
            <a:tailEnd len="med" w="med" type="none"/>
          </a:ln>
        </p:spPr>
      </p:cxnSp>
      <p:cxnSp>
        <p:nvCxnSpPr>
          <p:cNvPr id="566" name="Google Shape;566;p55"/>
          <p:cNvCxnSpPr>
            <a:stCxn id="557" idx="3"/>
            <a:endCxn id="561" idx="1"/>
          </p:cNvCxnSpPr>
          <p:nvPr/>
        </p:nvCxnSpPr>
        <p:spPr>
          <a:xfrm>
            <a:off x="4851500" y="2901158"/>
            <a:ext cx="808500" cy="0"/>
          </a:xfrm>
          <a:prstGeom prst="straightConnector1">
            <a:avLst/>
          </a:prstGeom>
          <a:noFill/>
          <a:ln cap="flat" cmpd="sng" w="9525">
            <a:solidFill>
              <a:schemeClr val="dk2"/>
            </a:solidFill>
            <a:prstDash val="solid"/>
            <a:round/>
            <a:headEnd len="med" w="med" type="none"/>
            <a:tailEnd len="med" w="med" type="none"/>
          </a:ln>
        </p:spPr>
      </p:cxnSp>
      <p:cxnSp>
        <p:nvCxnSpPr>
          <p:cNvPr id="567" name="Google Shape;567;p55"/>
          <p:cNvCxnSpPr>
            <a:stCxn id="561" idx="3"/>
            <a:endCxn id="563" idx="1"/>
          </p:cNvCxnSpPr>
          <p:nvPr/>
        </p:nvCxnSpPr>
        <p:spPr>
          <a:xfrm>
            <a:off x="6232550" y="2901158"/>
            <a:ext cx="808500" cy="0"/>
          </a:xfrm>
          <a:prstGeom prst="straightConnector1">
            <a:avLst/>
          </a:prstGeom>
          <a:noFill/>
          <a:ln cap="flat" cmpd="sng" w="9525">
            <a:solidFill>
              <a:schemeClr val="dk2"/>
            </a:solidFill>
            <a:prstDash val="solid"/>
            <a:round/>
            <a:headEnd len="med" w="med" type="none"/>
            <a:tailEnd len="med" w="med" type="none"/>
          </a:ln>
        </p:spPr>
      </p:cxnSp>
      <p:sp>
        <p:nvSpPr>
          <p:cNvPr id="555" name="Google Shape;555;p55"/>
          <p:cNvSpPr/>
          <p:nvPr/>
        </p:nvSpPr>
        <p:spPr>
          <a:xfrm>
            <a:off x="1527713" y="261480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5"/>
          <p:cNvSpPr/>
          <p:nvPr/>
        </p:nvSpPr>
        <p:spPr>
          <a:xfrm>
            <a:off x="2911338" y="261480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5"/>
          <p:cNvSpPr/>
          <p:nvPr/>
        </p:nvSpPr>
        <p:spPr>
          <a:xfrm>
            <a:off x="4278800" y="261480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5"/>
          <p:cNvSpPr/>
          <p:nvPr/>
        </p:nvSpPr>
        <p:spPr>
          <a:xfrm>
            <a:off x="5659850" y="261480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5"/>
          <p:cNvSpPr/>
          <p:nvPr/>
        </p:nvSpPr>
        <p:spPr>
          <a:xfrm>
            <a:off x="7041050" y="2614808"/>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 name="Google Shape;568;p55"/>
          <p:cNvGrpSpPr/>
          <p:nvPr/>
        </p:nvGrpSpPr>
        <p:grpSpPr>
          <a:xfrm>
            <a:off x="1657768" y="2742370"/>
            <a:ext cx="317578" cy="317569"/>
            <a:chOff x="4700506" y="1993284"/>
            <a:chExt cx="396131" cy="396120"/>
          </a:xfrm>
        </p:grpSpPr>
        <p:sp>
          <p:nvSpPr>
            <p:cNvPr id="569" name="Google Shape;569;p55"/>
            <p:cNvSpPr/>
            <p:nvPr/>
          </p:nvSpPr>
          <p:spPr>
            <a:xfrm>
              <a:off x="4700506" y="1993284"/>
              <a:ext cx="396131" cy="66878"/>
            </a:xfrm>
            <a:custGeom>
              <a:rect b="b" l="l" r="r" t="t"/>
              <a:pathLst>
                <a:path extrusionOk="0" h="2471" w="14662">
                  <a:moveTo>
                    <a:pt x="13540" y="0"/>
                  </a:moveTo>
                  <a:cubicBezTo>
                    <a:pt x="13073" y="283"/>
                    <a:pt x="12542" y="432"/>
                    <a:pt x="11988" y="432"/>
                  </a:cubicBezTo>
                  <a:cubicBezTo>
                    <a:pt x="11433" y="432"/>
                    <a:pt x="10903" y="283"/>
                    <a:pt x="10436" y="0"/>
                  </a:cubicBezTo>
                  <a:cubicBezTo>
                    <a:pt x="9968" y="283"/>
                    <a:pt x="9438" y="432"/>
                    <a:pt x="8883" y="432"/>
                  </a:cubicBezTo>
                  <a:cubicBezTo>
                    <a:pt x="8329" y="432"/>
                    <a:pt x="7798" y="283"/>
                    <a:pt x="7331" y="0"/>
                  </a:cubicBezTo>
                  <a:cubicBezTo>
                    <a:pt x="6864" y="283"/>
                    <a:pt x="6333" y="432"/>
                    <a:pt x="5779" y="432"/>
                  </a:cubicBezTo>
                  <a:cubicBezTo>
                    <a:pt x="5225" y="432"/>
                    <a:pt x="4694" y="283"/>
                    <a:pt x="4227" y="0"/>
                  </a:cubicBezTo>
                  <a:cubicBezTo>
                    <a:pt x="3760" y="283"/>
                    <a:pt x="3229" y="432"/>
                    <a:pt x="2675" y="432"/>
                  </a:cubicBezTo>
                  <a:cubicBezTo>
                    <a:pt x="2121" y="432"/>
                    <a:pt x="1590" y="283"/>
                    <a:pt x="1123" y="0"/>
                  </a:cubicBezTo>
                  <a:cubicBezTo>
                    <a:pt x="778" y="209"/>
                    <a:pt x="398" y="345"/>
                    <a:pt x="0" y="401"/>
                  </a:cubicBezTo>
                  <a:lnTo>
                    <a:pt x="0" y="2428"/>
                  </a:lnTo>
                  <a:cubicBezTo>
                    <a:pt x="312" y="2365"/>
                    <a:pt x="605" y="2233"/>
                    <a:pt x="864" y="2037"/>
                  </a:cubicBezTo>
                  <a:lnTo>
                    <a:pt x="1123" y="1841"/>
                  </a:lnTo>
                  <a:lnTo>
                    <a:pt x="1382" y="2037"/>
                  </a:lnTo>
                  <a:cubicBezTo>
                    <a:pt x="1757" y="2321"/>
                    <a:pt x="2204" y="2471"/>
                    <a:pt x="2675" y="2471"/>
                  </a:cubicBezTo>
                  <a:cubicBezTo>
                    <a:pt x="3146" y="2471"/>
                    <a:pt x="3593" y="2321"/>
                    <a:pt x="3968" y="2037"/>
                  </a:cubicBezTo>
                  <a:lnTo>
                    <a:pt x="4227" y="1841"/>
                  </a:lnTo>
                  <a:lnTo>
                    <a:pt x="4486" y="2037"/>
                  </a:lnTo>
                  <a:cubicBezTo>
                    <a:pt x="4861" y="2321"/>
                    <a:pt x="5308" y="2471"/>
                    <a:pt x="5779" y="2471"/>
                  </a:cubicBezTo>
                  <a:cubicBezTo>
                    <a:pt x="6250" y="2471"/>
                    <a:pt x="6697" y="2321"/>
                    <a:pt x="7072" y="2037"/>
                  </a:cubicBezTo>
                  <a:lnTo>
                    <a:pt x="7331" y="1841"/>
                  </a:lnTo>
                  <a:lnTo>
                    <a:pt x="7590" y="2037"/>
                  </a:lnTo>
                  <a:cubicBezTo>
                    <a:pt x="7965" y="2321"/>
                    <a:pt x="8412" y="2471"/>
                    <a:pt x="8883" y="2471"/>
                  </a:cubicBezTo>
                  <a:cubicBezTo>
                    <a:pt x="9354" y="2471"/>
                    <a:pt x="9802" y="2321"/>
                    <a:pt x="10177" y="2037"/>
                  </a:cubicBezTo>
                  <a:lnTo>
                    <a:pt x="10436" y="1841"/>
                  </a:lnTo>
                  <a:lnTo>
                    <a:pt x="10695" y="2037"/>
                  </a:lnTo>
                  <a:cubicBezTo>
                    <a:pt x="11069" y="2321"/>
                    <a:pt x="11517" y="2471"/>
                    <a:pt x="11988" y="2471"/>
                  </a:cubicBezTo>
                  <a:cubicBezTo>
                    <a:pt x="12459" y="2471"/>
                    <a:pt x="12906" y="2321"/>
                    <a:pt x="13281" y="2037"/>
                  </a:cubicBezTo>
                  <a:lnTo>
                    <a:pt x="13540" y="1841"/>
                  </a:lnTo>
                  <a:lnTo>
                    <a:pt x="13799" y="2037"/>
                  </a:lnTo>
                  <a:cubicBezTo>
                    <a:pt x="14058" y="2233"/>
                    <a:pt x="14351" y="2365"/>
                    <a:pt x="14662" y="2428"/>
                  </a:cubicBezTo>
                  <a:lnTo>
                    <a:pt x="14662" y="401"/>
                  </a:lnTo>
                  <a:cubicBezTo>
                    <a:pt x="14264"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55"/>
            <p:cNvSpPr/>
            <p:nvPr/>
          </p:nvSpPr>
          <p:spPr>
            <a:xfrm>
              <a:off x="4700506" y="2071307"/>
              <a:ext cx="396131" cy="318096"/>
            </a:xfrm>
            <a:custGeom>
              <a:rect b="b" l="l" r="r" t="t"/>
              <a:pathLst>
                <a:path extrusionOk="0" h="11765" w="14662">
                  <a:moveTo>
                    <a:pt x="11988" y="432"/>
                  </a:moveTo>
                  <a:cubicBezTo>
                    <a:pt x="11433" y="432"/>
                    <a:pt x="10903" y="284"/>
                    <a:pt x="10436" y="0"/>
                  </a:cubicBezTo>
                  <a:cubicBezTo>
                    <a:pt x="9968" y="284"/>
                    <a:pt x="9438" y="432"/>
                    <a:pt x="8883" y="432"/>
                  </a:cubicBezTo>
                  <a:cubicBezTo>
                    <a:pt x="8329" y="432"/>
                    <a:pt x="7798" y="284"/>
                    <a:pt x="7331" y="0"/>
                  </a:cubicBezTo>
                  <a:cubicBezTo>
                    <a:pt x="6864" y="284"/>
                    <a:pt x="6333" y="432"/>
                    <a:pt x="5779" y="432"/>
                  </a:cubicBezTo>
                  <a:cubicBezTo>
                    <a:pt x="5225" y="432"/>
                    <a:pt x="4694" y="284"/>
                    <a:pt x="4227" y="0"/>
                  </a:cubicBezTo>
                  <a:cubicBezTo>
                    <a:pt x="3760" y="284"/>
                    <a:pt x="3229" y="432"/>
                    <a:pt x="2675" y="432"/>
                  </a:cubicBezTo>
                  <a:cubicBezTo>
                    <a:pt x="2121" y="432"/>
                    <a:pt x="1590" y="284"/>
                    <a:pt x="1123" y="0"/>
                  </a:cubicBezTo>
                  <a:cubicBezTo>
                    <a:pt x="778" y="209"/>
                    <a:pt x="398" y="345"/>
                    <a:pt x="0" y="401"/>
                  </a:cubicBezTo>
                  <a:lnTo>
                    <a:pt x="0" y="11765"/>
                  </a:lnTo>
                  <a:lnTo>
                    <a:pt x="14662" y="11765"/>
                  </a:lnTo>
                  <a:lnTo>
                    <a:pt x="14662" y="401"/>
                  </a:lnTo>
                  <a:cubicBezTo>
                    <a:pt x="14264" y="345"/>
                    <a:pt x="13885" y="209"/>
                    <a:pt x="13540" y="0"/>
                  </a:cubicBezTo>
                  <a:cubicBezTo>
                    <a:pt x="13073" y="284"/>
                    <a:pt x="12542" y="432"/>
                    <a:pt x="11988" y="432"/>
                  </a:cubicBezTo>
                  <a:close/>
                  <a:moveTo>
                    <a:pt x="2245" y="2588"/>
                  </a:moveTo>
                  <a:lnTo>
                    <a:pt x="3104" y="2588"/>
                  </a:lnTo>
                  <a:lnTo>
                    <a:pt x="3104" y="3447"/>
                  </a:lnTo>
                  <a:lnTo>
                    <a:pt x="2245" y="3447"/>
                  </a:lnTo>
                  <a:lnTo>
                    <a:pt x="2245" y="2588"/>
                  </a:lnTo>
                  <a:close/>
                  <a:moveTo>
                    <a:pt x="3104" y="10597"/>
                  </a:moveTo>
                  <a:lnTo>
                    <a:pt x="2245" y="10597"/>
                  </a:lnTo>
                  <a:lnTo>
                    <a:pt x="2245" y="9738"/>
                  </a:lnTo>
                  <a:lnTo>
                    <a:pt x="3104" y="9738"/>
                  </a:lnTo>
                  <a:lnTo>
                    <a:pt x="3104" y="10597"/>
                  </a:lnTo>
                  <a:close/>
                  <a:moveTo>
                    <a:pt x="3874" y="8189"/>
                  </a:moveTo>
                  <a:lnTo>
                    <a:pt x="3179" y="8694"/>
                  </a:lnTo>
                  <a:lnTo>
                    <a:pt x="2675" y="8000"/>
                  </a:lnTo>
                  <a:lnTo>
                    <a:pt x="2171" y="8694"/>
                  </a:lnTo>
                  <a:lnTo>
                    <a:pt x="1476" y="8189"/>
                  </a:lnTo>
                  <a:lnTo>
                    <a:pt x="1980" y="7495"/>
                  </a:lnTo>
                  <a:lnTo>
                    <a:pt x="1164" y="7230"/>
                  </a:lnTo>
                  <a:lnTo>
                    <a:pt x="1429" y="6413"/>
                  </a:lnTo>
                  <a:lnTo>
                    <a:pt x="2245" y="6678"/>
                  </a:lnTo>
                  <a:lnTo>
                    <a:pt x="2245" y="5821"/>
                  </a:lnTo>
                  <a:lnTo>
                    <a:pt x="3104" y="5821"/>
                  </a:lnTo>
                  <a:lnTo>
                    <a:pt x="3104" y="6678"/>
                  </a:lnTo>
                  <a:lnTo>
                    <a:pt x="3920" y="6413"/>
                  </a:lnTo>
                  <a:lnTo>
                    <a:pt x="4186" y="7230"/>
                  </a:lnTo>
                  <a:lnTo>
                    <a:pt x="3370" y="7495"/>
                  </a:lnTo>
                  <a:lnTo>
                    <a:pt x="3874" y="8189"/>
                  </a:lnTo>
                  <a:close/>
                  <a:moveTo>
                    <a:pt x="6795" y="8665"/>
                  </a:moveTo>
                  <a:lnTo>
                    <a:pt x="5936" y="8665"/>
                  </a:lnTo>
                  <a:lnTo>
                    <a:pt x="5936" y="7806"/>
                  </a:lnTo>
                  <a:lnTo>
                    <a:pt x="6795" y="7806"/>
                  </a:lnTo>
                  <a:lnTo>
                    <a:pt x="6795" y="8665"/>
                  </a:lnTo>
                  <a:close/>
                  <a:moveTo>
                    <a:pt x="8727" y="10597"/>
                  </a:moveTo>
                  <a:lnTo>
                    <a:pt x="7868" y="10597"/>
                  </a:lnTo>
                  <a:lnTo>
                    <a:pt x="7868" y="9738"/>
                  </a:lnTo>
                  <a:lnTo>
                    <a:pt x="8727" y="9738"/>
                  </a:lnTo>
                  <a:lnTo>
                    <a:pt x="8727" y="10597"/>
                  </a:lnTo>
                  <a:close/>
                  <a:moveTo>
                    <a:pt x="8026" y="3243"/>
                  </a:moveTo>
                  <a:lnTo>
                    <a:pt x="8531" y="3937"/>
                  </a:lnTo>
                  <a:lnTo>
                    <a:pt x="7836" y="4442"/>
                  </a:lnTo>
                  <a:lnTo>
                    <a:pt x="7331" y="3748"/>
                  </a:lnTo>
                  <a:lnTo>
                    <a:pt x="6827" y="4442"/>
                  </a:lnTo>
                  <a:lnTo>
                    <a:pt x="6132" y="3937"/>
                  </a:lnTo>
                  <a:lnTo>
                    <a:pt x="6636" y="3243"/>
                  </a:lnTo>
                  <a:lnTo>
                    <a:pt x="5820" y="2978"/>
                  </a:lnTo>
                  <a:lnTo>
                    <a:pt x="6086" y="2161"/>
                  </a:lnTo>
                  <a:lnTo>
                    <a:pt x="6902" y="2426"/>
                  </a:lnTo>
                  <a:lnTo>
                    <a:pt x="6902" y="1569"/>
                  </a:lnTo>
                  <a:lnTo>
                    <a:pt x="7761" y="1569"/>
                  </a:lnTo>
                  <a:lnTo>
                    <a:pt x="7761" y="2426"/>
                  </a:lnTo>
                  <a:lnTo>
                    <a:pt x="8577" y="2161"/>
                  </a:lnTo>
                  <a:lnTo>
                    <a:pt x="8842" y="2978"/>
                  </a:lnTo>
                  <a:lnTo>
                    <a:pt x="8026" y="3243"/>
                  </a:lnTo>
                  <a:close/>
                  <a:moveTo>
                    <a:pt x="11558" y="4908"/>
                  </a:moveTo>
                  <a:lnTo>
                    <a:pt x="12417" y="4908"/>
                  </a:lnTo>
                  <a:lnTo>
                    <a:pt x="12417" y="5767"/>
                  </a:lnTo>
                  <a:lnTo>
                    <a:pt x="11558" y="5767"/>
                  </a:lnTo>
                  <a:lnTo>
                    <a:pt x="11558" y="4908"/>
                  </a:lnTo>
                  <a:close/>
                  <a:moveTo>
                    <a:pt x="13187" y="9155"/>
                  </a:moveTo>
                  <a:lnTo>
                    <a:pt x="12492" y="9660"/>
                  </a:lnTo>
                  <a:lnTo>
                    <a:pt x="11988" y="8966"/>
                  </a:lnTo>
                  <a:lnTo>
                    <a:pt x="11484" y="9660"/>
                  </a:lnTo>
                  <a:lnTo>
                    <a:pt x="10788" y="9155"/>
                  </a:lnTo>
                  <a:lnTo>
                    <a:pt x="11293" y="8461"/>
                  </a:lnTo>
                  <a:lnTo>
                    <a:pt x="10477" y="8196"/>
                  </a:lnTo>
                  <a:lnTo>
                    <a:pt x="10742" y="7379"/>
                  </a:lnTo>
                  <a:lnTo>
                    <a:pt x="11558" y="7644"/>
                  </a:lnTo>
                  <a:lnTo>
                    <a:pt x="11558" y="6786"/>
                  </a:lnTo>
                  <a:lnTo>
                    <a:pt x="12417" y="6786"/>
                  </a:lnTo>
                  <a:lnTo>
                    <a:pt x="12417" y="7644"/>
                  </a:lnTo>
                  <a:lnTo>
                    <a:pt x="13233" y="7379"/>
                  </a:lnTo>
                  <a:lnTo>
                    <a:pt x="13499" y="8196"/>
                  </a:lnTo>
                  <a:lnTo>
                    <a:pt x="12683" y="8461"/>
                  </a:lnTo>
                  <a:lnTo>
                    <a:pt x="13187" y="915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1" name="Google Shape;571;p55"/>
          <p:cNvGrpSpPr/>
          <p:nvPr/>
        </p:nvGrpSpPr>
        <p:grpSpPr>
          <a:xfrm>
            <a:off x="7168203" y="2742374"/>
            <a:ext cx="318254" cy="317572"/>
            <a:chOff x="6592794" y="1431685"/>
            <a:chExt cx="396974" cy="396123"/>
          </a:xfrm>
        </p:grpSpPr>
        <p:sp>
          <p:nvSpPr>
            <p:cNvPr id="572" name="Google Shape;572;p55"/>
            <p:cNvSpPr/>
            <p:nvPr/>
          </p:nvSpPr>
          <p:spPr>
            <a:xfrm>
              <a:off x="6592794" y="1761785"/>
              <a:ext cx="396974" cy="66023"/>
            </a:xfrm>
            <a:custGeom>
              <a:rect b="b" l="l" r="r" t="t"/>
              <a:pathLst>
                <a:path extrusionOk="0" h="2470" w="14662">
                  <a:moveTo>
                    <a:pt x="11988" y="431"/>
                  </a:move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70"/>
                  </a:lnTo>
                  <a:lnTo>
                    <a:pt x="14662" y="2470"/>
                  </a:lnTo>
                  <a:lnTo>
                    <a:pt x="14662" y="401"/>
                  </a:lnTo>
                  <a:cubicBezTo>
                    <a:pt x="14265" y="344"/>
                    <a:pt x="13885" y="209"/>
                    <a:pt x="13540" y="0"/>
                  </a:cubicBezTo>
                  <a:cubicBezTo>
                    <a:pt x="13073" y="283"/>
                    <a:pt x="12542"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55"/>
            <p:cNvSpPr/>
            <p:nvPr/>
          </p:nvSpPr>
          <p:spPr>
            <a:xfrm>
              <a:off x="6592794" y="1604880"/>
              <a:ext cx="396974" cy="66881"/>
            </a:xfrm>
            <a:custGeom>
              <a:rect b="b" l="l" r="r" t="t"/>
              <a:pathLst>
                <a:path extrusionOk="0" h="2470" w="14662">
                  <a:moveTo>
                    <a:pt x="13540" y="0"/>
                  </a:moveTo>
                  <a:cubicBezTo>
                    <a:pt x="13073" y="283"/>
                    <a:pt x="12542" y="431"/>
                    <a:pt x="11988" y="431"/>
                  </a:cubicBez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27"/>
                  </a:lnTo>
                  <a:cubicBezTo>
                    <a:pt x="312" y="2364"/>
                    <a:pt x="605" y="2232"/>
                    <a:pt x="863" y="2037"/>
                  </a:cubicBezTo>
                  <a:lnTo>
                    <a:pt x="1123" y="1841"/>
                  </a:lnTo>
                  <a:lnTo>
                    <a:pt x="1382" y="2037"/>
                  </a:lnTo>
                  <a:cubicBezTo>
                    <a:pt x="1757" y="2320"/>
                    <a:pt x="2203" y="2470"/>
                    <a:pt x="2675" y="2470"/>
                  </a:cubicBezTo>
                  <a:cubicBezTo>
                    <a:pt x="3145" y="2470"/>
                    <a:pt x="3593" y="2320"/>
                    <a:pt x="3968" y="2037"/>
                  </a:cubicBezTo>
                  <a:lnTo>
                    <a:pt x="4227" y="1841"/>
                  </a:lnTo>
                  <a:lnTo>
                    <a:pt x="4487" y="2037"/>
                  </a:lnTo>
                  <a:cubicBezTo>
                    <a:pt x="4862" y="2320"/>
                    <a:pt x="5308" y="2470"/>
                    <a:pt x="5778" y="2470"/>
                  </a:cubicBezTo>
                  <a:cubicBezTo>
                    <a:pt x="6250" y="2470"/>
                    <a:pt x="6697" y="2320"/>
                    <a:pt x="7072" y="2037"/>
                  </a:cubicBezTo>
                  <a:lnTo>
                    <a:pt x="7332" y="1841"/>
                  </a:lnTo>
                  <a:lnTo>
                    <a:pt x="7590" y="2037"/>
                  </a:lnTo>
                  <a:cubicBezTo>
                    <a:pt x="7965" y="2320"/>
                    <a:pt x="8412" y="2470"/>
                    <a:pt x="8883" y="2470"/>
                  </a:cubicBezTo>
                  <a:cubicBezTo>
                    <a:pt x="9355" y="2470"/>
                    <a:pt x="9802" y="2320"/>
                    <a:pt x="10177" y="2037"/>
                  </a:cubicBezTo>
                  <a:lnTo>
                    <a:pt x="10435" y="1841"/>
                  </a:lnTo>
                  <a:lnTo>
                    <a:pt x="10695" y="2037"/>
                  </a:lnTo>
                  <a:cubicBezTo>
                    <a:pt x="11070" y="2320"/>
                    <a:pt x="11517" y="2470"/>
                    <a:pt x="11988" y="2470"/>
                  </a:cubicBezTo>
                  <a:cubicBezTo>
                    <a:pt x="12458" y="2470"/>
                    <a:pt x="12905" y="2320"/>
                    <a:pt x="13280" y="2037"/>
                  </a:cubicBezTo>
                  <a:lnTo>
                    <a:pt x="13540" y="1841"/>
                  </a:lnTo>
                  <a:lnTo>
                    <a:pt x="13798" y="2037"/>
                  </a:lnTo>
                  <a:cubicBezTo>
                    <a:pt x="14058" y="2232"/>
                    <a:pt x="14350" y="2364"/>
                    <a:pt x="14662" y="2427"/>
                  </a:cubicBezTo>
                  <a:lnTo>
                    <a:pt x="14662"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55"/>
            <p:cNvSpPr/>
            <p:nvPr/>
          </p:nvSpPr>
          <p:spPr>
            <a:xfrm>
              <a:off x="6592794" y="1682904"/>
              <a:ext cx="396974" cy="66881"/>
            </a:xfrm>
            <a:custGeom>
              <a:rect b="b" l="l" r="r" t="t"/>
              <a:pathLst>
                <a:path extrusionOk="0" h="2470" w="14662">
                  <a:moveTo>
                    <a:pt x="11988" y="431"/>
                  </a:move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27"/>
                  </a:lnTo>
                  <a:cubicBezTo>
                    <a:pt x="312" y="2364"/>
                    <a:pt x="605" y="2232"/>
                    <a:pt x="863" y="2037"/>
                  </a:cubicBezTo>
                  <a:lnTo>
                    <a:pt x="1123" y="1841"/>
                  </a:lnTo>
                  <a:lnTo>
                    <a:pt x="1382" y="2037"/>
                  </a:lnTo>
                  <a:cubicBezTo>
                    <a:pt x="1757" y="2320"/>
                    <a:pt x="2203" y="2470"/>
                    <a:pt x="2675" y="2470"/>
                  </a:cubicBezTo>
                  <a:cubicBezTo>
                    <a:pt x="3145" y="2470"/>
                    <a:pt x="3593" y="2320"/>
                    <a:pt x="3968" y="2037"/>
                  </a:cubicBezTo>
                  <a:lnTo>
                    <a:pt x="4227" y="1841"/>
                  </a:lnTo>
                  <a:lnTo>
                    <a:pt x="4487" y="2037"/>
                  </a:lnTo>
                  <a:cubicBezTo>
                    <a:pt x="4862" y="2320"/>
                    <a:pt x="5308" y="2470"/>
                    <a:pt x="5778" y="2470"/>
                  </a:cubicBezTo>
                  <a:cubicBezTo>
                    <a:pt x="6250" y="2470"/>
                    <a:pt x="6697" y="2320"/>
                    <a:pt x="7072" y="2037"/>
                  </a:cubicBezTo>
                  <a:lnTo>
                    <a:pt x="7332" y="1841"/>
                  </a:lnTo>
                  <a:lnTo>
                    <a:pt x="7590" y="2037"/>
                  </a:lnTo>
                  <a:cubicBezTo>
                    <a:pt x="7965" y="2320"/>
                    <a:pt x="8412" y="2470"/>
                    <a:pt x="8883" y="2470"/>
                  </a:cubicBezTo>
                  <a:cubicBezTo>
                    <a:pt x="9355" y="2470"/>
                    <a:pt x="9802" y="2320"/>
                    <a:pt x="10177" y="2037"/>
                  </a:cubicBezTo>
                  <a:lnTo>
                    <a:pt x="10435" y="1841"/>
                  </a:lnTo>
                  <a:lnTo>
                    <a:pt x="10695" y="2037"/>
                  </a:lnTo>
                  <a:cubicBezTo>
                    <a:pt x="11070" y="2320"/>
                    <a:pt x="11517" y="2470"/>
                    <a:pt x="11988" y="2470"/>
                  </a:cubicBezTo>
                  <a:cubicBezTo>
                    <a:pt x="12458" y="2470"/>
                    <a:pt x="12905" y="2320"/>
                    <a:pt x="13280" y="2037"/>
                  </a:cubicBezTo>
                  <a:lnTo>
                    <a:pt x="13540" y="1841"/>
                  </a:lnTo>
                  <a:lnTo>
                    <a:pt x="13798" y="2037"/>
                  </a:lnTo>
                  <a:cubicBezTo>
                    <a:pt x="14058" y="2232"/>
                    <a:pt x="14350" y="2364"/>
                    <a:pt x="14662" y="2427"/>
                  </a:cubicBezTo>
                  <a:lnTo>
                    <a:pt x="14662" y="401"/>
                  </a:lnTo>
                  <a:cubicBezTo>
                    <a:pt x="14265" y="344"/>
                    <a:pt x="13885" y="209"/>
                    <a:pt x="13540" y="0"/>
                  </a:cubicBezTo>
                  <a:cubicBezTo>
                    <a:pt x="13073" y="283"/>
                    <a:pt x="12542"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55"/>
            <p:cNvSpPr/>
            <p:nvPr/>
          </p:nvSpPr>
          <p:spPr>
            <a:xfrm>
              <a:off x="6947759" y="14779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55"/>
            <p:cNvSpPr/>
            <p:nvPr/>
          </p:nvSpPr>
          <p:spPr>
            <a:xfrm>
              <a:off x="6863733" y="1524284"/>
              <a:ext cx="23100" cy="240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55"/>
            <p:cNvSpPr/>
            <p:nvPr/>
          </p:nvSpPr>
          <p:spPr>
            <a:xfrm>
              <a:off x="6695682" y="1524284"/>
              <a:ext cx="23100" cy="240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55"/>
            <p:cNvSpPr/>
            <p:nvPr/>
          </p:nvSpPr>
          <p:spPr>
            <a:xfrm>
              <a:off x="6779708" y="14779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55"/>
            <p:cNvSpPr/>
            <p:nvPr/>
          </p:nvSpPr>
          <p:spPr>
            <a:xfrm>
              <a:off x="6863733" y="14316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0" name="Google Shape;580;p55"/>
          <p:cNvSpPr/>
          <p:nvPr/>
        </p:nvSpPr>
        <p:spPr>
          <a:xfrm>
            <a:off x="3039262" y="2742037"/>
            <a:ext cx="316855" cy="318239"/>
          </a:xfrm>
          <a:custGeom>
            <a:rect b="b" l="l" r="r" t="t"/>
            <a:pathLst>
              <a:path extrusionOk="0" h="14662" w="14605">
                <a:moveTo>
                  <a:pt x="13746" y="4798"/>
                </a:moveTo>
                <a:lnTo>
                  <a:pt x="13746" y="3792"/>
                </a:lnTo>
                <a:cubicBezTo>
                  <a:pt x="14246" y="3615"/>
                  <a:pt x="14605" y="3137"/>
                  <a:pt x="14605" y="2577"/>
                </a:cubicBezTo>
                <a:cubicBezTo>
                  <a:pt x="14605" y="2017"/>
                  <a:pt x="14246" y="1539"/>
                  <a:pt x="13746" y="1362"/>
                </a:cubicBezTo>
                <a:lnTo>
                  <a:pt x="13746" y="1288"/>
                </a:lnTo>
                <a:cubicBezTo>
                  <a:pt x="13746" y="578"/>
                  <a:pt x="13168" y="0"/>
                  <a:pt x="12457" y="0"/>
                </a:cubicBezTo>
                <a:cubicBezTo>
                  <a:pt x="11747" y="0"/>
                  <a:pt x="11169" y="578"/>
                  <a:pt x="11169" y="1288"/>
                </a:cubicBezTo>
                <a:lnTo>
                  <a:pt x="11169" y="3080"/>
                </a:lnTo>
                <a:cubicBezTo>
                  <a:pt x="10669" y="3257"/>
                  <a:pt x="10310" y="3735"/>
                  <a:pt x="10310" y="4295"/>
                </a:cubicBezTo>
                <a:cubicBezTo>
                  <a:pt x="10310" y="4855"/>
                  <a:pt x="10669" y="5333"/>
                  <a:pt x="11169" y="5510"/>
                </a:cubicBezTo>
                <a:lnTo>
                  <a:pt x="11169" y="8219"/>
                </a:lnTo>
                <a:cubicBezTo>
                  <a:pt x="11169" y="8779"/>
                  <a:pt x="10810" y="9256"/>
                  <a:pt x="10310" y="9434"/>
                </a:cubicBezTo>
                <a:lnTo>
                  <a:pt x="10310" y="7302"/>
                </a:lnTo>
                <a:cubicBezTo>
                  <a:pt x="10310" y="6592"/>
                  <a:pt x="9731" y="6013"/>
                  <a:pt x="9021" y="6013"/>
                </a:cubicBezTo>
                <a:cubicBezTo>
                  <a:pt x="8310" y="6013"/>
                  <a:pt x="7732" y="6592"/>
                  <a:pt x="7732" y="7302"/>
                </a:cubicBezTo>
                <a:lnTo>
                  <a:pt x="7732" y="11655"/>
                </a:lnTo>
                <a:cubicBezTo>
                  <a:pt x="7732" y="11892"/>
                  <a:pt x="7539" y="12085"/>
                  <a:pt x="7303" y="12085"/>
                </a:cubicBezTo>
                <a:cubicBezTo>
                  <a:pt x="7066" y="12085"/>
                  <a:pt x="6873" y="11892"/>
                  <a:pt x="6873" y="11655"/>
                </a:cubicBezTo>
                <a:lnTo>
                  <a:pt x="6873" y="5510"/>
                </a:lnTo>
                <a:cubicBezTo>
                  <a:pt x="7373" y="5333"/>
                  <a:pt x="7732" y="4855"/>
                  <a:pt x="7732" y="4295"/>
                </a:cubicBezTo>
                <a:cubicBezTo>
                  <a:pt x="7732" y="3735"/>
                  <a:pt x="7373" y="3257"/>
                  <a:pt x="6873" y="3080"/>
                </a:cubicBezTo>
                <a:lnTo>
                  <a:pt x="6873" y="1288"/>
                </a:lnTo>
                <a:cubicBezTo>
                  <a:pt x="6873" y="578"/>
                  <a:pt x="6295" y="0"/>
                  <a:pt x="5584" y="0"/>
                </a:cubicBezTo>
                <a:cubicBezTo>
                  <a:pt x="4874" y="0"/>
                  <a:pt x="4296" y="578"/>
                  <a:pt x="4296" y="1288"/>
                </a:cubicBezTo>
                <a:lnTo>
                  <a:pt x="4296" y="1362"/>
                </a:lnTo>
                <a:cubicBezTo>
                  <a:pt x="3796" y="1539"/>
                  <a:pt x="3437" y="2017"/>
                  <a:pt x="3437" y="2577"/>
                </a:cubicBezTo>
                <a:cubicBezTo>
                  <a:pt x="3437" y="3137"/>
                  <a:pt x="3796" y="3615"/>
                  <a:pt x="4296" y="3792"/>
                </a:cubicBezTo>
                <a:lnTo>
                  <a:pt x="4296" y="9434"/>
                </a:lnTo>
                <a:cubicBezTo>
                  <a:pt x="3796" y="9256"/>
                  <a:pt x="3437" y="8779"/>
                  <a:pt x="3437" y="8219"/>
                </a:cubicBezTo>
                <a:lnTo>
                  <a:pt x="3437" y="5154"/>
                </a:lnTo>
                <a:cubicBezTo>
                  <a:pt x="3437" y="4444"/>
                  <a:pt x="2858" y="3866"/>
                  <a:pt x="2148" y="3866"/>
                </a:cubicBezTo>
                <a:cubicBezTo>
                  <a:pt x="1437" y="3866"/>
                  <a:pt x="859" y="4444"/>
                  <a:pt x="859" y="5154"/>
                </a:cubicBezTo>
                <a:lnTo>
                  <a:pt x="859" y="5228"/>
                </a:lnTo>
                <a:cubicBezTo>
                  <a:pt x="359" y="5405"/>
                  <a:pt x="0" y="5883"/>
                  <a:pt x="0" y="6443"/>
                </a:cubicBezTo>
                <a:cubicBezTo>
                  <a:pt x="0" y="7003"/>
                  <a:pt x="359" y="7481"/>
                  <a:pt x="859" y="7658"/>
                </a:cubicBezTo>
                <a:lnTo>
                  <a:pt x="859" y="8219"/>
                </a:lnTo>
                <a:cubicBezTo>
                  <a:pt x="859" y="10214"/>
                  <a:pt x="2380" y="11862"/>
                  <a:pt x="4323" y="12064"/>
                </a:cubicBezTo>
                <a:cubicBezTo>
                  <a:pt x="4523" y="13529"/>
                  <a:pt x="5783" y="14662"/>
                  <a:pt x="7303" y="14662"/>
                </a:cubicBezTo>
                <a:cubicBezTo>
                  <a:pt x="8822" y="14662"/>
                  <a:pt x="10082" y="13529"/>
                  <a:pt x="10282" y="12064"/>
                </a:cubicBezTo>
                <a:cubicBezTo>
                  <a:pt x="12225" y="11862"/>
                  <a:pt x="13746" y="10214"/>
                  <a:pt x="13746" y="8219"/>
                </a:cubicBezTo>
                <a:lnTo>
                  <a:pt x="13746" y="7229"/>
                </a:lnTo>
                <a:cubicBezTo>
                  <a:pt x="14246" y="7051"/>
                  <a:pt x="14605" y="6573"/>
                  <a:pt x="14605" y="6013"/>
                </a:cubicBezTo>
                <a:cubicBezTo>
                  <a:pt x="14605" y="5453"/>
                  <a:pt x="14246" y="4976"/>
                  <a:pt x="13746" y="479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55"/>
          <p:cNvSpPr/>
          <p:nvPr/>
        </p:nvSpPr>
        <p:spPr>
          <a:xfrm>
            <a:off x="4406328" y="2742362"/>
            <a:ext cx="317579" cy="317579"/>
          </a:xfrm>
          <a:custGeom>
            <a:rect b="b" l="l" r="r" t="t"/>
            <a:pathLst>
              <a:path extrusionOk="0" h="14662" w="14662">
                <a:moveTo>
                  <a:pt x="14662" y="6901"/>
                </a:moveTo>
                <a:lnTo>
                  <a:pt x="9490" y="6901"/>
                </a:lnTo>
                <a:lnTo>
                  <a:pt x="14268" y="4922"/>
                </a:lnTo>
                <a:lnTo>
                  <a:pt x="13939" y="4128"/>
                </a:lnTo>
                <a:lnTo>
                  <a:pt x="9162" y="6108"/>
                </a:lnTo>
                <a:lnTo>
                  <a:pt x="12818" y="2451"/>
                </a:lnTo>
                <a:lnTo>
                  <a:pt x="12211" y="1843"/>
                </a:lnTo>
                <a:lnTo>
                  <a:pt x="8554" y="5500"/>
                </a:lnTo>
                <a:lnTo>
                  <a:pt x="10533" y="722"/>
                </a:lnTo>
                <a:lnTo>
                  <a:pt x="9739" y="393"/>
                </a:lnTo>
                <a:lnTo>
                  <a:pt x="7760" y="5171"/>
                </a:lnTo>
                <a:lnTo>
                  <a:pt x="7760" y="0"/>
                </a:lnTo>
                <a:lnTo>
                  <a:pt x="6901" y="0"/>
                </a:lnTo>
                <a:lnTo>
                  <a:pt x="6901" y="5171"/>
                </a:lnTo>
                <a:lnTo>
                  <a:pt x="4922" y="393"/>
                </a:lnTo>
                <a:lnTo>
                  <a:pt x="4128" y="722"/>
                </a:lnTo>
                <a:lnTo>
                  <a:pt x="6107" y="5500"/>
                </a:lnTo>
                <a:lnTo>
                  <a:pt x="2451" y="1843"/>
                </a:lnTo>
                <a:lnTo>
                  <a:pt x="1843" y="2451"/>
                </a:lnTo>
                <a:lnTo>
                  <a:pt x="5500" y="6108"/>
                </a:lnTo>
                <a:lnTo>
                  <a:pt x="722" y="4128"/>
                </a:lnTo>
                <a:lnTo>
                  <a:pt x="393" y="4922"/>
                </a:lnTo>
                <a:lnTo>
                  <a:pt x="5171" y="6901"/>
                </a:lnTo>
                <a:lnTo>
                  <a:pt x="0" y="6901"/>
                </a:lnTo>
                <a:lnTo>
                  <a:pt x="0" y="7760"/>
                </a:lnTo>
                <a:lnTo>
                  <a:pt x="5171" y="7760"/>
                </a:lnTo>
                <a:lnTo>
                  <a:pt x="393" y="9739"/>
                </a:lnTo>
                <a:lnTo>
                  <a:pt x="722" y="10533"/>
                </a:lnTo>
                <a:lnTo>
                  <a:pt x="5500" y="8554"/>
                </a:lnTo>
                <a:lnTo>
                  <a:pt x="1843" y="12211"/>
                </a:lnTo>
                <a:lnTo>
                  <a:pt x="2451" y="12818"/>
                </a:lnTo>
                <a:lnTo>
                  <a:pt x="6107" y="9162"/>
                </a:lnTo>
                <a:lnTo>
                  <a:pt x="4128" y="13939"/>
                </a:lnTo>
                <a:lnTo>
                  <a:pt x="4922" y="14268"/>
                </a:lnTo>
                <a:lnTo>
                  <a:pt x="6901" y="9490"/>
                </a:lnTo>
                <a:lnTo>
                  <a:pt x="6901" y="14662"/>
                </a:lnTo>
                <a:lnTo>
                  <a:pt x="7760" y="14662"/>
                </a:lnTo>
                <a:lnTo>
                  <a:pt x="7760" y="9490"/>
                </a:lnTo>
                <a:lnTo>
                  <a:pt x="9739" y="14268"/>
                </a:lnTo>
                <a:lnTo>
                  <a:pt x="10533" y="13939"/>
                </a:lnTo>
                <a:lnTo>
                  <a:pt x="8554" y="9162"/>
                </a:lnTo>
                <a:lnTo>
                  <a:pt x="12211" y="12818"/>
                </a:lnTo>
                <a:lnTo>
                  <a:pt x="12818" y="12211"/>
                </a:lnTo>
                <a:lnTo>
                  <a:pt x="9161" y="8554"/>
                </a:lnTo>
                <a:lnTo>
                  <a:pt x="13939" y="10533"/>
                </a:lnTo>
                <a:lnTo>
                  <a:pt x="14268" y="9739"/>
                </a:lnTo>
                <a:lnTo>
                  <a:pt x="9490" y="7760"/>
                </a:lnTo>
                <a:lnTo>
                  <a:pt x="14662" y="7760"/>
                </a:lnTo>
                <a:lnTo>
                  <a:pt x="14662" y="6901"/>
                </a:lnTo>
                <a:close/>
                <a:moveTo>
                  <a:pt x="6901" y="6901"/>
                </a:moveTo>
                <a:lnTo>
                  <a:pt x="7760" y="6901"/>
                </a:lnTo>
                <a:lnTo>
                  <a:pt x="7760" y="7760"/>
                </a:lnTo>
                <a:lnTo>
                  <a:pt x="6901" y="7760"/>
                </a:lnTo>
                <a:lnTo>
                  <a:pt x="6901" y="690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2" name="Google Shape;582;p55"/>
          <p:cNvGrpSpPr/>
          <p:nvPr/>
        </p:nvGrpSpPr>
        <p:grpSpPr>
          <a:xfrm>
            <a:off x="5787145" y="2738176"/>
            <a:ext cx="318254" cy="317574"/>
            <a:chOff x="2807360" y="2574603"/>
            <a:chExt cx="396974" cy="396126"/>
          </a:xfrm>
        </p:grpSpPr>
        <p:sp>
          <p:nvSpPr>
            <p:cNvPr id="583" name="Google Shape;583;p55"/>
            <p:cNvSpPr/>
            <p:nvPr/>
          </p:nvSpPr>
          <p:spPr>
            <a:xfrm>
              <a:off x="3075727" y="2615758"/>
              <a:ext cx="46299" cy="116602"/>
            </a:xfrm>
            <a:custGeom>
              <a:rect b="b" l="l" r="r" t="t"/>
              <a:pathLst>
                <a:path extrusionOk="0" h="4315" w="1714">
                  <a:moveTo>
                    <a:pt x="425" y="4315"/>
                  </a:moveTo>
                  <a:cubicBezTo>
                    <a:pt x="1183" y="3982"/>
                    <a:pt x="1714" y="3226"/>
                    <a:pt x="1714" y="2347"/>
                  </a:cubicBezTo>
                  <a:cubicBezTo>
                    <a:pt x="1714" y="1666"/>
                    <a:pt x="1385" y="1018"/>
                    <a:pt x="835" y="614"/>
                  </a:cubicBezTo>
                  <a:lnTo>
                    <a:pt x="0" y="0"/>
                  </a:lnTo>
                  <a:cubicBezTo>
                    <a:pt x="275" y="605"/>
                    <a:pt x="425" y="1269"/>
                    <a:pt x="425" y="1952"/>
                  </a:cubicBezTo>
                  <a:lnTo>
                    <a:pt x="425" y="43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55"/>
            <p:cNvSpPr/>
            <p:nvPr/>
          </p:nvSpPr>
          <p:spPr>
            <a:xfrm>
              <a:off x="2889671" y="2615758"/>
              <a:ext cx="46299" cy="116602"/>
            </a:xfrm>
            <a:custGeom>
              <a:rect b="b" l="l" r="r" t="t"/>
              <a:pathLst>
                <a:path extrusionOk="0" h="4315" w="1714">
                  <a:moveTo>
                    <a:pt x="1289" y="4315"/>
                  </a:moveTo>
                  <a:lnTo>
                    <a:pt x="1289" y="1952"/>
                  </a:lnTo>
                  <a:cubicBezTo>
                    <a:pt x="1289" y="1269"/>
                    <a:pt x="1439" y="605"/>
                    <a:pt x="1714" y="0"/>
                  </a:cubicBezTo>
                  <a:lnTo>
                    <a:pt x="879" y="614"/>
                  </a:lnTo>
                  <a:cubicBezTo>
                    <a:pt x="329" y="1018"/>
                    <a:pt x="0" y="1666"/>
                    <a:pt x="0" y="2347"/>
                  </a:cubicBezTo>
                  <a:cubicBezTo>
                    <a:pt x="0" y="3226"/>
                    <a:pt x="531" y="3982"/>
                    <a:pt x="1289" y="431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55"/>
            <p:cNvSpPr/>
            <p:nvPr/>
          </p:nvSpPr>
          <p:spPr>
            <a:xfrm>
              <a:off x="2947974" y="2574603"/>
              <a:ext cx="115756" cy="175775"/>
            </a:xfrm>
            <a:custGeom>
              <a:rect b="b" l="l" r="r" t="t"/>
              <a:pathLst>
                <a:path extrusionOk="0" h="6515" w="4296">
                  <a:moveTo>
                    <a:pt x="3866" y="6472"/>
                  </a:moveTo>
                  <a:cubicBezTo>
                    <a:pt x="4013" y="6472"/>
                    <a:pt x="4157" y="6487"/>
                    <a:pt x="4296" y="6515"/>
                  </a:cubicBezTo>
                  <a:lnTo>
                    <a:pt x="4296" y="3471"/>
                  </a:lnTo>
                  <a:cubicBezTo>
                    <a:pt x="4296" y="2098"/>
                    <a:pt x="3555" y="815"/>
                    <a:pt x="2363" y="125"/>
                  </a:cubicBezTo>
                  <a:lnTo>
                    <a:pt x="2148" y="0"/>
                  </a:lnTo>
                  <a:lnTo>
                    <a:pt x="1933" y="125"/>
                  </a:lnTo>
                  <a:cubicBezTo>
                    <a:pt x="741" y="816"/>
                    <a:pt x="0" y="2098"/>
                    <a:pt x="0" y="3471"/>
                  </a:cubicBezTo>
                  <a:lnTo>
                    <a:pt x="0" y="6515"/>
                  </a:lnTo>
                  <a:cubicBezTo>
                    <a:pt x="139" y="6487"/>
                    <a:pt x="283" y="6472"/>
                    <a:pt x="430" y="6472"/>
                  </a:cubicBezTo>
                  <a:lnTo>
                    <a:pt x="3866" y="64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55"/>
            <p:cNvSpPr/>
            <p:nvPr/>
          </p:nvSpPr>
          <p:spPr>
            <a:xfrm>
              <a:off x="2807360" y="2772663"/>
              <a:ext cx="396974" cy="198065"/>
            </a:xfrm>
            <a:custGeom>
              <a:rect b="b" l="l" r="r" t="t"/>
              <a:pathLst>
                <a:path extrusionOk="0" h="7331" w="14662">
                  <a:moveTo>
                    <a:pt x="14233" y="859"/>
                  </a:moveTo>
                  <a:cubicBezTo>
                    <a:pt x="13032" y="859"/>
                    <a:pt x="12056" y="1835"/>
                    <a:pt x="12056" y="3035"/>
                  </a:cubicBezTo>
                  <a:lnTo>
                    <a:pt x="12056" y="4324"/>
                  </a:lnTo>
                  <a:cubicBezTo>
                    <a:pt x="12056" y="5508"/>
                    <a:pt x="11093" y="6472"/>
                    <a:pt x="9908" y="6472"/>
                  </a:cubicBezTo>
                  <a:cubicBezTo>
                    <a:pt x="8724" y="6472"/>
                    <a:pt x="7760" y="5508"/>
                    <a:pt x="7760" y="4324"/>
                  </a:cubicBezTo>
                  <a:lnTo>
                    <a:pt x="7760" y="3436"/>
                  </a:lnTo>
                  <a:lnTo>
                    <a:pt x="8620" y="3436"/>
                  </a:lnTo>
                  <a:lnTo>
                    <a:pt x="8620" y="4324"/>
                  </a:lnTo>
                  <a:cubicBezTo>
                    <a:pt x="8620" y="5035"/>
                    <a:pt x="9198" y="5613"/>
                    <a:pt x="9908" y="5613"/>
                  </a:cubicBezTo>
                  <a:cubicBezTo>
                    <a:pt x="10619" y="5613"/>
                    <a:pt x="11197" y="5035"/>
                    <a:pt x="11197" y="4324"/>
                  </a:cubicBezTo>
                  <a:lnTo>
                    <a:pt x="11197" y="3007"/>
                  </a:lnTo>
                  <a:lnTo>
                    <a:pt x="10338" y="3007"/>
                  </a:lnTo>
                  <a:lnTo>
                    <a:pt x="10338" y="4324"/>
                  </a:lnTo>
                  <a:cubicBezTo>
                    <a:pt x="10338" y="4561"/>
                    <a:pt x="10145" y="4754"/>
                    <a:pt x="9908" y="4754"/>
                  </a:cubicBezTo>
                  <a:cubicBezTo>
                    <a:pt x="9671" y="4754"/>
                    <a:pt x="9479" y="4561"/>
                    <a:pt x="9479" y="4324"/>
                  </a:cubicBezTo>
                  <a:lnTo>
                    <a:pt x="9479" y="2503"/>
                  </a:lnTo>
                  <a:cubicBezTo>
                    <a:pt x="9979" y="2326"/>
                    <a:pt x="10338" y="1848"/>
                    <a:pt x="10338" y="1288"/>
                  </a:cubicBezTo>
                  <a:cubicBezTo>
                    <a:pt x="10338" y="578"/>
                    <a:pt x="9760" y="0"/>
                    <a:pt x="9049" y="0"/>
                  </a:cubicBezTo>
                  <a:lnTo>
                    <a:pt x="5613" y="0"/>
                  </a:lnTo>
                  <a:cubicBezTo>
                    <a:pt x="4902" y="0"/>
                    <a:pt x="4324" y="578"/>
                    <a:pt x="4324" y="1288"/>
                  </a:cubicBezTo>
                  <a:cubicBezTo>
                    <a:pt x="4324" y="1848"/>
                    <a:pt x="4683" y="2326"/>
                    <a:pt x="5183" y="2503"/>
                  </a:cubicBezTo>
                  <a:lnTo>
                    <a:pt x="5183" y="4324"/>
                  </a:lnTo>
                  <a:cubicBezTo>
                    <a:pt x="5183" y="4561"/>
                    <a:pt x="4990" y="4754"/>
                    <a:pt x="4754" y="4754"/>
                  </a:cubicBezTo>
                  <a:cubicBezTo>
                    <a:pt x="4517" y="4754"/>
                    <a:pt x="4324" y="4561"/>
                    <a:pt x="4324" y="4324"/>
                  </a:cubicBezTo>
                  <a:lnTo>
                    <a:pt x="4324" y="3007"/>
                  </a:lnTo>
                  <a:lnTo>
                    <a:pt x="3465" y="3007"/>
                  </a:lnTo>
                  <a:lnTo>
                    <a:pt x="3465" y="4324"/>
                  </a:lnTo>
                  <a:cubicBezTo>
                    <a:pt x="3465" y="5035"/>
                    <a:pt x="4043" y="5613"/>
                    <a:pt x="4754" y="5613"/>
                  </a:cubicBezTo>
                  <a:cubicBezTo>
                    <a:pt x="5464" y="5613"/>
                    <a:pt x="6042" y="5035"/>
                    <a:pt x="6042" y="4324"/>
                  </a:cubicBezTo>
                  <a:lnTo>
                    <a:pt x="6042" y="3436"/>
                  </a:lnTo>
                  <a:lnTo>
                    <a:pt x="6901" y="3436"/>
                  </a:lnTo>
                  <a:lnTo>
                    <a:pt x="6901" y="4324"/>
                  </a:lnTo>
                  <a:cubicBezTo>
                    <a:pt x="6901" y="5508"/>
                    <a:pt x="5938" y="6472"/>
                    <a:pt x="4754" y="6472"/>
                  </a:cubicBezTo>
                  <a:cubicBezTo>
                    <a:pt x="3569" y="6472"/>
                    <a:pt x="2606" y="5508"/>
                    <a:pt x="2606" y="4324"/>
                  </a:cubicBezTo>
                  <a:lnTo>
                    <a:pt x="2606" y="3035"/>
                  </a:lnTo>
                  <a:cubicBezTo>
                    <a:pt x="2606" y="1835"/>
                    <a:pt x="1629" y="859"/>
                    <a:pt x="429" y="859"/>
                  </a:cubicBezTo>
                  <a:lnTo>
                    <a:pt x="0" y="859"/>
                  </a:lnTo>
                  <a:lnTo>
                    <a:pt x="0" y="2119"/>
                  </a:lnTo>
                  <a:cubicBezTo>
                    <a:pt x="0" y="3172"/>
                    <a:pt x="752" y="4053"/>
                    <a:pt x="1747" y="4253"/>
                  </a:cubicBezTo>
                  <a:lnTo>
                    <a:pt x="1747" y="4324"/>
                  </a:lnTo>
                  <a:cubicBezTo>
                    <a:pt x="1747" y="5982"/>
                    <a:pt x="3096" y="7331"/>
                    <a:pt x="4754" y="7331"/>
                  </a:cubicBezTo>
                  <a:cubicBezTo>
                    <a:pt x="5846" y="7331"/>
                    <a:pt x="6804" y="6745"/>
                    <a:pt x="7331" y="5871"/>
                  </a:cubicBezTo>
                  <a:cubicBezTo>
                    <a:pt x="7857" y="6745"/>
                    <a:pt x="8816" y="7331"/>
                    <a:pt x="9908" y="7331"/>
                  </a:cubicBezTo>
                  <a:cubicBezTo>
                    <a:pt x="11566" y="7331"/>
                    <a:pt x="12915" y="5982"/>
                    <a:pt x="12915" y="4324"/>
                  </a:cubicBezTo>
                  <a:lnTo>
                    <a:pt x="12915" y="4253"/>
                  </a:lnTo>
                  <a:cubicBezTo>
                    <a:pt x="13910" y="4053"/>
                    <a:pt x="14662" y="3172"/>
                    <a:pt x="14662" y="2119"/>
                  </a:cubicBezTo>
                  <a:lnTo>
                    <a:pt x="14662" y="859"/>
                  </a:lnTo>
                  <a:lnTo>
                    <a:pt x="14233" y="85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 name="Shape 590"/>
        <p:cNvGrpSpPr/>
        <p:nvPr/>
      </p:nvGrpSpPr>
      <p:grpSpPr>
        <a:xfrm>
          <a:off x="0" y="0"/>
          <a:ext cx="0" cy="0"/>
          <a:chOff x="0" y="0"/>
          <a:chExt cx="0" cy="0"/>
        </a:xfrm>
      </p:grpSpPr>
      <p:sp>
        <p:nvSpPr>
          <p:cNvPr id="591" name="Google Shape;591;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Mysterious sea creatures</a:t>
            </a:r>
            <a:endParaRPr b="0"/>
          </a:p>
        </p:txBody>
      </p:sp>
      <p:sp>
        <p:nvSpPr>
          <p:cNvPr id="592" name="Google Shape;592;p56"/>
          <p:cNvSpPr txBox="1"/>
          <p:nvPr/>
        </p:nvSpPr>
        <p:spPr>
          <a:xfrm>
            <a:off x="3825000" y="2048175"/>
            <a:ext cx="1494000" cy="880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100">
                <a:solidFill>
                  <a:schemeClr val="dk1"/>
                </a:solidFill>
                <a:latin typeface="Mali Medium"/>
                <a:ea typeface="Mali Medium"/>
                <a:cs typeface="Mali Medium"/>
                <a:sym typeface="Mali Medium"/>
              </a:rPr>
              <a:t>Jellyfish</a:t>
            </a:r>
            <a:endParaRPr sz="2100">
              <a:solidFill>
                <a:schemeClr val="dk1"/>
              </a:solidFill>
              <a:latin typeface="Mali Medium"/>
              <a:ea typeface="Mali Medium"/>
              <a:cs typeface="Mali Medium"/>
              <a:sym typeface="Mali Medium"/>
            </a:endParaRPr>
          </a:p>
        </p:txBody>
      </p:sp>
      <p:cxnSp>
        <p:nvCxnSpPr>
          <p:cNvPr id="593" name="Google Shape;593;p56"/>
          <p:cNvCxnSpPr>
            <a:stCxn id="592" idx="0"/>
            <a:endCxn id="594" idx="1"/>
          </p:cNvCxnSpPr>
          <p:nvPr/>
        </p:nvCxnSpPr>
        <p:spPr>
          <a:xfrm rot="-5400000">
            <a:off x="5230650" y="1126125"/>
            <a:ext cx="263400" cy="1580700"/>
          </a:xfrm>
          <a:prstGeom prst="bentConnector2">
            <a:avLst/>
          </a:prstGeom>
          <a:noFill/>
          <a:ln cap="flat" cmpd="sng" w="9525">
            <a:solidFill>
              <a:schemeClr val="dk2"/>
            </a:solidFill>
            <a:prstDash val="solid"/>
            <a:round/>
            <a:headEnd len="med" w="med" type="none"/>
            <a:tailEnd len="med" w="med" type="none"/>
          </a:ln>
        </p:spPr>
      </p:cxnSp>
      <p:cxnSp>
        <p:nvCxnSpPr>
          <p:cNvPr id="595" name="Google Shape;595;p56"/>
          <p:cNvCxnSpPr>
            <a:stCxn id="592" idx="2"/>
            <a:endCxn id="596" idx="1"/>
          </p:cNvCxnSpPr>
          <p:nvPr/>
        </p:nvCxnSpPr>
        <p:spPr>
          <a:xfrm flipH="1" rot="-5400000">
            <a:off x="5230500" y="2270175"/>
            <a:ext cx="263700" cy="1580700"/>
          </a:xfrm>
          <a:prstGeom prst="bentConnector2">
            <a:avLst/>
          </a:prstGeom>
          <a:noFill/>
          <a:ln cap="flat" cmpd="sng" w="9525">
            <a:solidFill>
              <a:schemeClr val="dk2"/>
            </a:solidFill>
            <a:prstDash val="solid"/>
            <a:round/>
            <a:headEnd len="med" w="med" type="none"/>
            <a:tailEnd len="med" w="med" type="none"/>
          </a:ln>
        </p:spPr>
      </p:cxnSp>
      <p:cxnSp>
        <p:nvCxnSpPr>
          <p:cNvPr id="597" name="Google Shape;597;p56"/>
          <p:cNvCxnSpPr>
            <a:stCxn id="592" idx="0"/>
            <a:endCxn id="598" idx="3"/>
          </p:cNvCxnSpPr>
          <p:nvPr/>
        </p:nvCxnSpPr>
        <p:spPr>
          <a:xfrm flipH="1" rot="5400000">
            <a:off x="3649950" y="1126125"/>
            <a:ext cx="263400" cy="1580700"/>
          </a:xfrm>
          <a:prstGeom prst="bentConnector2">
            <a:avLst/>
          </a:prstGeom>
          <a:noFill/>
          <a:ln cap="flat" cmpd="sng" w="9525">
            <a:solidFill>
              <a:schemeClr val="dk2"/>
            </a:solidFill>
            <a:prstDash val="solid"/>
            <a:round/>
            <a:headEnd len="med" w="med" type="none"/>
            <a:tailEnd len="med" w="med" type="none"/>
          </a:ln>
        </p:spPr>
      </p:cxnSp>
      <p:cxnSp>
        <p:nvCxnSpPr>
          <p:cNvPr id="599" name="Google Shape;599;p56"/>
          <p:cNvCxnSpPr>
            <a:stCxn id="592" idx="2"/>
            <a:endCxn id="600" idx="3"/>
          </p:cNvCxnSpPr>
          <p:nvPr/>
        </p:nvCxnSpPr>
        <p:spPr>
          <a:xfrm rot="5400000">
            <a:off x="3649800" y="2270175"/>
            <a:ext cx="263700" cy="1580700"/>
          </a:xfrm>
          <a:prstGeom prst="bentConnector2">
            <a:avLst/>
          </a:prstGeom>
          <a:noFill/>
          <a:ln cap="flat" cmpd="sng" w="9525">
            <a:solidFill>
              <a:schemeClr val="dk2"/>
            </a:solidFill>
            <a:prstDash val="solid"/>
            <a:round/>
            <a:headEnd len="med" w="med" type="none"/>
            <a:tailEnd len="med" w="med" type="none"/>
          </a:ln>
        </p:spPr>
      </p:cxnSp>
      <p:sp>
        <p:nvSpPr>
          <p:cNvPr id="601" name="Google Shape;601;p56"/>
          <p:cNvSpPr txBox="1"/>
          <p:nvPr>
            <p:ph idx="4294967295" type="subTitle"/>
          </p:nvPr>
        </p:nvSpPr>
        <p:spPr>
          <a:xfrm>
            <a:off x="818088" y="1872613"/>
            <a:ext cx="2173200" cy="88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598" name="Google Shape;598;p56"/>
          <p:cNvSpPr txBox="1"/>
          <p:nvPr>
            <p:ph idx="4294967295" type="subTitle"/>
          </p:nvPr>
        </p:nvSpPr>
        <p:spPr>
          <a:xfrm>
            <a:off x="818088" y="1611988"/>
            <a:ext cx="2173200" cy="3453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100">
                <a:latin typeface="Mali Medium"/>
                <a:ea typeface="Mali Medium"/>
                <a:cs typeface="Mali Medium"/>
                <a:sym typeface="Mali Medium"/>
              </a:rPr>
              <a:t>Mercury</a:t>
            </a:r>
            <a:endParaRPr sz="2100">
              <a:latin typeface="Mali Medium"/>
              <a:ea typeface="Mali Medium"/>
              <a:cs typeface="Mali Medium"/>
              <a:sym typeface="Mali Medium"/>
            </a:endParaRPr>
          </a:p>
        </p:txBody>
      </p:sp>
      <p:sp>
        <p:nvSpPr>
          <p:cNvPr id="602" name="Google Shape;602;p56"/>
          <p:cNvSpPr txBox="1"/>
          <p:nvPr>
            <p:ph idx="4294967295" type="subTitle"/>
          </p:nvPr>
        </p:nvSpPr>
        <p:spPr>
          <a:xfrm>
            <a:off x="6152663" y="1872613"/>
            <a:ext cx="2173200" cy="8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a:t>
            </a:r>
            <a:endParaRPr/>
          </a:p>
        </p:txBody>
      </p:sp>
      <p:sp>
        <p:nvSpPr>
          <p:cNvPr id="594" name="Google Shape;594;p56"/>
          <p:cNvSpPr txBox="1"/>
          <p:nvPr>
            <p:ph idx="4294967295" type="subTitle"/>
          </p:nvPr>
        </p:nvSpPr>
        <p:spPr>
          <a:xfrm>
            <a:off x="6152663" y="1611988"/>
            <a:ext cx="2173200" cy="3453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100">
                <a:latin typeface="Mali Medium"/>
                <a:ea typeface="Mali Medium"/>
                <a:cs typeface="Mali Medium"/>
                <a:sym typeface="Mali Medium"/>
              </a:rPr>
              <a:t>Venus</a:t>
            </a:r>
            <a:endParaRPr sz="2100">
              <a:latin typeface="Mali Medium"/>
              <a:ea typeface="Mali Medium"/>
              <a:cs typeface="Mali Medium"/>
              <a:sym typeface="Mali Medium"/>
            </a:endParaRPr>
          </a:p>
        </p:txBody>
      </p:sp>
      <p:sp>
        <p:nvSpPr>
          <p:cNvPr id="603" name="Google Shape;603;p56"/>
          <p:cNvSpPr txBox="1"/>
          <p:nvPr>
            <p:ph idx="4294967295" type="subTitle"/>
          </p:nvPr>
        </p:nvSpPr>
        <p:spPr>
          <a:xfrm>
            <a:off x="818088" y="3280338"/>
            <a:ext cx="2173200" cy="88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600" name="Google Shape;600;p56"/>
          <p:cNvSpPr txBox="1"/>
          <p:nvPr>
            <p:ph idx="4294967295" type="subTitle"/>
          </p:nvPr>
        </p:nvSpPr>
        <p:spPr>
          <a:xfrm>
            <a:off x="818088" y="3019713"/>
            <a:ext cx="2173200" cy="3453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100">
                <a:latin typeface="Mali Medium"/>
                <a:ea typeface="Mali Medium"/>
                <a:cs typeface="Mali Medium"/>
                <a:sym typeface="Mali Medium"/>
              </a:rPr>
              <a:t>Mars</a:t>
            </a:r>
            <a:endParaRPr sz="2100">
              <a:latin typeface="Mali Medium"/>
              <a:ea typeface="Mali Medium"/>
              <a:cs typeface="Mali Medium"/>
              <a:sym typeface="Mali Medium"/>
            </a:endParaRPr>
          </a:p>
        </p:txBody>
      </p:sp>
      <p:sp>
        <p:nvSpPr>
          <p:cNvPr id="604" name="Google Shape;604;p56"/>
          <p:cNvSpPr txBox="1"/>
          <p:nvPr>
            <p:ph idx="4294967295" type="subTitle"/>
          </p:nvPr>
        </p:nvSpPr>
        <p:spPr>
          <a:xfrm>
            <a:off x="6152663" y="3280338"/>
            <a:ext cx="2173200" cy="88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596" name="Google Shape;596;p56"/>
          <p:cNvSpPr txBox="1"/>
          <p:nvPr>
            <p:ph idx="4294967295" type="subTitle"/>
          </p:nvPr>
        </p:nvSpPr>
        <p:spPr>
          <a:xfrm>
            <a:off x="6152663" y="3019713"/>
            <a:ext cx="2173200" cy="3453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100">
                <a:latin typeface="Mali Medium"/>
                <a:ea typeface="Mali Medium"/>
                <a:cs typeface="Mali Medium"/>
                <a:sym typeface="Mali Medium"/>
              </a:rPr>
              <a:t>Jupiter</a:t>
            </a:r>
            <a:endParaRPr sz="2100">
              <a:latin typeface="Mali Medium"/>
              <a:ea typeface="Mali Medium"/>
              <a:cs typeface="Mali Medium"/>
              <a:sym typeface="Mali Medium"/>
            </a:endParaRPr>
          </a:p>
        </p:txBody>
      </p:sp>
      <p:pic>
        <p:nvPicPr>
          <p:cNvPr id="605" name="Google Shape;605;p56"/>
          <p:cNvPicPr preferRelativeResize="0"/>
          <p:nvPr/>
        </p:nvPicPr>
        <p:blipFill rotWithShape="1">
          <a:blip r:embed="rId3">
            <a:alphaModFix/>
          </a:blip>
          <a:srcRect b="0" l="36645" r="24775" t="49148"/>
          <a:stretch/>
        </p:blipFill>
        <p:spPr>
          <a:xfrm>
            <a:off x="8152000" y="0"/>
            <a:ext cx="992000" cy="130755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t>
            </a:r>
            <a:r>
              <a:rPr lang="en"/>
              <a:t>ellyfish d</a:t>
            </a:r>
            <a:r>
              <a:rPr b="0" lang="en"/>
              <a:t>iversity</a:t>
            </a:r>
            <a:r>
              <a:rPr b="0" lang="en"/>
              <a:t> </a:t>
            </a:r>
            <a:endParaRPr b="0"/>
          </a:p>
        </p:txBody>
      </p:sp>
      <p:sp>
        <p:nvSpPr>
          <p:cNvPr id="611" name="Google Shape;611;p57"/>
          <p:cNvSpPr txBox="1"/>
          <p:nvPr/>
        </p:nvSpPr>
        <p:spPr>
          <a:xfrm>
            <a:off x="981900" y="4390825"/>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u="sng">
                <a:solidFill>
                  <a:schemeClr val="dk1"/>
                </a:solidFill>
                <a:latin typeface="Lato"/>
                <a:ea typeface="Lato"/>
                <a:cs typeface="Lato"/>
                <a:sym typeface="Lato"/>
                <a:hlinkClick r:id="rId3">
                  <a:extLst>
                    <a:ext uri="{A12FA001-AC4F-418D-AE19-62706E023703}">
                      <ahyp:hlinkClr val="tx"/>
                    </a:ext>
                  </a:extLst>
                </a:hlinkClick>
              </a:rPr>
              <a:t>For more info, click here</a:t>
            </a:r>
            <a:endParaRPr b="1" sz="1000" u="sng">
              <a:solidFill>
                <a:schemeClr val="dk1"/>
              </a:solidFill>
              <a:latin typeface="Lato"/>
              <a:ea typeface="Lato"/>
              <a:cs typeface="Lato"/>
              <a:sym typeface="Lato"/>
            </a:endParaRPr>
          </a:p>
        </p:txBody>
      </p:sp>
      <p:pic>
        <p:nvPicPr>
          <p:cNvPr id="612" name="Google Shape;612;p57" title="Chart">
            <a:hlinkClick r:id="rId4"/>
          </p:cNvPr>
          <p:cNvPicPr preferRelativeResize="0"/>
          <p:nvPr/>
        </p:nvPicPr>
        <p:blipFill>
          <a:blip r:embed="rId5">
            <a:alphaModFix/>
          </a:blip>
          <a:stretch>
            <a:fillRect/>
          </a:stretch>
        </p:blipFill>
        <p:spPr>
          <a:xfrm>
            <a:off x="792000" y="1402913"/>
            <a:ext cx="4553901" cy="2815825"/>
          </a:xfrm>
          <a:prstGeom prst="rect">
            <a:avLst/>
          </a:prstGeom>
          <a:noFill/>
          <a:ln>
            <a:noFill/>
          </a:ln>
        </p:spPr>
      </p:pic>
      <p:sp>
        <p:nvSpPr>
          <p:cNvPr id="613" name="Google Shape;613;p57"/>
          <p:cNvSpPr txBox="1"/>
          <p:nvPr/>
        </p:nvSpPr>
        <p:spPr>
          <a:xfrm>
            <a:off x="5807350" y="1518200"/>
            <a:ext cx="2544600" cy="3453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Mars</a:t>
            </a:r>
            <a:endParaRPr sz="2100">
              <a:solidFill>
                <a:schemeClr val="dk1"/>
              </a:solidFill>
              <a:latin typeface="Mali Medium"/>
              <a:ea typeface="Mali Medium"/>
              <a:cs typeface="Mali Medium"/>
              <a:sym typeface="Mali Medium"/>
            </a:endParaRPr>
          </a:p>
        </p:txBody>
      </p:sp>
      <p:sp>
        <p:nvSpPr>
          <p:cNvPr id="614" name="Google Shape;614;p57"/>
          <p:cNvSpPr txBox="1"/>
          <p:nvPr/>
        </p:nvSpPr>
        <p:spPr>
          <a:xfrm>
            <a:off x="5807350" y="1788650"/>
            <a:ext cx="2544600" cy="2314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Despite being red, </a:t>
            </a:r>
            <a:r>
              <a:rPr b="1" lang="en">
                <a:solidFill>
                  <a:schemeClr val="dk1"/>
                </a:solidFill>
                <a:latin typeface="Cairo"/>
                <a:ea typeface="Cairo"/>
                <a:cs typeface="Cairo"/>
                <a:sym typeface="Cairo"/>
              </a:rPr>
              <a:t>Mars</a:t>
            </a:r>
            <a:r>
              <a:rPr lang="en">
                <a:solidFill>
                  <a:schemeClr val="dk1"/>
                </a:solidFill>
                <a:latin typeface="Cairo"/>
                <a:ea typeface="Cairo"/>
                <a:cs typeface="Cairo"/>
                <a:sym typeface="Cairo"/>
              </a:rPr>
              <a:t> is actually a cold place. It's full of iron oxide dust which gives the planet its reddish cast.</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dk1"/>
              </a:buClr>
              <a:buSzPts val="1400"/>
              <a:buFont typeface="Cairo"/>
              <a:buChar char="●"/>
            </a:pPr>
            <a:r>
              <a:rPr lang="en">
                <a:solidFill>
                  <a:schemeClr val="dk1"/>
                </a:solidFill>
                <a:latin typeface="Cairo"/>
                <a:ea typeface="Cairo"/>
                <a:cs typeface="Cairo"/>
                <a:sym typeface="Cairo"/>
              </a:rPr>
              <a:t>Jellyfish A</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dk1"/>
              </a:buClr>
              <a:buSzPts val="1400"/>
              <a:buFont typeface="Cairo"/>
              <a:buChar char="●"/>
            </a:pPr>
            <a:r>
              <a:rPr lang="en">
                <a:solidFill>
                  <a:schemeClr val="dk1"/>
                </a:solidFill>
                <a:latin typeface="Cairo"/>
                <a:ea typeface="Cairo"/>
                <a:cs typeface="Cairo"/>
                <a:sym typeface="Cairo"/>
              </a:rPr>
              <a:t>Jellyfish B</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dk1"/>
              </a:buClr>
              <a:buSzPts val="1400"/>
              <a:buFont typeface="Cairo"/>
              <a:buChar char="●"/>
            </a:pPr>
            <a:r>
              <a:rPr lang="en">
                <a:solidFill>
                  <a:schemeClr val="dk1"/>
                </a:solidFill>
                <a:latin typeface="Cairo"/>
                <a:ea typeface="Cairo"/>
                <a:cs typeface="Cairo"/>
                <a:sym typeface="Cairo"/>
              </a:rPr>
              <a:t>Jellyfish C</a:t>
            </a:r>
            <a:endParaRPr>
              <a:solidFill>
                <a:schemeClr val="dk1"/>
              </a:solidFill>
              <a:latin typeface="Cairo"/>
              <a:ea typeface="Cairo"/>
              <a:cs typeface="Cairo"/>
              <a:sym typeface="Cairo"/>
            </a:endParaRPr>
          </a:p>
          <a:p>
            <a:pPr indent="-317500" lvl="0" marL="457200" rtl="0" algn="l">
              <a:lnSpc>
                <a:spcPct val="115000"/>
              </a:lnSpc>
              <a:spcBef>
                <a:spcPts val="0"/>
              </a:spcBef>
              <a:spcAft>
                <a:spcPts val="0"/>
              </a:spcAft>
              <a:buClr>
                <a:schemeClr val="dk1"/>
              </a:buClr>
              <a:buSzPts val="1400"/>
              <a:buFont typeface="Cairo"/>
              <a:buChar char="●"/>
            </a:pPr>
            <a:r>
              <a:rPr lang="en">
                <a:solidFill>
                  <a:schemeClr val="dk1"/>
                </a:solidFill>
                <a:latin typeface="Cairo"/>
                <a:ea typeface="Cairo"/>
                <a:cs typeface="Cairo"/>
                <a:sym typeface="Cairo"/>
              </a:rPr>
              <a:t>Jellyfish D</a:t>
            </a:r>
            <a:endParaRPr>
              <a:solidFill>
                <a:schemeClr val="dk1"/>
              </a:solidFill>
              <a:latin typeface="Cairo"/>
              <a:ea typeface="Cairo"/>
              <a:cs typeface="Cairo"/>
              <a:sym typeface="Cairo"/>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Characteristics of different jellyfish</a:t>
            </a:r>
            <a:endParaRPr b="0"/>
          </a:p>
        </p:txBody>
      </p:sp>
      <p:graphicFrame>
        <p:nvGraphicFramePr>
          <p:cNvPr id="620" name="Google Shape;620;p58"/>
          <p:cNvGraphicFramePr/>
          <p:nvPr/>
        </p:nvGraphicFramePr>
        <p:xfrm>
          <a:off x="719975" y="1276050"/>
          <a:ext cx="3000000" cy="3000000"/>
        </p:xfrm>
        <a:graphic>
          <a:graphicData uri="http://schemas.openxmlformats.org/drawingml/2006/table">
            <a:tbl>
              <a:tblPr>
                <a:noFill/>
                <a:tableStyleId>{75FD0D69-E202-46E4-830E-B837225DC50D}</a:tableStyleId>
              </a:tblPr>
              <a:tblGrid>
                <a:gridCol w="2201600"/>
                <a:gridCol w="1956800"/>
                <a:gridCol w="1680525"/>
                <a:gridCol w="1865075"/>
              </a:tblGrid>
              <a:tr h="381000">
                <a:tc>
                  <a:txBody>
                    <a:bodyPr/>
                    <a:lstStyle/>
                    <a:p>
                      <a:pPr indent="0" lvl="0" marL="0" rtl="0" algn="ctr">
                        <a:lnSpc>
                          <a:spcPct val="115000"/>
                        </a:lnSpc>
                        <a:spcBef>
                          <a:spcPts val="0"/>
                        </a:spcBef>
                        <a:spcAft>
                          <a:spcPts val="0"/>
                        </a:spcAft>
                        <a:buNone/>
                      </a:pPr>
                      <a:r>
                        <a:rPr lang="en">
                          <a:solidFill>
                            <a:schemeClr val="dk1"/>
                          </a:solidFill>
                          <a:latin typeface="Mali Medium"/>
                          <a:ea typeface="Mali Medium"/>
                          <a:cs typeface="Mali Medium"/>
                          <a:sym typeface="Mali Medium"/>
                        </a:rPr>
                        <a:t>Species of jellyfish</a:t>
                      </a:r>
                      <a:endParaRPr>
                        <a:solidFill>
                          <a:schemeClr val="dk1"/>
                        </a:solidFill>
                        <a:latin typeface="Mali Medium"/>
                        <a:ea typeface="Mali Medium"/>
                        <a:cs typeface="Mali Medium"/>
                        <a:sym typeface="Mali Medium"/>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rgbClr val="77B0D4">
                        <a:alpha val="20250"/>
                      </a:srgbClr>
                    </a:solidFill>
                  </a:tcPr>
                </a:tc>
                <a:tc>
                  <a:txBody>
                    <a:bodyPr/>
                    <a:lstStyle/>
                    <a:p>
                      <a:pPr indent="0" lvl="0" marL="0" rtl="0" algn="ctr">
                        <a:lnSpc>
                          <a:spcPct val="115000"/>
                        </a:lnSpc>
                        <a:spcBef>
                          <a:spcPts val="0"/>
                        </a:spcBef>
                        <a:spcAft>
                          <a:spcPts val="0"/>
                        </a:spcAft>
                        <a:buNone/>
                      </a:pPr>
                      <a:r>
                        <a:rPr lang="en">
                          <a:solidFill>
                            <a:schemeClr val="dk1"/>
                          </a:solidFill>
                          <a:latin typeface="Mali Medium"/>
                          <a:ea typeface="Mali Medium"/>
                          <a:cs typeface="Mali Medium"/>
                          <a:sym typeface="Mali Medium"/>
                        </a:rPr>
                        <a:t>Average Size</a:t>
                      </a:r>
                      <a:endParaRPr>
                        <a:solidFill>
                          <a:schemeClr val="dk1"/>
                        </a:solidFill>
                        <a:latin typeface="Mali Medium"/>
                        <a:ea typeface="Mali Medium"/>
                        <a:cs typeface="Mali Medium"/>
                        <a:sym typeface="Mali Medium"/>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rgbClr val="77B0D4">
                        <a:alpha val="20250"/>
                      </a:srgbClr>
                    </a:solidFill>
                  </a:tcPr>
                </a:tc>
                <a:tc>
                  <a:txBody>
                    <a:bodyPr/>
                    <a:lstStyle/>
                    <a:p>
                      <a:pPr indent="0" lvl="0" marL="0" rtl="0" algn="ctr">
                        <a:lnSpc>
                          <a:spcPct val="115000"/>
                        </a:lnSpc>
                        <a:spcBef>
                          <a:spcPts val="0"/>
                        </a:spcBef>
                        <a:spcAft>
                          <a:spcPts val="0"/>
                        </a:spcAft>
                        <a:buNone/>
                      </a:pPr>
                      <a:r>
                        <a:rPr lang="en">
                          <a:solidFill>
                            <a:schemeClr val="dk1"/>
                          </a:solidFill>
                          <a:latin typeface="Mali Medium"/>
                          <a:ea typeface="Mali Medium"/>
                          <a:cs typeface="Mali Medium"/>
                          <a:sym typeface="Mali Medium"/>
                        </a:rPr>
                        <a:t>Color</a:t>
                      </a:r>
                      <a:endParaRPr>
                        <a:solidFill>
                          <a:schemeClr val="dk1"/>
                        </a:solidFill>
                        <a:latin typeface="Mali Medium"/>
                        <a:ea typeface="Mali Medium"/>
                        <a:cs typeface="Mali Medium"/>
                        <a:sym typeface="Mali Medium"/>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rgbClr val="77B0D4">
                        <a:alpha val="20250"/>
                      </a:srgbClr>
                    </a:solidFill>
                  </a:tcPr>
                </a:tc>
                <a:tc>
                  <a:txBody>
                    <a:bodyPr/>
                    <a:lstStyle/>
                    <a:p>
                      <a:pPr indent="0" lvl="0" marL="0" rtl="0" algn="ctr">
                        <a:lnSpc>
                          <a:spcPct val="115000"/>
                        </a:lnSpc>
                        <a:spcBef>
                          <a:spcPts val="0"/>
                        </a:spcBef>
                        <a:spcAft>
                          <a:spcPts val="0"/>
                        </a:spcAft>
                        <a:buNone/>
                      </a:pPr>
                      <a:r>
                        <a:rPr lang="en">
                          <a:solidFill>
                            <a:schemeClr val="dk1"/>
                          </a:solidFill>
                          <a:latin typeface="Mali Medium"/>
                          <a:ea typeface="Mali Medium"/>
                          <a:cs typeface="Mali Medium"/>
                          <a:sym typeface="Mali Medium"/>
                        </a:rPr>
                        <a:t>Main Habitat</a:t>
                      </a:r>
                      <a:endParaRPr>
                        <a:solidFill>
                          <a:schemeClr val="dk1"/>
                        </a:solidFill>
                        <a:latin typeface="Mali Medium"/>
                        <a:ea typeface="Mali Medium"/>
                        <a:cs typeface="Mali Medium"/>
                        <a:sym typeface="Mali Medium"/>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rgbClr val="77B0D4">
                        <a:alpha val="20250"/>
                      </a:srgbClr>
                    </a:solidFill>
                  </a:tcPr>
                </a:tc>
              </a:tr>
              <a:tr h="381000">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Jellyfish A</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12cm</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Transparent</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Atlantic Ocean</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Jellyfish B</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24cm</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White</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Mediterranean sea</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Jellyfish C</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45cm</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Pink</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Sea of Japan</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Jellyfish D</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5cm</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Yellow</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Ocean I indicate</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81000">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Jellyfish F</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60cm</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Blue</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Oceania</a:t>
                      </a:r>
                      <a:endParaRPr>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621" name="Google Shape;621;p58"/>
          <p:cNvSpPr txBox="1"/>
          <p:nvPr>
            <p:ph idx="4294967295" type="subTitle"/>
          </p:nvPr>
        </p:nvSpPr>
        <p:spPr>
          <a:xfrm>
            <a:off x="719975" y="3804113"/>
            <a:ext cx="7704000" cy="5415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t>Observations: </a:t>
            </a:r>
            <a:r>
              <a:rPr lang="en"/>
              <a:t>Earth is the third planet from the Sun and the only one that harbors life in the Solar System. This is where we all live on</a:t>
            </a:r>
            <a:endParaRPr/>
          </a:p>
        </p:txBody>
      </p:sp>
      <p:pic>
        <p:nvPicPr>
          <p:cNvPr id="622" name="Google Shape;622;p58"/>
          <p:cNvPicPr preferRelativeResize="0"/>
          <p:nvPr/>
        </p:nvPicPr>
        <p:blipFill rotWithShape="1">
          <a:blip r:embed="rId3">
            <a:alphaModFix/>
          </a:blip>
          <a:srcRect b="6957" l="24362" r="0" t="55938"/>
          <a:stretch/>
        </p:blipFill>
        <p:spPr>
          <a:xfrm rot="10800000">
            <a:off x="7564400" y="4345624"/>
            <a:ext cx="1588375" cy="779226"/>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Impact on fisheries and aquaculture</a:t>
            </a:r>
            <a:endParaRPr b="0"/>
          </a:p>
        </p:txBody>
      </p:sp>
      <p:sp>
        <p:nvSpPr>
          <p:cNvPr id="628" name="Google Shape;628;p59"/>
          <p:cNvSpPr txBox="1"/>
          <p:nvPr/>
        </p:nvSpPr>
        <p:spPr>
          <a:xfrm>
            <a:off x="978275" y="2189000"/>
            <a:ext cx="2289300" cy="466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Saturn</a:t>
            </a:r>
            <a:endParaRPr sz="2100">
              <a:solidFill>
                <a:schemeClr val="dk1"/>
              </a:solidFill>
              <a:latin typeface="Mali Medium"/>
              <a:ea typeface="Mali Medium"/>
              <a:cs typeface="Mali Medium"/>
              <a:sym typeface="Mali Medium"/>
            </a:endParaRPr>
          </a:p>
        </p:txBody>
      </p:sp>
      <p:sp>
        <p:nvSpPr>
          <p:cNvPr id="629" name="Google Shape;629;p59"/>
          <p:cNvSpPr txBox="1"/>
          <p:nvPr/>
        </p:nvSpPr>
        <p:spPr>
          <a:xfrm>
            <a:off x="978275" y="2584250"/>
            <a:ext cx="2289300" cy="1546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Cairo"/>
                <a:ea typeface="Cairo"/>
                <a:cs typeface="Cairo"/>
                <a:sym typeface="Cairo"/>
              </a:rPr>
              <a:t>Saturn</a:t>
            </a:r>
            <a:r>
              <a:rPr lang="en">
                <a:solidFill>
                  <a:schemeClr val="dk1"/>
                </a:solidFill>
                <a:latin typeface="Cairo"/>
                <a:ea typeface="Cairo"/>
                <a:cs typeface="Cairo"/>
                <a:sym typeface="Cairo"/>
              </a:rPr>
              <a:t> is a gas giant and has several rings. It's composed mostly of hydrogen and helium. It was named after the Roman god of wealth and agriculture</a:t>
            </a:r>
            <a:endParaRPr>
              <a:solidFill>
                <a:schemeClr val="dk1"/>
              </a:solidFill>
              <a:latin typeface="Cairo"/>
              <a:ea typeface="Cairo"/>
              <a:cs typeface="Cairo"/>
              <a:sym typeface="Cairo"/>
            </a:endParaRPr>
          </a:p>
        </p:txBody>
      </p:sp>
      <p:sp>
        <p:nvSpPr>
          <p:cNvPr id="630" name="Google Shape;630;p59"/>
          <p:cNvSpPr txBox="1"/>
          <p:nvPr/>
        </p:nvSpPr>
        <p:spPr>
          <a:xfrm>
            <a:off x="5190326" y="2137463"/>
            <a:ext cx="2975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Cairo"/>
                <a:ea typeface="Cairo"/>
                <a:cs typeface="Cairo"/>
                <a:sym typeface="Cairo"/>
              </a:rPr>
              <a:t>Venus</a:t>
            </a:r>
            <a:r>
              <a:rPr lang="en">
                <a:solidFill>
                  <a:schemeClr val="dk1"/>
                </a:solidFill>
                <a:latin typeface="Cairo"/>
                <a:ea typeface="Cairo"/>
                <a:cs typeface="Cairo"/>
                <a:sym typeface="Cairo"/>
              </a:rPr>
              <a:t> has a beautiful name and is the second planet from the Sun</a:t>
            </a:r>
            <a:endParaRPr>
              <a:solidFill>
                <a:schemeClr val="dk1"/>
              </a:solidFill>
              <a:latin typeface="Cairo"/>
              <a:ea typeface="Cairo"/>
              <a:cs typeface="Cairo"/>
              <a:sym typeface="Cairo"/>
            </a:endParaRPr>
          </a:p>
        </p:txBody>
      </p:sp>
      <p:sp>
        <p:nvSpPr>
          <p:cNvPr id="631" name="Google Shape;631;p59"/>
          <p:cNvSpPr txBox="1"/>
          <p:nvPr/>
        </p:nvSpPr>
        <p:spPr>
          <a:xfrm>
            <a:off x="5190325" y="2911488"/>
            <a:ext cx="2975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Cairo"/>
                <a:ea typeface="Cairo"/>
                <a:cs typeface="Cairo"/>
                <a:sym typeface="Cairo"/>
              </a:rPr>
              <a:t>Despite being red, </a:t>
            </a:r>
            <a:r>
              <a:rPr b="1" lang="en">
                <a:solidFill>
                  <a:schemeClr val="dk1"/>
                </a:solidFill>
                <a:latin typeface="Cairo"/>
                <a:ea typeface="Cairo"/>
                <a:cs typeface="Cairo"/>
                <a:sym typeface="Cairo"/>
              </a:rPr>
              <a:t>Mars</a:t>
            </a:r>
            <a:r>
              <a:rPr lang="en">
                <a:solidFill>
                  <a:schemeClr val="dk1"/>
                </a:solidFill>
                <a:latin typeface="Cairo"/>
                <a:ea typeface="Cairo"/>
                <a:cs typeface="Cairo"/>
                <a:sym typeface="Cairo"/>
              </a:rPr>
              <a:t> is actually a cold place. It's full of iron oxide dust</a:t>
            </a:r>
            <a:endParaRPr>
              <a:solidFill>
                <a:schemeClr val="dk1"/>
              </a:solidFill>
              <a:latin typeface="Cairo"/>
              <a:ea typeface="Cairo"/>
              <a:cs typeface="Cairo"/>
              <a:sym typeface="Cairo"/>
            </a:endParaRPr>
          </a:p>
        </p:txBody>
      </p:sp>
      <p:sp>
        <p:nvSpPr>
          <p:cNvPr id="632" name="Google Shape;632;p59"/>
          <p:cNvSpPr txBox="1"/>
          <p:nvPr/>
        </p:nvSpPr>
        <p:spPr>
          <a:xfrm>
            <a:off x="5190325" y="1363438"/>
            <a:ext cx="2975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Cairo"/>
                <a:ea typeface="Cairo"/>
                <a:cs typeface="Cairo"/>
                <a:sym typeface="Cairo"/>
              </a:rPr>
              <a:t>Mercury</a:t>
            </a:r>
            <a:r>
              <a:rPr lang="en">
                <a:solidFill>
                  <a:schemeClr val="dk1"/>
                </a:solidFill>
                <a:latin typeface="Cairo"/>
                <a:ea typeface="Cairo"/>
                <a:cs typeface="Cairo"/>
                <a:sym typeface="Cairo"/>
              </a:rPr>
              <a:t> is the closest planet to the Sun and the smallest of them all </a:t>
            </a:r>
            <a:endParaRPr>
              <a:solidFill>
                <a:schemeClr val="dk1"/>
              </a:solidFill>
              <a:latin typeface="Cairo"/>
              <a:ea typeface="Cairo"/>
              <a:cs typeface="Cairo"/>
              <a:sym typeface="Cairo"/>
            </a:endParaRPr>
          </a:p>
        </p:txBody>
      </p:sp>
      <p:sp>
        <p:nvSpPr>
          <p:cNvPr id="633" name="Google Shape;633;p59"/>
          <p:cNvSpPr txBox="1"/>
          <p:nvPr/>
        </p:nvSpPr>
        <p:spPr>
          <a:xfrm>
            <a:off x="3699418" y="1416688"/>
            <a:ext cx="1287600" cy="466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Mercury</a:t>
            </a:r>
            <a:endParaRPr sz="2100">
              <a:solidFill>
                <a:schemeClr val="dk1"/>
              </a:solidFill>
              <a:latin typeface="Mali Medium"/>
              <a:ea typeface="Mali Medium"/>
              <a:cs typeface="Mali Medium"/>
              <a:sym typeface="Mali Medium"/>
            </a:endParaRPr>
          </a:p>
        </p:txBody>
      </p:sp>
      <p:sp>
        <p:nvSpPr>
          <p:cNvPr id="634" name="Google Shape;634;p59"/>
          <p:cNvSpPr txBox="1"/>
          <p:nvPr/>
        </p:nvSpPr>
        <p:spPr>
          <a:xfrm>
            <a:off x="3699422" y="2190713"/>
            <a:ext cx="1287600" cy="466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Venus</a:t>
            </a:r>
            <a:endParaRPr sz="2100">
              <a:solidFill>
                <a:schemeClr val="dk1"/>
              </a:solidFill>
              <a:latin typeface="Mali Medium"/>
              <a:ea typeface="Mali Medium"/>
              <a:cs typeface="Mali Medium"/>
              <a:sym typeface="Mali Medium"/>
            </a:endParaRPr>
          </a:p>
        </p:txBody>
      </p:sp>
      <p:sp>
        <p:nvSpPr>
          <p:cNvPr id="635" name="Google Shape;635;p59"/>
          <p:cNvSpPr txBox="1"/>
          <p:nvPr/>
        </p:nvSpPr>
        <p:spPr>
          <a:xfrm>
            <a:off x="3699417" y="2964738"/>
            <a:ext cx="1287600" cy="466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Mars</a:t>
            </a:r>
            <a:endParaRPr sz="2100">
              <a:solidFill>
                <a:schemeClr val="dk1"/>
              </a:solidFill>
              <a:latin typeface="Mali Medium"/>
              <a:ea typeface="Mali Medium"/>
              <a:cs typeface="Mali Medium"/>
              <a:sym typeface="Mali Medium"/>
            </a:endParaRPr>
          </a:p>
        </p:txBody>
      </p:sp>
      <p:cxnSp>
        <p:nvCxnSpPr>
          <p:cNvPr id="636" name="Google Shape;636;p59"/>
          <p:cNvCxnSpPr>
            <a:stCxn id="628" idx="3"/>
            <a:endCxn id="633" idx="1"/>
          </p:cNvCxnSpPr>
          <p:nvPr/>
        </p:nvCxnSpPr>
        <p:spPr>
          <a:xfrm flipH="1" rot="10800000">
            <a:off x="3267575" y="1649900"/>
            <a:ext cx="431700" cy="772200"/>
          </a:xfrm>
          <a:prstGeom prst="bentConnector3">
            <a:avLst>
              <a:gd fmla="val 50017" name="adj1"/>
            </a:avLst>
          </a:prstGeom>
          <a:noFill/>
          <a:ln cap="flat" cmpd="sng" w="9525">
            <a:solidFill>
              <a:schemeClr val="dk1"/>
            </a:solidFill>
            <a:prstDash val="solid"/>
            <a:round/>
            <a:headEnd len="med" w="med" type="none"/>
            <a:tailEnd len="med" w="med" type="none"/>
          </a:ln>
        </p:spPr>
      </p:cxnSp>
      <p:cxnSp>
        <p:nvCxnSpPr>
          <p:cNvPr id="637" name="Google Shape;637;p59"/>
          <p:cNvCxnSpPr>
            <a:stCxn id="628" idx="3"/>
            <a:endCxn id="635" idx="1"/>
          </p:cNvCxnSpPr>
          <p:nvPr/>
        </p:nvCxnSpPr>
        <p:spPr>
          <a:xfrm>
            <a:off x="3267575" y="2422100"/>
            <a:ext cx="431700" cy="775800"/>
          </a:xfrm>
          <a:prstGeom prst="bentConnector3">
            <a:avLst>
              <a:gd fmla="val 50016" name="adj1"/>
            </a:avLst>
          </a:prstGeom>
          <a:noFill/>
          <a:ln cap="flat" cmpd="sng" w="9525">
            <a:solidFill>
              <a:schemeClr val="dk1"/>
            </a:solidFill>
            <a:prstDash val="solid"/>
            <a:round/>
            <a:headEnd len="med" w="med" type="none"/>
            <a:tailEnd len="med" w="med" type="none"/>
          </a:ln>
        </p:spPr>
      </p:cxnSp>
      <p:cxnSp>
        <p:nvCxnSpPr>
          <p:cNvPr id="638" name="Google Shape;638;p59"/>
          <p:cNvCxnSpPr>
            <a:stCxn id="628" idx="3"/>
            <a:endCxn id="634" idx="1"/>
          </p:cNvCxnSpPr>
          <p:nvPr/>
        </p:nvCxnSpPr>
        <p:spPr>
          <a:xfrm>
            <a:off x="3267575" y="2422100"/>
            <a:ext cx="431700" cy="1800"/>
          </a:xfrm>
          <a:prstGeom prst="straightConnector1">
            <a:avLst/>
          </a:prstGeom>
          <a:noFill/>
          <a:ln cap="flat" cmpd="sng" w="9525">
            <a:solidFill>
              <a:schemeClr val="dk1"/>
            </a:solidFill>
            <a:prstDash val="solid"/>
            <a:round/>
            <a:headEnd len="med" w="med" type="none"/>
            <a:tailEnd len="med" w="med" type="none"/>
          </a:ln>
        </p:spPr>
      </p:cxnSp>
      <p:cxnSp>
        <p:nvCxnSpPr>
          <p:cNvPr id="639" name="Google Shape;639;p59"/>
          <p:cNvCxnSpPr>
            <a:stCxn id="633" idx="3"/>
            <a:endCxn id="632" idx="1"/>
          </p:cNvCxnSpPr>
          <p:nvPr/>
        </p:nvCxnSpPr>
        <p:spPr>
          <a:xfrm>
            <a:off x="4987018" y="1649788"/>
            <a:ext cx="203400" cy="0"/>
          </a:xfrm>
          <a:prstGeom prst="straightConnector1">
            <a:avLst/>
          </a:prstGeom>
          <a:noFill/>
          <a:ln cap="flat" cmpd="sng" w="9525">
            <a:solidFill>
              <a:schemeClr val="dk1"/>
            </a:solidFill>
            <a:prstDash val="solid"/>
            <a:round/>
            <a:headEnd len="med" w="med" type="none"/>
            <a:tailEnd len="med" w="med" type="none"/>
          </a:ln>
        </p:spPr>
      </p:cxnSp>
      <p:cxnSp>
        <p:nvCxnSpPr>
          <p:cNvPr id="640" name="Google Shape;640;p59"/>
          <p:cNvCxnSpPr>
            <a:stCxn id="634" idx="3"/>
            <a:endCxn id="630" idx="1"/>
          </p:cNvCxnSpPr>
          <p:nvPr/>
        </p:nvCxnSpPr>
        <p:spPr>
          <a:xfrm>
            <a:off x="4987022" y="2423813"/>
            <a:ext cx="203400" cy="0"/>
          </a:xfrm>
          <a:prstGeom prst="straightConnector1">
            <a:avLst/>
          </a:prstGeom>
          <a:noFill/>
          <a:ln cap="flat" cmpd="sng" w="9525">
            <a:solidFill>
              <a:schemeClr val="dk1"/>
            </a:solidFill>
            <a:prstDash val="solid"/>
            <a:round/>
            <a:headEnd len="med" w="med" type="none"/>
            <a:tailEnd len="med" w="med" type="none"/>
          </a:ln>
        </p:spPr>
      </p:cxnSp>
      <p:cxnSp>
        <p:nvCxnSpPr>
          <p:cNvPr id="641" name="Google Shape;641;p59"/>
          <p:cNvCxnSpPr>
            <a:stCxn id="635" idx="3"/>
            <a:endCxn id="631" idx="1"/>
          </p:cNvCxnSpPr>
          <p:nvPr/>
        </p:nvCxnSpPr>
        <p:spPr>
          <a:xfrm>
            <a:off x="4987017" y="3197838"/>
            <a:ext cx="203400" cy="0"/>
          </a:xfrm>
          <a:prstGeom prst="straightConnector1">
            <a:avLst/>
          </a:prstGeom>
          <a:noFill/>
          <a:ln cap="flat" cmpd="sng" w="9525">
            <a:solidFill>
              <a:schemeClr val="dk1"/>
            </a:solidFill>
            <a:prstDash val="solid"/>
            <a:round/>
            <a:headEnd len="med" w="med" type="none"/>
            <a:tailEnd len="med" w="med" type="none"/>
          </a:ln>
        </p:spPr>
      </p:cxnSp>
      <p:sp>
        <p:nvSpPr>
          <p:cNvPr id="642" name="Google Shape;642;p59"/>
          <p:cNvSpPr txBox="1"/>
          <p:nvPr/>
        </p:nvSpPr>
        <p:spPr>
          <a:xfrm>
            <a:off x="5190325" y="3685513"/>
            <a:ext cx="2975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Cairo"/>
                <a:ea typeface="Cairo"/>
                <a:cs typeface="Cairo"/>
                <a:sym typeface="Cairo"/>
              </a:rPr>
              <a:t>Jupiter</a:t>
            </a:r>
            <a:r>
              <a:rPr lang="en">
                <a:solidFill>
                  <a:schemeClr val="dk1"/>
                </a:solidFill>
                <a:latin typeface="Cairo"/>
                <a:ea typeface="Cairo"/>
                <a:cs typeface="Cairo"/>
                <a:sym typeface="Cairo"/>
              </a:rPr>
              <a:t> is a gas giant and the biggest planet in the Solar System</a:t>
            </a:r>
            <a:endParaRPr>
              <a:solidFill>
                <a:schemeClr val="dk1"/>
              </a:solidFill>
              <a:latin typeface="Cairo"/>
              <a:ea typeface="Cairo"/>
              <a:cs typeface="Cairo"/>
              <a:sym typeface="Cairo"/>
            </a:endParaRPr>
          </a:p>
        </p:txBody>
      </p:sp>
      <p:sp>
        <p:nvSpPr>
          <p:cNvPr id="643" name="Google Shape;643;p59"/>
          <p:cNvSpPr txBox="1"/>
          <p:nvPr/>
        </p:nvSpPr>
        <p:spPr>
          <a:xfrm>
            <a:off x="3699417" y="3738763"/>
            <a:ext cx="1287600" cy="466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Jupiter</a:t>
            </a:r>
            <a:endParaRPr sz="2100">
              <a:solidFill>
                <a:schemeClr val="dk1"/>
              </a:solidFill>
              <a:latin typeface="Mali Medium"/>
              <a:ea typeface="Mali Medium"/>
              <a:cs typeface="Mali Medium"/>
              <a:sym typeface="Mali Medium"/>
            </a:endParaRPr>
          </a:p>
        </p:txBody>
      </p:sp>
      <p:cxnSp>
        <p:nvCxnSpPr>
          <p:cNvPr id="644" name="Google Shape;644;p59"/>
          <p:cNvCxnSpPr>
            <a:stCxn id="643" idx="3"/>
            <a:endCxn id="642" idx="1"/>
          </p:cNvCxnSpPr>
          <p:nvPr/>
        </p:nvCxnSpPr>
        <p:spPr>
          <a:xfrm>
            <a:off x="4987017" y="3971863"/>
            <a:ext cx="203400" cy="0"/>
          </a:xfrm>
          <a:prstGeom prst="straightConnector1">
            <a:avLst/>
          </a:prstGeom>
          <a:noFill/>
          <a:ln cap="flat" cmpd="sng" w="9525">
            <a:solidFill>
              <a:schemeClr val="dk1"/>
            </a:solidFill>
            <a:prstDash val="solid"/>
            <a:round/>
            <a:headEnd len="med" w="med" type="none"/>
            <a:tailEnd len="med" w="med" type="none"/>
          </a:ln>
        </p:spPr>
      </p:cxnSp>
      <p:cxnSp>
        <p:nvCxnSpPr>
          <p:cNvPr id="645" name="Google Shape;645;p59"/>
          <p:cNvCxnSpPr>
            <a:stCxn id="628" idx="3"/>
            <a:endCxn id="643" idx="1"/>
          </p:cNvCxnSpPr>
          <p:nvPr/>
        </p:nvCxnSpPr>
        <p:spPr>
          <a:xfrm>
            <a:off x="3267575" y="2422100"/>
            <a:ext cx="431700" cy="1549800"/>
          </a:xfrm>
          <a:prstGeom prst="bentConnector3">
            <a:avLst>
              <a:gd fmla="val 50016"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Jellyfish and ecosystem exploration</a:t>
            </a:r>
            <a:endParaRPr b="0"/>
          </a:p>
        </p:txBody>
      </p:sp>
      <p:sp>
        <p:nvSpPr>
          <p:cNvPr id="651" name="Google Shape;651;p60"/>
          <p:cNvSpPr txBox="1"/>
          <p:nvPr>
            <p:ph idx="4294967295" type="subTitle"/>
          </p:nvPr>
        </p:nvSpPr>
        <p:spPr>
          <a:xfrm>
            <a:off x="720000" y="1276050"/>
            <a:ext cx="7704000" cy="11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Instructions</a:t>
            </a:r>
            <a:r>
              <a:rPr lang="en"/>
              <a:t>: T</a:t>
            </a:r>
            <a:r>
              <a:rPr lang="en"/>
              <a:t>akes a close look at jellyfish and their marine habitat. Closely examine the physical characteristics of a jellyfish, their behavior, and how they interact with their environment.  Then, </a:t>
            </a:r>
            <a:r>
              <a:rPr b="1" lang="en"/>
              <a:t>answer the questions </a:t>
            </a:r>
            <a:r>
              <a:rPr lang="en"/>
              <a:t>by providing specific details and examples based on your observations. </a:t>
            </a:r>
            <a:r>
              <a:rPr lang="en"/>
              <a:t>Feel free to share your observations and conclusions during the group discussion.</a:t>
            </a:r>
            <a:endParaRPr/>
          </a:p>
          <a:p>
            <a:pPr indent="0" lvl="0" marL="0" rtl="0" algn="l">
              <a:spcBef>
                <a:spcPts val="0"/>
              </a:spcBef>
              <a:spcAft>
                <a:spcPts val="0"/>
              </a:spcAft>
              <a:buNone/>
            </a:pPr>
            <a:r>
              <a:t/>
            </a:r>
            <a:endParaRPr/>
          </a:p>
        </p:txBody>
      </p:sp>
      <p:sp>
        <p:nvSpPr>
          <p:cNvPr id="652" name="Google Shape;652;p60"/>
          <p:cNvSpPr txBox="1"/>
          <p:nvPr>
            <p:ph idx="4294967295" type="subTitle"/>
          </p:nvPr>
        </p:nvSpPr>
        <p:spPr>
          <a:xfrm>
            <a:off x="720000" y="2493800"/>
            <a:ext cx="5044500" cy="21102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What are the most </a:t>
            </a:r>
            <a:r>
              <a:rPr b="1" lang="en"/>
              <a:t>outstanding characteristics</a:t>
            </a:r>
            <a:r>
              <a:rPr lang="en"/>
              <a:t> of the jellyfish you observed (color, shape, size, tentacles, etc.)?</a:t>
            </a:r>
            <a:endParaRPr/>
          </a:p>
          <a:p>
            <a:pPr indent="-317500" lvl="0" marL="457200" rtl="0" algn="l">
              <a:spcBef>
                <a:spcPts val="0"/>
              </a:spcBef>
              <a:spcAft>
                <a:spcPts val="0"/>
              </a:spcAft>
              <a:buSzPts val="1400"/>
              <a:buChar char="●"/>
            </a:pPr>
            <a:r>
              <a:rPr lang="en"/>
              <a:t>How do you think the physical characteristics of jellyfish help them </a:t>
            </a:r>
            <a:r>
              <a:rPr b="1" lang="en"/>
              <a:t>survive</a:t>
            </a:r>
            <a:r>
              <a:rPr lang="en"/>
              <a:t> in their marine </a:t>
            </a:r>
            <a:r>
              <a:rPr lang="en"/>
              <a:t>habitat</a:t>
            </a:r>
            <a:r>
              <a:rPr lang="en"/>
              <a:t>?</a:t>
            </a:r>
            <a:endParaRPr/>
          </a:p>
          <a:p>
            <a:pPr indent="-317500" lvl="0" marL="457200" rtl="0" algn="l">
              <a:spcBef>
                <a:spcPts val="0"/>
              </a:spcBef>
              <a:spcAft>
                <a:spcPts val="0"/>
              </a:spcAft>
              <a:buSzPts val="1400"/>
              <a:buChar char="●"/>
            </a:pPr>
            <a:r>
              <a:rPr lang="en"/>
              <a:t>What role do you think jellyfish play in the </a:t>
            </a:r>
            <a:r>
              <a:rPr b="1" lang="en"/>
              <a:t>marine ecosystem</a:t>
            </a:r>
            <a:r>
              <a:rPr lang="en"/>
              <a:t>? How might they affect other species?</a:t>
            </a:r>
            <a:endParaRPr/>
          </a:p>
          <a:p>
            <a:pPr indent="-317500" lvl="0" marL="457200" rtl="0" algn="l">
              <a:spcBef>
                <a:spcPts val="0"/>
              </a:spcBef>
              <a:spcAft>
                <a:spcPts val="0"/>
              </a:spcAft>
              <a:buSzPts val="1400"/>
              <a:buChar char="●"/>
            </a:pPr>
            <a:r>
              <a:rPr lang="en"/>
              <a:t>What are some of the </a:t>
            </a:r>
            <a:r>
              <a:rPr b="1" lang="en"/>
              <a:t>threats </a:t>
            </a:r>
            <a:r>
              <a:rPr lang="en"/>
              <a:t>jellyfish currently face and what measures could be taken to protect them?</a:t>
            </a:r>
            <a:endParaRPr/>
          </a:p>
        </p:txBody>
      </p:sp>
      <p:pic>
        <p:nvPicPr>
          <p:cNvPr id="653" name="Google Shape;653;p60"/>
          <p:cNvPicPr preferRelativeResize="0"/>
          <p:nvPr/>
        </p:nvPicPr>
        <p:blipFill rotWithShape="1">
          <a:blip r:embed="rId3">
            <a:alphaModFix/>
          </a:blip>
          <a:srcRect b="98" l="47216" r="5282" t="29254"/>
          <a:stretch/>
        </p:blipFill>
        <p:spPr>
          <a:xfrm rot="15">
            <a:off x="0" y="1"/>
            <a:ext cx="655949" cy="1518145"/>
          </a:xfrm>
          <a:prstGeom prst="rect">
            <a:avLst/>
          </a:prstGeom>
          <a:noFill/>
          <a:ln>
            <a:noFill/>
          </a:ln>
        </p:spPr>
      </p:pic>
      <p:pic>
        <p:nvPicPr>
          <p:cNvPr id="654" name="Google Shape;654;p60"/>
          <p:cNvPicPr preferRelativeResize="0"/>
          <p:nvPr/>
        </p:nvPicPr>
        <p:blipFill rotWithShape="1">
          <a:blip r:embed="rId4">
            <a:alphaModFix/>
          </a:blip>
          <a:srcRect b="0" l="0" r="0" t="0"/>
          <a:stretch/>
        </p:blipFill>
        <p:spPr>
          <a:xfrm rot="-7">
            <a:off x="6464450" y="2536502"/>
            <a:ext cx="1432203" cy="2259446"/>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Complete the answers</a:t>
            </a:r>
            <a:endParaRPr b="0"/>
          </a:p>
        </p:txBody>
      </p:sp>
      <p:sp>
        <p:nvSpPr>
          <p:cNvPr id="660" name="Google Shape;660;p61"/>
          <p:cNvSpPr txBox="1"/>
          <p:nvPr>
            <p:ph idx="4294967295" type="subTitle"/>
          </p:nvPr>
        </p:nvSpPr>
        <p:spPr>
          <a:xfrm>
            <a:off x="720000" y="1276050"/>
            <a:ext cx="7704000" cy="252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Instructions:</a:t>
            </a:r>
            <a:r>
              <a:rPr lang="en"/>
              <a:t> </a:t>
            </a:r>
            <a:r>
              <a:rPr lang="en"/>
              <a:t>Fill in the blank with the appropriate word below to complete each sentence</a:t>
            </a:r>
            <a:endParaRPr/>
          </a:p>
          <a:p>
            <a:pPr indent="-317500" lvl="0" marL="457200" rtl="0" algn="l">
              <a:spcBef>
                <a:spcPts val="1000"/>
              </a:spcBef>
              <a:spcAft>
                <a:spcPts val="0"/>
              </a:spcAft>
              <a:buSzPts val="1400"/>
              <a:buAutoNum type="arabicPeriod"/>
            </a:pPr>
            <a:r>
              <a:rPr lang="en"/>
              <a:t>Jellyfish belong to the phylum </a:t>
            </a:r>
            <a:r>
              <a:rPr lang="en"/>
              <a:t>__________</a:t>
            </a:r>
            <a:r>
              <a:rPr lang="en"/>
              <a:t> and are animals __________, which means they have a gelatinous body and symmetry __________.</a:t>
            </a:r>
            <a:endParaRPr/>
          </a:p>
          <a:p>
            <a:pPr indent="-317500" lvl="0" marL="457200" rtl="0" algn="l">
              <a:spcBef>
                <a:spcPts val="0"/>
              </a:spcBef>
              <a:spcAft>
                <a:spcPts val="0"/>
              </a:spcAft>
              <a:buSzPts val="1400"/>
              <a:buAutoNum type="arabicPeriod"/>
            </a:pPr>
            <a:r>
              <a:rPr lang="en"/>
              <a:t>In their life cycle, jellyfish go through a metamorphosis from the polyp stage to the __________ stage, which is the stage at which they are most recognizable.</a:t>
            </a:r>
            <a:endParaRPr/>
          </a:p>
          <a:p>
            <a:pPr indent="-317500" lvl="0" marL="457200" rtl="0" algn="l">
              <a:spcBef>
                <a:spcPts val="0"/>
              </a:spcBef>
              <a:spcAft>
                <a:spcPts val="0"/>
              </a:spcAft>
              <a:buSzPts val="1400"/>
              <a:buAutoNum type="arabicPeriod"/>
            </a:pPr>
            <a:r>
              <a:rPr lang="en"/>
              <a:t>Jellyfish capture prey with their tentacles loaded with __________, highly specialized cells that inject __________ into their prey to immobilize them.</a:t>
            </a:r>
            <a:endParaRPr/>
          </a:p>
          <a:p>
            <a:pPr indent="-317500" lvl="0" marL="457200" rtl="0" algn="l">
              <a:spcBef>
                <a:spcPts val="0"/>
              </a:spcBef>
              <a:spcAft>
                <a:spcPts val="0"/>
              </a:spcAft>
              <a:buSzPts val="1400"/>
              <a:buAutoNum type="arabicPeriod"/>
            </a:pPr>
            <a:r>
              <a:rPr lang="en"/>
              <a:t>Jellyfish have been the subject of study and admiration throughout history and have become symbols of __________ and __________ in various cultures.</a:t>
            </a:r>
            <a:endParaRPr/>
          </a:p>
        </p:txBody>
      </p:sp>
      <p:graphicFrame>
        <p:nvGraphicFramePr>
          <p:cNvPr id="661" name="Google Shape;661;p61"/>
          <p:cNvGraphicFramePr/>
          <p:nvPr/>
        </p:nvGraphicFramePr>
        <p:xfrm>
          <a:off x="719975" y="3811600"/>
          <a:ext cx="3000000" cy="3000000"/>
        </p:xfrm>
        <a:graphic>
          <a:graphicData uri="http://schemas.openxmlformats.org/drawingml/2006/table">
            <a:tbl>
              <a:tblPr>
                <a:noFill/>
                <a:tableStyleId>{75FD0D69-E202-46E4-830E-B837225DC50D}</a:tableStyleId>
              </a:tblPr>
              <a:tblGrid>
                <a:gridCol w="1926000"/>
                <a:gridCol w="1926000"/>
                <a:gridCol w="1926000"/>
                <a:gridCol w="1926000"/>
              </a:tblGrid>
              <a:tr h="324500">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Cnidaria</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Diversity</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Radial</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Venom</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24500">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Beauty</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Cnidocitos</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Jellyfish</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b="1" lang="en">
                          <a:solidFill>
                            <a:schemeClr val="dk1"/>
                          </a:solidFill>
                          <a:latin typeface="Cairo"/>
                          <a:ea typeface="Cairo"/>
                          <a:cs typeface="Cairo"/>
                          <a:sym typeface="Cairo"/>
                        </a:rPr>
                        <a:t>Invertebrates</a:t>
                      </a:r>
                      <a:endParaRPr b="1">
                        <a:solidFill>
                          <a:schemeClr val="dk1"/>
                        </a:solidFill>
                        <a:latin typeface="Cairo"/>
                        <a:ea typeface="Cairo"/>
                        <a:cs typeface="Cairo"/>
                        <a:sym typeface="Cair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 name="Shape 665"/>
        <p:cNvGrpSpPr/>
        <p:nvPr/>
      </p:nvGrpSpPr>
      <p:grpSpPr>
        <a:xfrm>
          <a:off x="0" y="0"/>
          <a:ext cx="0" cy="0"/>
          <a:chOff x="0" y="0"/>
          <a:chExt cx="0" cy="0"/>
        </a:xfrm>
      </p:grpSpPr>
      <p:sp>
        <p:nvSpPr>
          <p:cNvPr id="666" name="Google Shape;666;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Climate change impact and solutions</a:t>
            </a:r>
            <a:endParaRPr b="0"/>
          </a:p>
        </p:txBody>
      </p:sp>
      <p:sp>
        <p:nvSpPr>
          <p:cNvPr id="667" name="Google Shape;667;p62"/>
          <p:cNvSpPr txBox="1"/>
          <p:nvPr>
            <p:ph idx="4294967295" type="subTitle"/>
          </p:nvPr>
        </p:nvSpPr>
        <p:spPr>
          <a:xfrm>
            <a:off x="720000" y="1272725"/>
            <a:ext cx="7704000" cy="7833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b="1" lang="en"/>
              <a:t>Instructions: </a:t>
            </a:r>
            <a:r>
              <a:rPr lang="en"/>
              <a:t>Carefully examine the reference image and observe the </a:t>
            </a:r>
            <a:r>
              <a:rPr b="1" lang="en"/>
              <a:t>distinctive features</a:t>
            </a:r>
            <a:r>
              <a:rPr lang="en"/>
              <a:t> of the jellyfish. Be sure to depict its unique characteristics, such as umbrella shape, tentacles, and colors. </a:t>
            </a:r>
            <a:endParaRPr/>
          </a:p>
        </p:txBody>
      </p:sp>
      <p:sp>
        <p:nvSpPr>
          <p:cNvPr id="668" name="Google Shape;668;p62"/>
          <p:cNvSpPr txBox="1"/>
          <p:nvPr/>
        </p:nvSpPr>
        <p:spPr>
          <a:xfrm>
            <a:off x="806875" y="2082550"/>
            <a:ext cx="3765300" cy="25215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Cairo"/>
                <a:ea typeface="Cairo"/>
                <a:cs typeface="Cairo"/>
                <a:sym typeface="Cairo"/>
              </a:rPr>
              <a:t>Answer:</a:t>
            </a:r>
            <a:r>
              <a:rPr lang="en">
                <a:solidFill>
                  <a:schemeClr val="dk1"/>
                </a:solidFill>
                <a:latin typeface="Cairo"/>
                <a:ea typeface="Cairo"/>
                <a:cs typeface="Cairo"/>
                <a:sym typeface="Cairo"/>
              </a:rPr>
              <a:t> Write your answer here… </a:t>
            </a:r>
            <a:endParaRPr>
              <a:solidFill>
                <a:schemeClr val="dk1"/>
              </a:solidFill>
              <a:latin typeface="Cairo"/>
              <a:ea typeface="Cairo"/>
              <a:cs typeface="Cairo"/>
              <a:sym typeface="Cairo"/>
            </a:endParaRPr>
          </a:p>
        </p:txBody>
      </p:sp>
      <p:pic>
        <p:nvPicPr>
          <p:cNvPr id="669" name="Google Shape;669;p62"/>
          <p:cNvPicPr preferRelativeResize="0"/>
          <p:nvPr/>
        </p:nvPicPr>
        <p:blipFill rotWithShape="1">
          <a:blip r:embed="rId3">
            <a:alphaModFix/>
          </a:blip>
          <a:srcRect b="0" l="0" r="0" t="0"/>
          <a:stretch/>
        </p:blipFill>
        <p:spPr>
          <a:xfrm>
            <a:off x="5561275" y="2097388"/>
            <a:ext cx="2209326" cy="2491825"/>
          </a:xfrm>
          <a:prstGeom prst="rect">
            <a:avLst/>
          </a:prstGeom>
          <a:noFill/>
          <a:ln>
            <a:noFill/>
          </a:ln>
        </p:spPr>
      </p:pic>
      <p:cxnSp>
        <p:nvCxnSpPr>
          <p:cNvPr id="670" name="Google Shape;670;p62"/>
          <p:cNvCxnSpPr>
            <a:stCxn id="668" idx="3"/>
            <a:endCxn id="669" idx="1"/>
          </p:cNvCxnSpPr>
          <p:nvPr/>
        </p:nvCxnSpPr>
        <p:spPr>
          <a:xfrm>
            <a:off x="4572175" y="3343300"/>
            <a:ext cx="989100" cy="600"/>
          </a:xfrm>
          <a:prstGeom prst="bentConnector3">
            <a:avLst>
              <a:gd fmla="val 50000" name="adj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sp>
        <p:nvSpPr>
          <p:cNvPr id="675" name="Google Shape;675;p63"/>
          <p:cNvSpPr txBox="1"/>
          <p:nvPr>
            <p:ph idx="1" type="body"/>
          </p:nvPr>
        </p:nvSpPr>
        <p:spPr>
          <a:xfrm>
            <a:off x="720000" y="1267350"/>
            <a:ext cx="7704000" cy="286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Instructions: </a:t>
            </a:r>
            <a:r>
              <a:rPr lang="en"/>
              <a:t>According to the impact of climate change on jellyfish and their habitats, let’s have a discussion about these interesting questions and create a debate.</a:t>
            </a:r>
            <a:endParaRPr/>
          </a:p>
          <a:p>
            <a:pPr indent="-317500" lvl="0" marL="457200" rtl="0" algn="l">
              <a:spcBef>
                <a:spcPts val="1000"/>
              </a:spcBef>
              <a:spcAft>
                <a:spcPts val="0"/>
              </a:spcAft>
              <a:buSzPts val="1400"/>
              <a:buChar char="●"/>
            </a:pPr>
            <a:r>
              <a:rPr lang="en"/>
              <a:t>What are the </a:t>
            </a:r>
            <a:r>
              <a:rPr b="1" lang="en"/>
              <a:t>main effects of climate change</a:t>
            </a:r>
            <a:r>
              <a:rPr lang="en"/>
              <a:t> on jellyfish and their habitats?</a:t>
            </a:r>
            <a:endParaRPr/>
          </a:p>
          <a:p>
            <a:pPr indent="-317500" lvl="0" marL="457200" rtl="0" algn="l">
              <a:spcBef>
                <a:spcPts val="0"/>
              </a:spcBef>
              <a:spcAft>
                <a:spcPts val="0"/>
              </a:spcAft>
              <a:buSzPts val="1400"/>
              <a:buChar char="●"/>
            </a:pPr>
            <a:r>
              <a:rPr lang="en"/>
              <a:t>How does climate change affect </a:t>
            </a:r>
            <a:r>
              <a:rPr b="1" lang="en"/>
              <a:t>marine biodiversity</a:t>
            </a:r>
            <a:r>
              <a:rPr lang="en"/>
              <a:t> and the ecosystems where jellyfish live?</a:t>
            </a:r>
            <a:endParaRPr/>
          </a:p>
          <a:p>
            <a:pPr indent="-317500" lvl="0" marL="457200" rtl="0" algn="l">
              <a:spcBef>
                <a:spcPts val="0"/>
              </a:spcBef>
              <a:spcAft>
                <a:spcPts val="0"/>
              </a:spcAft>
              <a:buSzPts val="1400"/>
              <a:buChar char="●"/>
            </a:pPr>
            <a:r>
              <a:rPr lang="en"/>
              <a:t>What individual and collective actions could contribute to the </a:t>
            </a:r>
            <a:r>
              <a:rPr b="1" lang="en"/>
              <a:t>protection of jellyfish</a:t>
            </a:r>
            <a:r>
              <a:rPr lang="en"/>
              <a:t> in the context of climate change?</a:t>
            </a:r>
            <a:endParaRPr/>
          </a:p>
          <a:p>
            <a:pPr indent="0" lvl="0" marL="0" rtl="0" algn="l">
              <a:spcBef>
                <a:spcPts val="1000"/>
              </a:spcBef>
              <a:spcAft>
                <a:spcPts val="0"/>
              </a:spcAft>
              <a:buNone/>
            </a:pPr>
            <a:r>
              <a:rPr lang="en"/>
              <a:t>Form small groups to discuss the answers to the questions.</a:t>
            </a:r>
            <a:endParaRPr/>
          </a:p>
          <a:p>
            <a:pPr indent="0" lvl="0" marL="0" rtl="0" algn="l">
              <a:spcBef>
                <a:spcPts val="0"/>
              </a:spcBef>
              <a:spcAft>
                <a:spcPts val="1000"/>
              </a:spcAft>
              <a:buNone/>
            </a:pPr>
            <a:r>
              <a:rPr lang="en"/>
              <a:t>Share your group's opinions with other classmates</a:t>
            </a:r>
            <a:r>
              <a:rPr lang="en"/>
              <a:t>.</a:t>
            </a:r>
            <a:endParaRPr/>
          </a:p>
        </p:txBody>
      </p:sp>
      <p:sp>
        <p:nvSpPr>
          <p:cNvPr id="676" name="Google Shape;67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Impact of climate change on jellyfish</a:t>
            </a:r>
            <a:endParaRPr b="0"/>
          </a:p>
        </p:txBody>
      </p:sp>
      <p:pic>
        <p:nvPicPr>
          <p:cNvPr id="677" name="Google Shape;677;p63"/>
          <p:cNvPicPr preferRelativeResize="0"/>
          <p:nvPr/>
        </p:nvPicPr>
        <p:blipFill rotWithShape="1">
          <a:blip r:embed="rId3">
            <a:alphaModFix/>
          </a:blip>
          <a:srcRect b="0" l="0" r="0" t="42446"/>
          <a:stretch/>
        </p:blipFill>
        <p:spPr>
          <a:xfrm rot="-10799996">
            <a:off x="7415250" y="4042913"/>
            <a:ext cx="1728750" cy="1122173"/>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Fascinating creatures of the ocean</a:t>
            </a:r>
            <a:endParaRPr b="0"/>
          </a:p>
        </p:txBody>
      </p:sp>
      <p:pic>
        <p:nvPicPr>
          <p:cNvPr id="683" name="Google Shape;683;p64"/>
          <p:cNvPicPr preferRelativeResize="0"/>
          <p:nvPr/>
        </p:nvPicPr>
        <p:blipFill rotWithShape="1">
          <a:blip r:embed="rId3">
            <a:alphaModFix/>
          </a:blip>
          <a:srcRect b="0" l="15668" r="15668" t="0"/>
          <a:stretch/>
        </p:blipFill>
        <p:spPr>
          <a:xfrm>
            <a:off x="3479700" y="1220000"/>
            <a:ext cx="2184550" cy="3181650"/>
          </a:xfrm>
          <a:prstGeom prst="rect">
            <a:avLst/>
          </a:prstGeom>
          <a:noFill/>
          <a:ln>
            <a:noFill/>
          </a:ln>
        </p:spPr>
      </p:pic>
      <p:sp>
        <p:nvSpPr>
          <p:cNvPr id="684" name="Google Shape;684;p64"/>
          <p:cNvSpPr txBox="1"/>
          <p:nvPr/>
        </p:nvSpPr>
        <p:spPr>
          <a:xfrm>
            <a:off x="719963" y="1695125"/>
            <a:ext cx="2350800" cy="891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DM Sans"/>
                <a:ea typeface="DM Sans"/>
                <a:cs typeface="DM Sans"/>
                <a:sym typeface="DM Sans"/>
              </a:rPr>
              <a:t>Mercury is the closest planet to the Sun and the smallest of them all</a:t>
            </a:r>
            <a:endParaRPr>
              <a:solidFill>
                <a:schemeClr val="dk1"/>
              </a:solidFill>
              <a:latin typeface="DM Sans"/>
              <a:ea typeface="DM Sans"/>
              <a:cs typeface="DM Sans"/>
              <a:sym typeface="DM Sans"/>
            </a:endParaRPr>
          </a:p>
        </p:txBody>
      </p:sp>
      <p:sp>
        <p:nvSpPr>
          <p:cNvPr id="685" name="Google Shape;685;p64"/>
          <p:cNvSpPr txBox="1"/>
          <p:nvPr/>
        </p:nvSpPr>
        <p:spPr>
          <a:xfrm>
            <a:off x="6073189" y="1695125"/>
            <a:ext cx="2350800" cy="891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a:p>
            <a:pPr indent="0" lvl="0" marL="0" rtl="0" algn="l">
              <a:lnSpc>
                <a:spcPct val="115000"/>
              </a:lnSpc>
              <a:spcBef>
                <a:spcPts val="0"/>
              </a:spcBef>
              <a:spcAft>
                <a:spcPts val="0"/>
              </a:spcAft>
              <a:buNone/>
            </a:pPr>
            <a:r>
              <a:t/>
            </a:r>
            <a:endParaRPr>
              <a:solidFill>
                <a:schemeClr val="dk1"/>
              </a:solidFill>
              <a:latin typeface="DM Sans"/>
              <a:ea typeface="DM Sans"/>
              <a:cs typeface="DM Sans"/>
              <a:sym typeface="DM Sans"/>
            </a:endParaRPr>
          </a:p>
        </p:txBody>
      </p:sp>
      <p:sp>
        <p:nvSpPr>
          <p:cNvPr id="686" name="Google Shape;686;p64"/>
          <p:cNvSpPr txBox="1"/>
          <p:nvPr/>
        </p:nvSpPr>
        <p:spPr>
          <a:xfrm>
            <a:off x="719963" y="3510050"/>
            <a:ext cx="2350800" cy="891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DM Sans"/>
                <a:ea typeface="DM Sans"/>
                <a:cs typeface="DM Sans"/>
                <a:sym typeface="DM Sans"/>
              </a:rPr>
              <a:t>Despite being red, Mars is actually a cold place. It's full of iron oxide dust</a:t>
            </a:r>
            <a:endParaRPr>
              <a:solidFill>
                <a:schemeClr val="dk1"/>
              </a:solidFill>
              <a:latin typeface="DM Sans"/>
              <a:ea typeface="DM Sans"/>
              <a:cs typeface="DM Sans"/>
              <a:sym typeface="DM Sans"/>
            </a:endParaRPr>
          </a:p>
        </p:txBody>
      </p:sp>
      <p:sp>
        <p:nvSpPr>
          <p:cNvPr id="687" name="Google Shape;687;p64"/>
          <p:cNvSpPr txBox="1"/>
          <p:nvPr/>
        </p:nvSpPr>
        <p:spPr>
          <a:xfrm>
            <a:off x="6073189" y="3510050"/>
            <a:ext cx="2350800" cy="891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DM Sans"/>
                <a:ea typeface="DM Sans"/>
                <a:cs typeface="DM Sans"/>
                <a:sym typeface="DM Sans"/>
              </a:rPr>
              <a:t>It's also the fourth-largest object by diameter in the Solar System</a:t>
            </a:r>
            <a:endParaRPr>
              <a:solidFill>
                <a:schemeClr val="dk1"/>
              </a:solidFill>
              <a:latin typeface="DM Sans"/>
              <a:ea typeface="DM Sans"/>
              <a:cs typeface="DM Sans"/>
              <a:sym typeface="DM Sans"/>
            </a:endParaRPr>
          </a:p>
        </p:txBody>
      </p:sp>
      <p:sp>
        <p:nvSpPr>
          <p:cNvPr id="688" name="Google Shape;688;p64"/>
          <p:cNvSpPr txBox="1"/>
          <p:nvPr/>
        </p:nvSpPr>
        <p:spPr>
          <a:xfrm>
            <a:off x="719950" y="1392025"/>
            <a:ext cx="2350800" cy="379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100">
                <a:solidFill>
                  <a:schemeClr val="dk1"/>
                </a:solidFill>
                <a:latin typeface="Mali Medium"/>
                <a:ea typeface="Mali Medium"/>
                <a:cs typeface="Mali Medium"/>
                <a:sym typeface="Mali Medium"/>
              </a:rPr>
              <a:t>Mercury</a:t>
            </a:r>
            <a:endParaRPr sz="2100">
              <a:solidFill>
                <a:schemeClr val="dk1"/>
              </a:solidFill>
              <a:latin typeface="Mali Medium"/>
              <a:ea typeface="Mali Medium"/>
              <a:cs typeface="Mali Medium"/>
              <a:sym typeface="Mali Medium"/>
            </a:endParaRPr>
          </a:p>
        </p:txBody>
      </p:sp>
      <p:sp>
        <p:nvSpPr>
          <p:cNvPr id="689" name="Google Shape;689;p64"/>
          <p:cNvSpPr txBox="1"/>
          <p:nvPr/>
        </p:nvSpPr>
        <p:spPr>
          <a:xfrm>
            <a:off x="719950" y="3207050"/>
            <a:ext cx="2350800" cy="3792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100">
                <a:solidFill>
                  <a:schemeClr val="dk1"/>
                </a:solidFill>
                <a:latin typeface="Mali Medium"/>
                <a:ea typeface="Mali Medium"/>
                <a:cs typeface="Mali Medium"/>
                <a:sym typeface="Mali Medium"/>
              </a:rPr>
              <a:t>Mars</a:t>
            </a:r>
            <a:endParaRPr sz="2100">
              <a:solidFill>
                <a:schemeClr val="dk1"/>
              </a:solidFill>
              <a:latin typeface="Mali Medium"/>
              <a:ea typeface="Mali Medium"/>
              <a:cs typeface="Mali Medium"/>
              <a:sym typeface="Mali Medium"/>
            </a:endParaRPr>
          </a:p>
        </p:txBody>
      </p:sp>
      <p:sp>
        <p:nvSpPr>
          <p:cNvPr id="690" name="Google Shape;690;p64"/>
          <p:cNvSpPr txBox="1"/>
          <p:nvPr/>
        </p:nvSpPr>
        <p:spPr>
          <a:xfrm>
            <a:off x="6073175" y="1392025"/>
            <a:ext cx="2350800" cy="379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Venus</a:t>
            </a:r>
            <a:endParaRPr sz="2100">
              <a:solidFill>
                <a:schemeClr val="dk1"/>
              </a:solidFill>
              <a:latin typeface="Mali Medium"/>
              <a:ea typeface="Mali Medium"/>
              <a:cs typeface="Mali Medium"/>
              <a:sym typeface="Mali Medium"/>
            </a:endParaRPr>
          </a:p>
        </p:txBody>
      </p:sp>
      <p:sp>
        <p:nvSpPr>
          <p:cNvPr id="691" name="Google Shape;691;p64"/>
          <p:cNvSpPr txBox="1"/>
          <p:nvPr/>
        </p:nvSpPr>
        <p:spPr>
          <a:xfrm>
            <a:off x="6073175" y="3207050"/>
            <a:ext cx="2350800" cy="379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solidFill>
                  <a:schemeClr val="dk1"/>
                </a:solidFill>
                <a:latin typeface="Mali Medium"/>
                <a:ea typeface="Mali Medium"/>
                <a:cs typeface="Mali Medium"/>
                <a:sym typeface="Mali Medium"/>
              </a:rPr>
              <a:t>Saturn</a:t>
            </a:r>
            <a:endParaRPr sz="2100">
              <a:solidFill>
                <a:schemeClr val="dk1"/>
              </a:solidFill>
              <a:latin typeface="Mali Medium"/>
              <a:ea typeface="Mali Medium"/>
              <a:cs typeface="Mali Medium"/>
              <a:sym typeface="Mali Medium"/>
            </a:endParaRPr>
          </a:p>
        </p:txBody>
      </p:sp>
      <p:cxnSp>
        <p:nvCxnSpPr>
          <p:cNvPr id="692" name="Google Shape;692;p64"/>
          <p:cNvCxnSpPr>
            <a:stCxn id="688" idx="3"/>
          </p:cNvCxnSpPr>
          <p:nvPr/>
        </p:nvCxnSpPr>
        <p:spPr>
          <a:xfrm>
            <a:off x="3070750" y="1581625"/>
            <a:ext cx="408300" cy="331200"/>
          </a:xfrm>
          <a:prstGeom prst="bentConnector3">
            <a:avLst>
              <a:gd fmla="val 50000" name="adj1"/>
            </a:avLst>
          </a:prstGeom>
          <a:noFill/>
          <a:ln cap="flat" cmpd="sng" w="9525">
            <a:solidFill>
              <a:schemeClr val="dk2"/>
            </a:solidFill>
            <a:prstDash val="solid"/>
            <a:round/>
            <a:headEnd len="med" w="med" type="none"/>
            <a:tailEnd len="med" w="med" type="oval"/>
          </a:ln>
        </p:spPr>
      </p:cxnSp>
      <p:cxnSp>
        <p:nvCxnSpPr>
          <p:cNvPr id="693" name="Google Shape;693;p64"/>
          <p:cNvCxnSpPr>
            <a:stCxn id="689" idx="3"/>
          </p:cNvCxnSpPr>
          <p:nvPr/>
        </p:nvCxnSpPr>
        <p:spPr>
          <a:xfrm flipH="1" rot="10800000">
            <a:off x="3070750" y="2993750"/>
            <a:ext cx="888000" cy="402900"/>
          </a:xfrm>
          <a:prstGeom prst="bentConnector3">
            <a:avLst>
              <a:gd fmla="val 50000" name="adj1"/>
            </a:avLst>
          </a:prstGeom>
          <a:noFill/>
          <a:ln cap="flat" cmpd="sng" w="9525">
            <a:solidFill>
              <a:schemeClr val="dk2"/>
            </a:solidFill>
            <a:prstDash val="solid"/>
            <a:round/>
            <a:headEnd len="med" w="med" type="none"/>
            <a:tailEnd len="med" w="med" type="oval"/>
          </a:ln>
        </p:spPr>
      </p:cxnSp>
      <p:cxnSp>
        <p:nvCxnSpPr>
          <p:cNvPr id="694" name="Google Shape;694;p64"/>
          <p:cNvCxnSpPr>
            <a:stCxn id="690" idx="1"/>
          </p:cNvCxnSpPr>
          <p:nvPr/>
        </p:nvCxnSpPr>
        <p:spPr>
          <a:xfrm flipH="1">
            <a:off x="5108675" y="1581625"/>
            <a:ext cx="964500" cy="221400"/>
          </a:xfrm>
          <a:prstGeom prst="bentConnector3">
            <a:avLst>
              <a:gd fmla="val 50000" name="adj1"/>
            </a:avLst>
          </a:prstGeom>
          <a:noFill/>
          <a:ln cap="flat" cmpd="sng" w="9525">
            <a:solidFill>
              <a:schemeClr val="dk2"/>
            </a:solidFill>
            <a:prstDash val="solid"/>
            <a:round/>
            <a:headEnd len="med" w="med" type="none"/>
            <a:tailEnd len="med" w="med" type="oval"/>
          </a:ln>
        </p:spPr>
      </p:cxnSp>
      <p:cxnSp>
        <p:nvCxnSpPr>
          <p:cNvPr id="695" name="Google Shape;695;p64"/>
          <p:cNvCxnSpPr>
            <a:stCxn id="691" idx="1"/>
          </p:cNvCxnSpPr>
          <p:nvPr/>
        </p:nvCxnSpPr>
        <p:spPr>
          <a:xfrm flipH="1">
            <a:off x="4166675" y="3396650"/>
            <a:ext cx="1906500" cy="816300"/>
          </a:xfrm>
          <a:prstGeom prst="bentConnector3">
            <a:avLst>
              <a:gd fmla="val 50000" name="adj1"/>
            </a:avLst>
          </a:prstGeom>
          <a:noFill/>
          <a:ln cap="flat" cmpd="sng" w="9525">
            <a:solidFill>
              <a:schemeClr val="dk2"/>
            </a:solidFill>
            <a:prstDash val="solid"/>
            <a:round/>
            <a:headEnd len="med" w="med" type="none"/>
            <a:tailEnd len="med" w="med" type="oval"/>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Conclusions</a:t>
            </a:r>
            <a:endParaRPr b="0"/>
          </a:p>
        </p:txBody>
      </p:sp>
      <p:sp>
        <p:nvSpPr>
          <p:cNvPr id="701" name="Google Shape;701;p65"/>
          <p:cNvSpPr txBox="1"/>
          <p:nvPr>
            <p:ph idx="4294967295" type="subTitle"/>
          </p:nvPr>
        </p:nvSpPr>
        <p:spPr>
          <a:xfrm>
            <a:off x="868525" y="1686725"/>
            <a:ext cx="3144300" cy="2624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Mercury </a:t>
            </a:r>
            <a:r>
              <a:rPr lang="en"/>
              <a:t>is the </a:t>
            </a:r>
            <a:r>
              <a:rPr b="1" lang="en"/>
              <a:t>closest planet</a:t>
            </a:r>
            <a:r>
              <a:rPr lang="en"/>
              <a:t> to the Sun and the smallest one in the entire Solar System. This planet’s name has nothing to do with the </a:t>
            </a:r>
            <a:r>
              <a:rPr b="1" lang="en"/>
              <a:t>liquid metal</a:t>
            </a:r>
            <a:r>
              <a:rPr lang="en"/>
              <a:t>, since Mercury was named after the </a:t>
            </a:r>
            <a:r>
              <a:rPr b="1" lang="en"/>
              <a:t>Roman messenger god</a:t>
            </a:r>
            <a:r>
              <a:rPr lang="en"/>
              <a:t>. Despite being closer to the Sun than Venus, its temperatures aren't as terribly hot as that planet’s</a:t>
            </a:r>
            <a:r>
              <a:rPr lang="en">
                <a:latin typeface="Open Sans"/>
                <a:ea typeface="Open Sans"/>
                <a:cs typeface="Open Sans"/>
                <a:sym typeface="Open Sans"/>
              </a:rPr>
              <a:t>. Its surface is quite similar to that of Earth’s Moon </a:t>
            </a:r>
            <a:endParaRPr/>
          </a:p>
        </p:txBody>
      </p:sp>
      <p:sp>
        <p:nvSpPr>
          <p:cNvPr id="702" name="Google Shape;702;p65"/>
          <p:cNvSpPr txBox="1"/>
          <p:nvPr>
            <p:ph idx="4294967295" type="subTitle"/>
          </p:nvPr>
        </p:nvSpPr>
        <p:spPr>
          <a:xfrm>
            <a:off x="5340375" y="1703025"/>
            <a:ext cx="2813700" cy="1002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000"/>
              </a:spcAft>
              <a:buNone/>
            </a:pPr>
            <a:r>
              <a:rPr b="1" lang="en"/>
              <a:t>Saturn</a:t>
            </a:r>
            <a:r>
              <a:rPr lang="en"/>
              <a:t> is a gas giant and has several rings. It's composed mostly of hydrogen and helium. </a:t>
            </a:r>
            <a:endParaRPr/>
          </a:p>
        </p:txBody>
      </p:sp>
      <p:sp>
        <p:nvSpPr>
          <p:cNvPr id="703" name="Google Shape;703;p65"/>
          <p:cNvSpPr txBox="1"/>
          <p:nvPr>
            <p:ph idx="4294967295" type="subTitle"/>
          </p:nvPr>
        </p:nvSpPr>
        <p:spPr>
          <a:xfrm>
            <a:off x="868525" y="1459925"/>
            <a:ext cx="3144300" cy="3792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latin typeface="Mali Medium"/>
                <a:ea typeface="Mali Medium"/>
                <a:cs typeface="Mali Medium"/>
                <a:sym typeface="Mali Medium"/>
              </a:rPr>
              <a:t>General conclusion</a:t>
            </a:r>
            <a:endParaRPr b="0" sz="2100">
              <a:latin typeface="Mali Medium"/>
              <a:ea typeface="Mali Medium"/>
              <a:cs typeface="Mali Medium"/>
              <a:sym typeface="Mali Medium"/>
            </a:endParaRPr>
          </a:p>
        </p:txBody>
      </p:sp>
      <p:sp>
        <p:nvSpPr>
          <p:cNvPr id="704" name="Google Shape;704;p65"/>
          <p:cNvSpPr txBox="1"/>
          <p:nvPr>
            <p:ph idx="4294967295" type="subTitle"/>
          </p:nvPr>
        </p:nvSpPr>
        <p:spPr>
          <a:xfrm>
            <a:off x="5340375" y="1459925"/>
            <a:ext cx="2813700" cy="3792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latin typeface="Mali Medium"/>
                <a:ea typeface="Mali Medium"/>
                <a:cs typeface="Mali Medium"/>
                <a:sym typeface="Mali Medium"/>
              </a:rPr>
              <a:t>Student A</a:t>
            </a:r>
            <a:endParaRPr sz="2100">
              <a:latin typeface="Mali Medium"/>
              <a:ea typeface="Mali Medium"/>
              <a:cs typeface="Mali Medium"/>
              <a:sym typeface="Mali Medium"/>
            </a:endParaRPr>
          </a:p>
        </p:txBody>
      </p:sp>
      <p:sp>
        <p:nvSpPr>
          <p:cNvPr id="705" name="Google Shape;705;p65"/>
          <p:cNvSpPr txBox="1"/>
          <p:nvPr>
            <p:ph idx="4294967295" type="subTitle"/>
          </p:nvPr>
        </p:nvSpPr>
        <p:spPr>
          <a:xfrm>
            <a:off x="5340375" y="3308825"/>
            <a:ext cx="2813700" cy="1002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1000"/>
              </a:spcAft>
              <a:buNone/>
            </a:pPr>
            <a:r>
              <a:rPr b="1" lang="en"/>
              <a:t>Earth</a:t>
            </a:r>
            <a:r>
              <a:rPr lang="en"/>
              <a:t> is the third planet from the Sun and the only one that harbors life in the Solar System.</a:t>
            </a:r>
            <a:endParaRPr/>
          </a:p>
        </p:txBody>
      </p:sp>
      <p:sp>
        <p:nvSpPr>
          <p:cNvPr id="706" name="Google Shape;706;p65"/>
          <p:cNvSpPr txBox="1"/>
          <p:nvPr>
            <p:ph idx="4294967295" type="subTitle"/>
          </p:nvPr>
        </p:nvSpPr>
        <p:spPr>
          <a:xfrm>
            <a:off x="5340375" y="3065725"/>
            <a:ext cx="2813700" cy="3792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100">
                <a:latin typeface="Mali Medium"/>
                <a:ea typeface="Mali Medium"/>
                <a:cs typeface="Mali Medium"/>
                <a:sym typeface="Mali Medium"/>
              </a:rPr>
              <a:t>Student B</a:t>
            </a:r>
            <a:endParaRPr sz="2100">
              <a:latin typeface="Mali Medium"/>
              <a:ea typeface="Mali Medium"/>
              <a:cs typeface="Mali Medium"/>
              <a:sym typeface="Mali Medium"/>
            </a:endParaRPr>
          </a:p>
        </p:txBody>
      </p:sp>
      <p:sp>
        <p:nvSpPr>
          <p:cNvPr id="707" name="Google Shape;707;p65"/>
          <p:cNvSpPr/>
          <p:nvPr/>
        </p:nvSpPr>
        <p:spPr>
          <a:xfrm>
            <a:off x="4571963" y="14599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5"/>
          <p:cNvSpPr/>
          <p:nvPr/>
        </p:nvSpPr>
        <p:spPr>
          <a:xfrm>
            <a:off x="4571963" y="3065733"/>
            <a:ext cx="572700" cy="5727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 name="Google Shape;709;p65"/>
          <p:cNvGrpSpPr/>
          <p:nvPr/>
        </p:nvGrpSpPr>
        <p:grpSpPr>
          <a:xfrm>
            <a:off x="4718251" y="1586443"/>
            <a:ext cx="280156" cy="319663"/>
            <a:chOff x="-55576850" y="3198125"/>
            <a:chExt cx="279625" cy="319025"/>
          </a:xfrm>
        </p:grpSpPr>
        <p:sp>
          <p:nvSpPr>
            <p:cNvPr id="710" name="Google Shape;710;p6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65"/>
          <p:cNvGrpSpPr/>
          <p:nvPr/>
        </p:nvGrpSpPr>
        <p:grpSpPr>
          <a:xfrm>
            <a:off x="4698909" y="3193432"/>
            <a:ext cx="318830" cy="317283"/>
            <a:chOff x="-55202750" y="3198925"/>
            <a:chExt cx="318225" cy="316650"/>
          </a:xfrm>
        </p:grpSpPr>
        <p:sp>
          <p:nvSpPr>
            <p:cNvPr id="715" name="Google Shape;715;p6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17" name="Google Shape;717;p65"/>
          <p:cNvPicPr preferRelativeResize="0"/>
          <p:nvPr/>
        </p:nvPicPr>
        <p:blipFill rotWithShape="1">
          <a:blip r:embed="rId3">
            <a:alphaModFix/>
          </a:blip>
          <a:srcRect b="0" l="15670" r="24359" t="30579"/>
          <a:stretch/>
        </p:blipFill>
        <p:spPr>
          <a:xfrm>
            <a:off x="8092750" y="0"/>
            <a:ext cx="1051251" cy="1217001"/>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 name="Shape 721"/>
        <p:cNvGrpSpPr/>
        <p:nvPr/>
      </p:nvGrpSpPr>
      <p:grpSpPr>
        <a:xfrm>
          <a:off x="0" y="0"/>
          <a:ext cx="0" cy="0"/>
          <a:chOff x="0" y="0"/>
          <a:chExt cx="0" cy="0"/>
        </a:xfrm>
      </p:grpSpPr>
      <p:sp>
        <p:nvSpPr>
          <p:cNvPr id="722" name="Google Shape;722;p66"/>
          <p:cNvSpPr txBox="1"/>
          <p:nvPr>
            <p:ph idx="3" type="subTitle"/>
          </p:nvPr>
        </p:nvSpPr>
        <p:spPr>
          <a:xfrm>
            <a:off x="5055275" y="3318027"/>
            <a:ext cx="2505600" cy="40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Kaliyah Harris</a:t>
            </a:r>
            <a:endParaRPr/>
          </a:p>
        </p:txBody>
      </p:sp>
      <p:sp>
        <p:nvSpPr>
          <p:cNvPr id="723" name="Google Shape;723;p66"/>
          <p:cNvSpPr txBox="1"/>
          <p:nvPr>
            <p:ph idx="4" type="subTitle"/>
          </p:nvPr>
        </p:nvSpPr>
        <p:spPr>
          <a:xfrm>
            <a:off x="1583075" y="3318027"/>
            <a:ext cx="2505600" cy="40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pic>
        <p:nvPicPr>
          <p:cNvPr id="724" name="Google Shape;724;p66"/>
          <p:cNvPicPr preferRelativeResize="0"/>
          <p:nvPr/>
        </p:nvPicPr>
        <p:blipFill rotWithShape="1">
          <a:blip r:embed="rId3">
            <a:alphaModFix/>
          </a:blip>
          <a:srcRect b="39660" l="13143" r="17058" t="21078"/>
          <a:stretch/>
        </p:blipFill>
        <p:spPr>
          <a:xfrm>
            <a:off x="5504089" y="1402813"/>
            <a:ext cx="1608000" cy="1608000"/>
          </a:xfrm>
          <a:prstGeom prst="rect">
            <a:avLst/>
          </a:prstGeom>
          <a:noFill/>
          <a:ln>
            <a:noFill/>
          </a:ln>
        </p:spPr>
      </p:pic>
      <p:pic>
        <p:nvPicPr>
          <p:cNvPr id="725" name="Google Shape;725;p66"/>
          <p:cNvPicPr preferRelativeResize="0"/>
          <p:nvPr/>
        </p:nvPicPr>
        <p:blipFill rotWithShape="1">
          <a:blip r:embed="rId4">
            <a:alphaModFix/>
          </a:blip>
          <a:srcRect b="45493" l="10691" r="10691" t="10285"/>
          <a:stretch/>
        </p:blipFill>
        <p:spPr>
          <a:xfrm>
            <a:off x="2031864" y="1402763"/>
            <a:ext cx="1608000" cy="1608000"/>
          </a:xfrm>
          <a:prstGeom prst="rect">
            <a:avLst/>
          </a:prstGeom>
          <a:noFill/>
          <a:ln>
            <a:noFill/>
          </a:ln>
        </p:spPr>
      </p:pic>
      <p:sp>
        <p:nvSpPr>
          <p:cNvPr id="726" name="Google Shape;726;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team</a:t>
            </a:r>
            <a:endParaRPr/>
          </a:p>
        </p:txBody>
      </p:sp>
      <p:sp>
        <p:nvSpPr>
          <p:cNvPr id="727" name="Google Shape;727;p66"/>
          <p:cNvSpPr txBox="1"/>
          <p:nvPr>
            <p:ph idx="1" type="subTitle"/>
          </p:nvPr>
        </p:nvSpPr>
        <p:spPr>
          <a:xfrm>
            <a:off x="5055284" y="3646186"/>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28" name="Google Shape;728;p66"/>
          <p:cNvSpPr txBox="1"/>
          <p:nvPr>
            <p:ph idx="2" type="subTitle"/>
          </p:nvPr>
        </p:nvSpPr>
        <p:spPr>
          <a:xfrm>
            <a:off x="1583300" y="3646186"/>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729" name="Google Shape;729;p66"/>
          <p:cNvPicPr preferRelativeResize="0"/>
          <p:nvPr/>
        </p:nvPicPr>
        <p:blipFill rotWithShape="1">
          <a:blip r:embed="rId5">
            <a:alphaModFix/>
          </a:blip>
          <a:srcRect b="0" l="18810" r="15395" t="35450"/>
          <a:stretch/>
        </p:blipFill>
        <p:spPr>
          <a:xfrm rot="10800000">
            <a:off x="7938575" y="3960949"/>
            <a:ext cx="1205425" cy="1182551"/>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pic>
        <p:nvPicPr>
          <p:cNvPr id="734" name="Google Shape;734;p67"/>
          <p:cNvPicPr preferRelativeResize="0"/>
          <p:nvPr/>
        </p:nvPicPr>
        <p:blipFill rotWithShape="1">
          <a:blip r:embed="rId3">
            <a:alphaModFix/>
          </a:blip>
          <a:srcRect b="6958" l="13919" r="0" t="10689"/>
          <a:stretch/>
        </p:blipFill>
        <p:spPr>
          <a:xfrm>
            <a:off x="5165475" y="706950"/>
            <a:ext cx="3552525" cy="3398700"/>
          </a:xfrm>
          <a:prstGeom prst="rect">
            <a:avLst/>
          </a:prstGeom>
          <a:noFill/>
          <a:ln>
            <a:noFill/>
          </a:ln>
        </p:spPr>
      </p:pic>
      <p:sp>
        <p:nvSpPr>
          <p:cNvPr id="735" name="Google Shape;735;p67"/>
          <p:cNvSpPr txBox="1"/>
          <p:nvPr>
            <p:ph type="title"/>
          </p:nvPr>
        </p:nvSpPr>
        <p:spPr>
          <a:xfrm>
            <a:off x="860555" y="584400"/>
            <a:ext cx="35040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736" name="Google Shape;736;p67"/>
          <p:cNvSpPr txBox="1"/>
          <p:nvPr>
            <p:ph idx="1" type="subTitle"/>
          </p:nvPr>
        </p:nvSpPr>
        <p:spPr>
          <a:xfrm>
            <a:off x="860525" y="1719300"/>
            <a:ext cx="3504000" cy="116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600"/>
              <a:t>D</a:t>
            </a:r>
            <a:r>
              <a:rPr b="1" lang="en" sz="1600"/>
              <a:t>o you have any questions?</a:t>
            </a:r>
            <a:endParaRPr b="1" sz="1600"/>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737" name="Google Shape;737;p67"/>
          <p:cNvSpPr txBox="1"/>
          <p:nvPr/>
        </p:nvSpPr>
        <p:spPr>
          <a:xfrm>
            <a:off x="860525" y="4298700"/>
            <a:ext cx="35040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Cairo"/>
                <a:ea typeface="Cairo"/>
                <a:cs typeface="Cairo"/>
                <a:sym typeface="Cairo"/>
              </a:rPr>
              <a:t>Please keep this slide for attribution</a:t>
            </a:r>
            <a:endParaRPr sz="1200">
              <a:solidFill>
                <a:schemeClr val="dk1"/>
              </a:solidFill>
              <a:latin typeface="Cairo"/>
              <a:ea typeface="Cairo"/>
              <a:cs typeface="Cairo"/>
              <a:sym typeface="Cairo"/>
            </a:endParaRPr>
          </a:p>
        </p:txBody>
      </p:sp>
      <p:pic>
        <p:nvPicPr>
          <p:cNvPr id="738" name="Google Shape;738;p67"/>
          <p:cNvPicPr preferRelativeResize="0"/>
          <p:nvPr/>
        </p:nvPicPr>
        <p:blipFill rotWithShape="1">
          <a:blip r:embed="rId4">
            <a:alphaModFix/>
          </a:blip>
          <a:srcRect b="17641" l="0" r="25306" t="0"/>
          <a:stretch/>
        </p:blipFill>
        <p:spPr>
          <a:xfrm>
            <a:off x="6200750" y="1898100"/>
            <a:ext cx="2943250" cy="3245399"/>
          </a:xfrm>
          <a:prstGeom prst="rect">
            <a:avLst/>
          </a:prstGeom>
          <a:noFill/>
          <a:ln>
            <a:noFill/>
          </a:ln>
        </p:spPr>
      </p:pic>
      <p:pic>
        <p:nvPicPr>
          <p:cNvPr id="739" name="Google Shape;739;p67"/>
          <p:cNvPicPr preferRelativeResize="0"/>
          <p:nvPr/>
        </p:nvPicPr>
        <p:blipFill rotWithShape="1">
          <a:blip r:embed="rId5">
            <a:alphaModFix/>
          </a:blip>
          <a:srcRect b="36443" l="4277" r="5281" t="0"/>
          <a:stretch/>
        </p:blipFill>
        <p:spPr>
          <a:xfrm rot="-899989">
            <a:off x="4792628" y="3273075"/>
            <a:ext cx="2046445" cy="2237980"/>
          </a:xfrm>
          <a:prstGeom prst="rect">
            <a:avLst/>
          </a:prstGeom>
          <a:noFill/>
          <a:ln>
            <a:noFill/>
          </a:ln>
        </p:spPr>
      </p:pic>
      <p:pic>
        <p:nvPicPr>
          <p:cNvPr id="740" name="Google Shape;740;p67"/>
          <p:cNvPicPr preferRelativeResize="0"/>
          <p:nvPr/>
        </p:nvPicPr>
        <p:blipFill rotWithShape="1">
          <a:blip r:embed="rId6">
            <a:alphaModFix/>
          </a:blip>
          <a:srcRect b="0" l="13040" r="6908" t="40887"/>
          <a:stretch/>
        </p:blipFill>
        <p:spPr>
          <a:xfrm>
            <a:off x="6660375" y="0"/>
            <a:ext cx="2525576" cy="1864950"/>
          </a:xfrm>
          <a:prstGeom prst="rect">
            <a:avLst/>
          </a:prstGeom>
          <a:noFill/>
          <a:ln>
            <a:noFill/>
          </a:ln>
        </p:spPr>
      </p:pic>
      <p:sp>
        <p:nvSpPr>
          <p:cNvPr id="741" name="Google Shape;741;p67"/>
          <p:cNvSpPr/>
          <p:nvPr/>
        </p:nvSpPr>
        <p:spPr>
          <a:xfrm>
            <a:off x="970298" y="2959501"/>
            <a:ext cx="471000" cy="47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7"/>
          <p:cNvSpPr/>
          <p:nvPr/>
        </p:nvSpPr>
        <p:spPr>
          <a:xfrm>
            <a:off x="2642073" y="2959501"/>
            <a:ext cx="471000" cy="47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7"/>
          <p:cNvSpPr/>
          <p:nvPr/>
        </p:nvSpPr>
        <p:spPr>
          <a:xfrm>
            <a:off x="1806198" y="2959501"/>
            <a:ext cx="471000" cy="4710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 name="Google Shape;744;p67"/>
          <p:cNvGrpSpPr/>
          <p:nvPr/>
        </p:nvGrpSpPr>
        <p:grpSpPr>
          <a:xfrm>
            <a:off x="1057173" y="3046368"/>
            <a:ext cx="297277" cy="297261"/>
            <a:chOff x="266768" y="1721375"/>
            <a:chExt cx="397907" cy="397887"/>
          </a:xfrm>
        </p:grpSpPr>
        <p:sp>
          <p:nvSpPr>
            <p:cNvPr id="745" name="Google Shape;745;p6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67"/>
          <p:cNvGrpSpPr/>
          <p:nvPr/>
        </p:nvGrpSpPr>
        <p:grpSpPr>
          <a:xfrm>
            <a:off x="2728938" y="3046373"/>
            <a:ext cx="297261" cy="297261"/>
            <a:chOff x="1379798" y="1723250"/>
            <a:chExt cx="397887" cy="397887"/>
          </a:xfrm>
        </p:grpSpPr>
        <p:sp>
          <p:nvSpPr>
            <p:cNvPr id="748" name="Google Shape;748;p6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67"/>
          <p:cNvGrpSpPr/>
          <p:nvPr/>
        </p:nvGrpSpPr>
        <p:grpSpPr>
          <a:xfrm>
            <a:off x="1893070" y="3046373"/>
            <a:ext cx="297245" cy="297261"/>
            <a:chOff x="864491" y="1723250"/>
            <a:chExt cx="397866" cy="397887"/>
          </a:xfrm>
        </p:grpSpPr>
        <p:sp>
          <p:nvSpPr>
            <p:cNvPr id="753" name="Google Shape;753;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761" name="Google Shape;761;p68"/>
          <p:cNvGrpSpPr/>
          <p:nvPr/>
        </p:nvGrpSpPr>
        <p:grpSpPr>
          <a:xfrm>
            <a:off x="2184028" y="1429100"/>
            <a:ext cx="399550" cy="398693"/>
            <a:chOff x="2184028" y="1429113"/>
            <a:chExt cx="399550" cy="398693"/>
          </a:xfrm>
        </p:grpSpPr>
        <p:sp>
          <p:nvSpPr>
            <p:cNvPr id="762" name="Google Shape;762;p68"/>
            <p:cNvSpPr/>
            <p:nvPr/>
          </p:nvSpPr>
          <p:spPr>
            <a:xfrm>
              <a:off x="2504696" y="1643463"/>
              <a:ext cx="76310" cy="183483"/>
            </a:xfrm>
            <a:custGeom>
              <a:rect b="b" l="l" r="r" t="t"/>
              <a:pathLst>
                <a:path extrusionOk="0" h="6807" w="2805">
                  <a:moveTo>
                    <a:pt x="1713" y="0"/>
                  </a:moveTo>
                  <a:cubicBezTo>
                    <a:pt x="1603" y="1441"/>
                    <a:pt x="1005" y="2783"/>
                    <a:pt x="0" y="3835"/>
                  </a:cubicBezTo>
                  <a:cubicBezTo>
                    <a:pt x="5" y="3837"/>
                    <a:pt x="10" y="3840"/>
                    <a:pt x="15" y="3843"/>
                  </a:cubicBezTo>
                  <a:cubicBezTo>
                    <a:pt x="478" y="4083"/>
                    <a:pt x="766" y="4557"/>
                    <a:pt x="766" y="5080"/>
                  </a:cubicBezTo>
                  <a:lnTo>
                    <a:pt x="766" y="6807"/>
                  </a:lnTo>
                  <a:cubicBezTo>
                    <a:pt x="1923" y="6603"/>
                    <a:pt x="2805" y="5590"/>
                    <a:pt x="2805" y="4376"/>
                  </a:cubicBezTo>
                  <a:lnTo>
                    <a:pt x="2805" y="1445"/>
                  </a:lnTo>
                  <a:cubicBezTo>
                    <a:pt x="2805" y="759"/>
                    <a:pt x="2342" y="180"/>
                    <a:pt x="171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68"/>
            <p:cNvSpPr/>
            <p:nvPr/>
          </p:nvSpPr>
          <p:spPr>
            <a:xfrm>
              <a:off x="2480689" y="1471983"/>
              <a:ext cx="60018" cy="59163"/>
            </a:xfrm>
            <a:custGeom>
              <a:rect b="b" l="l" r="r" t="t"/>
              <a:pathLst>
                <a:path extrusionOk="0" h="2209" w="2210">
                  <a:moveTo>
                    <a:pt x="1442" y="2209"/>
                  </a:moveTo>
                  <a:lnTo>
                    <a:pt x="2210" y="1442"/>
                  </a:lnTo>
                  <a:cubicBezTo>
                    <a:pt x="2004" y="1170"/>
                    <a:pt x="1779" y="912"/>
                    <a:pt x="1539" y="671"/>
                  </a:cubicBezTo>
                  <a:cubicBezTo>
                    <a:pt x="1298" y="431"/>
                    <a:pt x="1039" y="206"/>
                    <a:pt x="768" y="0"/>
                  </a:cubicBezTo>
                  <a:lnTo>
                    <a:pt x="0" y="767"/>
                  </a:lnTo>
                  <a:cubicBezTo>
                    <a:pt x="275" y="965"/>
                    <a:pt x="536" y="1186"/>
                    <a:pt x="780" y="1430"/>
                  </a:cubicBezTo>
                  <a:cubicBezTo>
                    <a:pt x="1024" y="1674"/>
                    <a:pt x="1245" y="1935"/>
                    <a:pt x="1442" y="220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68"/>
            <p:cNvSpPr/>
            <p:nvPr/>
          </p:nvSpPr>
          <p:spPr>
            <a:xfrm>
              <a:off x="2252620" y="1535430"/>
              <a:ext cx="276074" cy="240073"/>
            </a:xfrm>
            <a:custGeom>
              <a:rect b="b" l="l" r="r" t="t"/>
              <a:pathLst>
                <a:path extrusionOk="0" h="8899" w="10191">
                  <a:moveTo>
                    <a:pt x="8899" y="0"/>
                  </a:moveTo>
                  <a:lnTo>
                    <a:pt x="8138" y="761"/>
                  </a:lnTo>
                  <a:cubicBezTo>
                    <a:pt x="8750" y="1508"/>
                    <a:pt x="9118" y="2462"/>
                    <a:pt x="9118" y="3500"/>
                  </a:cubicBezTo>
                  <a:cubicBezTo>
                    <a:pt x="9118" y="5886"/>
                    <a:pt x="7177" y="7826"/>
                    <a:pt x="4792" y="7826"/>
                  </a:cubicBezTo>
                  <a:lnTo>
                    <a:pt x="1073" y="7826"/>
                  </a:lnTo>
                  <a:lnTo>
                    <a:pt x="0" y="8899"/>
                  </a:lnTo>
                  <a:lnTo>
                    <a:pt x="4792" y="8899"/>
                  </a:lnTo>
                  <a:cubicBezTo>
                    <a:pt x="7769" y="8899"/>
                    <a:pt x="10191" y="6477"/>
                    <a:pt x="10191" y="3500"/>
                  </a:cubicBezTo>
                  <a:cubicBezTo>
                    <a:pt x="10191" y="2166"/>
                    <a:pt x="9704" y="943"/>
                    <a:pt x="8899"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68"/>
            <p:cNvSpPr/>
            <p:nvPr/>
          </p:nvSpPr>
          <p:spPr>
            <a:xfrm>
              <a:off x="2518415" y="1429113"/>
              <a:ext cx="65162" cy="65162"/>
            </a:xfrm>
            <a:custGeom>
              <a:rect b="b" l="l" r="r" t="t"/>
              <a:pathLst>
                <a:path extrusionOk="0" h="2397" w="2397">
                  <a:moveTo>
                    <a:pt x="1442" y="2397"/>
                  </a:moveTo>
                  <a:lnTo>
                    <a:pt x="1584" y="2255"/>
                  </a:lnTo>
                  <a:cubicBezTo>
                    <a:pt x="2143" y="1695"/>
                    <a:pt x="2397" y="897"/>
                    <a:pt x="2275" y="122"/>
                  </a:cubicBezTo>
                  <a:cubicBezTo>
                    <a:pt x="1500" y="0"/>
                    <a:pt x="702" y="253"/>
                    <a:pt x="142" y="813"/>
                  </a:cubicBezTo>
                  <a:lnTo>
                    <a:pt x="0" y="955"/>
                  </a:lnTo>
                  <a:cubicBezTo>
                    <a:pt x="269" y="1164"/>
                    <a:pt x="525" y="1390"/>
                    <a:pt x="766" y="1631"/>
                  </a:cubicBezTo>
                  <a:cubicBezTo>
                    <a:pt x="1007" y="1872"/>
                    <a:pt x="1233" y="2128"/>
                    <a:pt x="1442" y="23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68"/>
            <p:cNvSpPr/>
            <p:nvPr/>
          </p:nvSpPr>
          <p:spPr>
            <a:xfrm>
              <a:off x="2264624" y="1799511"/>
              <a:ext cx="104609" cy="28295"/>
            </a:xfrm>
            <a:custGeom>
              <a:rect b="b" l="l" r="r" t="t"/>
              <a:pathLst>
                <a:path extrusionOk="0" h="1073" w="3878">
                  <a:moveTo>
                    <a:pt x="0" y="1073"/>
                  </a:moveTo>
                  <a:lnTo>
                    <a:pt x="2438" y="1073"/>
                  </a:lnTo>
                  <a:cubicBezTo>
                    <a:pt x="3118" y="1073"/>
                    <a:pt x="3693" y="620"/>
                    <a:pt x="3878" y="0"/>
                  </a:cubicBezTo>
                  <a:lnTo>
                    <a:pt x="1440" y="0"/>
                  </a:lnTo>
                  <a:cubicBezTo>
                    <a:pt x="761" y="0"/>
                    <a:pt x="185" y="454"/>
                    <a:pt x="0" y="10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68"/>
            <p:cNvSpPr/>
            <p:nvPr/>
          </p:nvSpPr>
          <p:spPr>
            <a:xfrm>
              <a:off x="2184028" y="1643463"/>
              <a:ext cx="29151" cy="104609"/>
            </a:xfrm>
            <a:custGeom>
              <a:rect b="b" l="l" r="r" t="t"/>
              <a:pathLst>
                <a:path extrusionOk="0" h="3878" w="1073">
                  <a:moveTo>
                    <a:pt x="0" y="1439"/>
                  </a:moveTo>
                  <a:lnTo>
                    <a:pt x="0" y="3878"/>
                  </a:lnTo>
                  <a:cubicBezTo>
                    <a:pt x="620" y="3692"/>
                    <a:pt x="1073" y="3117"/>
                    <a:pt x="1073" y="2438"/>
                  </a:cubicBezTo>
                  <a:lnTo>
                    <a:pt x="1073" y="0"/>
                  </a:lnTo>
                  <a:cubicBezTo>
                    <a:pt x="454" y="185"/>
                    <a:pt x="0" y="760"/>
                    <a:pt x="0" y="143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68"/>
            <p:cNvSpPr/>
            <p:nvPr/>
          </p:nvSpPr>
          <p:spPr>
            <a:xfrm>
              <a:off x="2184885" y="1431685"/>
              <a:ext cx="184341" cy="75455"/>
            </a:xfrm>
            <a:custGeom>
              <a:rect b="b" l="l" r="r" t="t"/>
              <a:pathLst>
                <a:path extrusionOk="0" h="2805" w="6806">
                  <a:moveTo>
                    <a:pt x="2964" y="2790"/>
                  </a:moveTo>
                  <a:cubicBezTo>
                    <a:pt x="2967" y="2795"/>
                    <a:pt x="2969" y="2800"/>
                    <a:pt x="2972" y="2805"/>
                  </a:cubicBezTo>
                  <a:cubicBezTo>
                    <a:pt x="4024" y="1800"/>
                    <a:pt x="5366" y="1202"/>
                    <a:pt x="6806" y="1092"/>
                  </a:cubicBezTo>
                  <a:cubicBezTo>
                    <a:pt x="6627" y="462"/>
                    <a:pt x="6048" y="0"/>
                    <a:pt x="5361" y="0"/>
                  </a:cubicBezTo>
                  <a:lnTo>
                    <a:pt x="2431" y="0"/>
                  </a:lnTo>
                  <a:cubicBezTo>
                    <a:pt x="1216" y="0"/>
                    <a:pt x="204" y="882"/>
                    <a:pt x="0" y="2039"/>
                  </a:cubicBezTo>
                  <a:lnTo>
                    <a:pt x="1727" y="2039"/>
                  </a:lnTo>
                  <a:cubicBezTo>
                    <a:pt x="2249" y="2039"/>
                    <a:pt x="2723" y="2327"/>
                    <a:pt x="2964" y="279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68"/>
            <p:cNvSpPr/>
            <p:nvPr/>
          </p:nvSpPr>
          <p:spPr>
            <a:xfrm>
              <a:off x="2426673" y="1616884"/>
              <a:ext cx="49728" cy="70307"/>
            </a:xfrm>
            <a:custGeom>
              <a:rect b="b" l="l" r="r" t="t"/>
              <a:pathLst>
                <a:path extrusionOk="0" h="2603" w="1850">
                  <a:moveTo>
                    <a:pt x="1850" y="475"/>
                  </a:moveTo>
                  <a:cubicBezTo>
                    <a:pt x="1850" y="314"/>
                    <a:pt x="1838" y="155"/>
                    <a:pt x="1817" y="0"/>
                  </a:cubicBezTo>
                  <a:lnTo>
                    <a:pt x="289" y="409"/>
                  </a:lnTo>
                  <a:lnTo>
                    <a:pt x="0" y="1485"/>
                  </a:lnTo>
                  <a:lnTo>
                    <a:pt x="1118" y="2603"/>
                  </a:lnTo>
                  <a:cubicBezTo>
                    <a:pt x="1576" y="2015"/>
                    <a:pt x="1850" y="1277"/>
                    <a:pt x="1850" y="47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68"/>
            <p:cNvSpPr/>
            <p:nvPr/>
          </p:nvSpPr>
          <p:spPr>
            <a:xfrm>
              <a:off x="2324642" y="1536288"/>
              <a:ext cx="70307" cy="49728"/>
            </a:xfrm>
            <a:custGeom>
              <a:rect b="b" l="l" r="r" t="t"/>
              <a:pathLst>
                <a:path extrusionOk="0" h="1850" w="2603">
                  <a:moveTo>
                    <a:pt x="2194" y="1561"/>
                  </a:moveTo>
                  <a:lnTo>
                    <a:pt x="2603" y="33"/>
                  </a:lnTo>
                  <a:cubicBezTo>
                    <a:pt x="2448" y="12"/>
                    <a:pt x="2289" y="0"/>
                    <a:pt x="2128" y="0"/>
                  </a:cubicBezTo>
                  <a:cubicBezTo>
                    <a:pt x="1326" y="0"/>
                    <a:pt x="588" y="274"/>
                    <a:pt x="0" y="732"/>
                  </a:cubicBezTo>
                  <a:lnTo>
                    <a:pt x="1117" y="1850"/>
                  </a:lnTo>
                  <a:lnTo>
                    <a:pt x="2194" y="156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68"/>
            <p:cNvSpPr/>
            <p:nvPr/>
          </p:nvSpPr>
          <p:spPr>
            <a:xfrm>
              <a:off x="2288631" y="1572299"/>
              <a:ext cx="49729" cy="71165"/>
            </a:xfrm>
            <a:custGeom>
              <a:rect b="b" l="l" r="r" t="t"/>
              <a:pathLst>
                <a:path extrusionOk="0" h="2613" w="1849">
                  <a:moveTo>
                    <a:pt x="0" y="2128"/>
                  </a:moveTo>
                  <a:lnTo>
                    <a:pt x="0" y="2613"/>
                  </a:lnTo>
                  <a:lnTo>
                    <a:pt x="1561" y="2194"/>
                  </a:lnTo>
                  <a:lnTo>
                    <a:pt x="1849" y="1118"/>
                  </a:lnTo>
                  <a:lnTo>
                    <a:pt x="731" y="0"/>
                  </a:lnTo>
                  <a:cubicBezTo>
                    <a:pt x="273" y="588"/>
                    <a:pt x="0" y="1327"/>
                    <a:pt x="0" y="212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68"/>
            <p:cNvSpPr/>
            <p:nvPr/>
          </p:nvSpPr>
          <p:spPr>
            <a:xfrm>
              <a:off x="2236330" y="1483986"/>
              <a:ext cx="240918" cy="275208"/>
            </a:xfrm>
            <a:custGeom>
              <a:rect b="b" l="l" r="r" t="t"/>
              <a:pathLst>
                <a:path extrusionOk="0" h="10191" w="8899">
                  <a:moveTo>
                    <a:pt x="1073" y="5399"/>
                  </a:moveTo>
                  <a:cubicBezTo>
                    <a:pt x="1073" y="3014"/>
                    <a:pt x="3013" y="1073"/>
                    <a:pt x="5399" y="1073"/>
                  </a:cubicBezTo>
                  <a:cubicBezTo>
                    <a:pt x="6437" y="1073"/>
                    <a:pt x="7391" y="1441"/>
                    <a:pt x="8137" y="2053"/>
                  </a:cubicBezTo>
                  <a:lnTo>
                    <a:pt x="8899" y="1292"/>
                  </a:lnTo>
                  <a:cubicBezTo>
                    <a:pt x="7955" y="487"/>
                    <a:pt x="6733" y="0"/>
                    <a:pt x="5399" y="0"/>
                  </a:cubicBezTo>
                  <a:cubicBezTo>
                    <a:pt x="2421" y="0"/>
                    <a:pt x="0" y="2422"/>
                    <a:pt x="0" y="5399"/>
                  </a:cubicBezTo>
                  <a:lnTo>
                    <a:pt x="0" y="10191"/>
                  </a:lnTo>
                  <a:lnTo>
                    <a:pt x="1073" y="9118"/>
                  </a:lnTo>
                  <a:lnTo>
                    <a:pt x="1073" y="539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68"/>
            <p:cNvSpPr/>
            <p:nvPr/>
          </p:nvSpPr>
          <p:spPr>
            <a:xfrm>
              <a:off x="2288631" y="1653752"/>
              <a:ext cx="69449" cy="70310"/>
            </a:xfrm>
            <a:custGeom>
              <a:rect b="b" l="l" r="r" t="t"/>
              <a:pathLst>
                <a:path extrusionOk="0" h="2571" w="2571">
                  <a:moveTo>
                    <a:pt x="0" y="2571"/>
                  </a:moveTo>
                  <a:lnTo>
                    <a:pt x="2093" y="2571"/>
                  </a:lnTo>
                  <a:lnTo>
                    <a:pt x="2571" y="788"/>
                  </a:lnTo>
                  <a:lnTo>
                    <a:pt x="1783" y="0"/>
                  </a:lnTo>
                  <a:lnTo>
                    <a:pt x="0" y="478"/>
                  </a:lnTo>
                  <a:lnTo>
                    <a:pt x="0" y="257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68"/>
            <p:cNvSpPr/>
            <p:nvPr/>
          </p:nvSpPr>
          <p:spPr>
            <a:xfrm>
              <a:off x="2369227" y="1673473"/>
              <a:ext cx="71164" cy="50584"/>
            </a:xfrm>
            <a:custGeom>
              <a:rect b="b" l="l" r="r" t="t"/>
              <a:pathLst>
                <a:path extrusionOk="0" h="1849" w="2612">
                  <a:moveTo>
                    <a:pt x="2612" y="1117"/>
                  </a:moveTo>
                  <a:lnTo>
                    <a:pt x="1495" y="0"/>
                  </a:lnTo>
                  <a:lnTo>
                    <a:pt x="419" y="288"/>
                  </a:lnTo>
                  <a:lnTo>
                    <a:pt x="0" y="1849"/>
                  </a:lnTo>
                  <a:lnTo>
                    <a:pt x="485" y="1849"/>
                  </a:lnTo>
                  <a:cubicBezTo>
                    <a:pt x="1286" y="1849"/>
                    <a:pt x="2025" y="1576"/>
                    <a:pt x="2612" y="111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68"/>
            <p:cNvSpPr/>
            <p:nvPr/>
          </p:nvSpPr>
          <p:spPr>
            <a:xfrm>
              <a:off x="2406952" y="1543147"/>
              <a:ext cx="62590" cy="62592"/>
            </a:xfrm>
            <a:custGeom>
              <a:rect b="b" l="l" r="r" t="t"/>
              <a:pathLst>
                <a:path extrusionOk="0" h="2315" w="2316">
                  <a:moveTo>
                    <a:pt x="410" y="0"/>
                  </a:moveTo>
                  <a:lnTo>
                    <a:pt x="0" y="1528"/>
                  </a:lnTo>
                  <a:lnTo>
                    <a:pt x="788" y="2315"/>
                  </a:lnTo>
                  <a:lnTo>
                    <a:pt x="2316" y="1906"/>
                  </a:lnTo>
                  <a:cubicBezTo>
                    <a:pt x="1964" y="1043"/>
                    <a:pt x="1273" y="352"/>
                    <a:pt x="41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68"/>
            <p:cNvSpPr/>
            <p:nvPr/>
          </p:nvSpPr>
          <p:spPr>
            <a:xfrm>
              <a:off x="2353793" y="1600593"/>
              <a:ext cx="57447" cy="58303"/>
            </a:xfrm>
            <a:custGeom>
              <a:rect b="b" l="l" r="r" t="t"/>
              <a:pathLst>
                <a:path extrusionOk="0" h="2152" w="2153">
                  <a:moveTo>
                    <a:pt x="1864" y="1864"/>
                  </a:moveTo>
                  <a:lnTo>
                    <a:pt x="2153" y="788"/>
                  </a:lnTo>
                  <a:lnTo>
                    <a:pt x="1365" y="0"/>
                  </a:lnTo>
                  <a:lnTo>
                    <a:pt x="289" y="288"/>
                  </a:lnTo>
                  <a:lnTo>
                    <a:pt x="0" y="1365"/>
                  </a:lnTo>
                  <a:lnTo>
                    <a:pt x="788" y="2152"/>
                  </a:lnTo>
                  <a:lnTo>
                    <a:pt x="1864" y="186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7" name="Google Shape;777;p68"/>
          <p:cNvGrpSpPr/>
          <p:nvPr/>
        </p:nvGrpSpPr>
        <p:grpSpPr>
          <a:xfrm>
            <a:off x="7206694" y="3796389"/>
            <a:ext cx="396326" cy="396119"/>
            <a:chOff x="7206694" y="3796402"/>
            <a:chExt cx="396326" cy="396119"/>
          </a:xfrm>
        </p:grpSpPr>
        <p:sp>
          <p:nvSpPr>
            <p:cNvPr id="778" name="Google Shape;778;p68"/>
            <p:cNvSpPr/>
            <p:nvPr/>
          </p:nvSpPr>
          <p:spPr>
            <a:xfrm>
              <a:off x="7206694" y="4111068"/>
              <a:ext cx="274376" cy="29151"/>
            </a:xfrm>
            <a:custGeom>
              <a:rect b="b" l="l" r="r" t="t"/>
              <a:pathLst>
                <a:path extrusionOk="0" h="1073" w="10133">
                  <a:moveTo>
                    <a:pt x="9831" y="54"/>
                  </a:moveTo>
                  <a:lnTo>
                    <a:pt x="9831" y="0"/>
                  </a:lnTo>
                  <a:lnTo>
                    <a:pt x="0" y="0"/>
                  </a:lnTo>
                  <a:lnTo>
                    <a:pt x="0" y="54"/>
                  </a:lnTo>
                  <a:cubicBezTo>
                    <a:pt x="0" y="616"/>
                    <a:pt x="456" y="1073"/>
                    <a:pt x="1020" y="1073"/>
                  </a:cubicBezTo>
                  <a:lnTo>
                    <a:pt x="10133" y="1073"/>
                  </a:lnTo>
                  <a:cubicBezTo>
                    <a:pt x="9943" y="779"/>
                    <a:pt x="9831" y="429"/>
                    <a:pt x="9831" y="5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68"/>
            <p:cNvSpPr/>
            <p:nvPr/>
          </p:nvSpPr>
          <p:spPr>
            <a:xfrm>
              <a:off x="7284718" y="4155653"/>
              <a:ext cx="266644" cy="36867"/>
            </a:xfrm>
            <a:custGeom>
              <a:rect b="b" l="l" r="r" t="t"/>
              <a:pathLst>
                <a:path extrusionOk="0" h="1375" w="9832">
                  <a:moveTo>
                    <a:pt x="0" y="302"/>
                  </a:moveTo>
                  <a:lnTo>
                    <a:pt x="0" y="1375"/>
                  </a:lnTo>
                  <a:lnTo>
                    <a:pt x="9832" y="1375"/>
                  </a:lnTo>
                  <a:lnTo>
                    <a:pt x="9832" y="0"/>
                  </a:lnTo>
                  <a:cubicBezTo>
                    <a:pt x="9538" y="191"/>
                    <a:pt x="9188" y="302"/>
                    <a:pt x="8812" y="302"/>
                  </a:cubicBezTo>
                  <a:lnTo>
                    <a:pt x="0" y="30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68"/>
            <p:cNvSpPr/>
            <p:nvPr/>
          </p:nvSpPr>
          <p:spPr>
            <a:xfrm>
              <a:off x="7337020" y="3982458"/>
              <a:ext cx="162046" cy="53159"/>
            </a:xfrm>
            <a:custGeom>
              <a:rect b="b" l="l" r="r" t="t"/>
              <a:pathLst>
                <a:path extrusionOk="0" h="1988" w="5968">
                  <a:moveTo>
                    <a:pt x="2983" y="432"/>
                  </a:moveTo>
                  <a:cubicBezTo>
                    <a:pt x="2430" y="432"/>
                    <a:pt x="1900" y="283"/>
                    <a:pt x="1431" y="0"/>
                  </a:cubicBezTo>
                  <a:cubicBezTo>
                    <a:pt x="998" y="263"/>
                    <a:pt x="511" y="409"/>
                    <a:pt x="0" y="429"/>
                  </a:cubicBezTo>
                  <a:lnTo>
                    <a:pt x="0" y="1988"/>
                  </a:lnTo>
                  <a:lnTo>
                    <a:pt x="5968" y="1988"/>
                  </a:lnTo>
                  <a:lnTo>
                    <a:pt x="5968" y="429"/>
                  </a:lnTo>
                  <a:cubicBezTo>
                    <a:pt x="5458" y="409"/>
                    <a:pt x="4970" y="263"/>
                    <a:pt x="4536" y="0"/>
                  </a:cubicBezTo>
                  <a:cubicBezTo>
                    <a:pt x="4070" y="283"/>
                    <a:pt x="3538" y="432"/>
                    <a:pt x="2983"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68"/>
            <p:cNvSpPr/>
            <p:nvPr/>
          </p:nvSpPr>
          <p:spPr>
            <a:xfrm>
              <a:off x="7574520" y="3796402"/>
              <a:ext cx="28500" cy="29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68"/>
            <p:cNvSpPr/>
            <p:nvPr/>
          </p:nvSpPr>
          <p:spPr>
            <a:xfrm>
              <a:off x="7284718" y="3796402"/>
              <a:ext cx="266700" cy="29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68"/>
            <p:cNvSpPr/>
            <p:nvPr/>
          </p:nvSpPr>
          <p:spPr>
            <a:xfrm>
              <a:off x="7284718" y="3848703"/>
              <a:ext cx="266644" cy="291519"/>
            </a:xfrm>
            <a:custGeom>
              <a:rect b="b" l="l" r="r" t="t"/>
              <a:pathLst>
                <a:path extrusionOk="0" h="10798" w="9832">
                  <a:moveTo>
                    <a:pt x="0" y="8866"/>
                  </a:moveTo>
                  <a:lnTo>
                    <a:pt x="7793" y="8866"/>
                  </a:lnTo>
                  <a:lnTo>
                    <a:pt x="7793" y="9779"/>
                  </a:lnTo>
                  <a:cubicBezTo>
                    <a:pt x="7793" y="10341"/>
                    <a:pt x="8250" y="10798"/>
                    <a:pt x="8812" y="10798"/>
                  </a:cubicBezTo>
                  <a:cubicBezTo>
                    <a:pt x="9375" y="10798"/>
                    <a:pt x="9832" y="10341"/>
                    <a:pt x="9832" y="9779"/>
                  </a:cubicBezTo>
                  <a:lnTo>
                    <a:pt x="9832" y="0"/>
                  </a:lnTo>
                  <a:lnTo>
                    <a:pt x="0" y="0"/>
                  </a:lnTo>
                  <a:lnTo>
                    <a:pt x="0" y="8866"/>
                  </a:lnTo>
                  <a:close/>
                  <a:moveTo>
                    <a:pt x="1073" y="1620"/>
                  </a:moveTo>
                  <a:lnTo>
                    <a:pt x="1812" y="1620"/>
                  </a:lnTo>
                  <a:cubicBezTo>
                    <a:pt x="2283" y="1620"/>
                    <a:pt x="2730" y="1471"/>
                    <a:pt x="3105" y="1187"/>
                  </a:cubicBezTo>
                  <a:lnTo>
                    <a:pt x="3363" y="991"/>
                  </a:lnTo>
                  <a:lnTo>
                    <a:pt x="3623" y="1187"/>
                  </a:lnTo>
                  <a:cubicBezTo>
                    <a:pt x="3998" y="1471"/>
                    <a:pt x="4445" y="1620"/>
                    <a:pt x="4915" y="1620"/>
                  </a:cubicBezTo>
                  <a:cubicBezTo>
                    <a:pt x="5387" y="1620"/>
                    <a:pt x="5833" y="1471"/>
                    <a:pt x="6208" y="1187"/>
                  </a:cubicBezTo>
                  <a:lnTo>
                    <a:pt x="6468" y="991"/>
                  </a:lnTo>
                  <a:lnTo>
                    <a:pt x="6727" y="1187"/>
                  </a:lnTo>
                  <a:cubicBezTo>
                    <a:pt x="7102" y="1471"/>
                    <a:pt x="7548" y="1620"/>
                    <a:pt x="8020" y="1620"/>
                  </a:cubicBezTo>
                  <a:lnTo>
                    <a:pt x="8758" y="1620"/>
                  </a:lnTo>
                  <a:lnTo>
                    <a:pt x="8758" y="7793"/>
                  </a:lnTo>
                  <a:lnTo>
                    <a:pt x="1073" y="7793"/>
                  </a:lnTo>
                  <a:lnTo>
                    <a:pt x="1073" y="162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68"/>
            <p:cNvSpPr/>
            <p:nvPr/>
          </p:nvSpPr>
          <p:spPr>
            <a:xfrm>
              <a:off x="7337020" y="3903577"/>
              <a:ext cx="162046" cy="66878"/>
            </a:xfrm>
            <a:custGeom>
              <a:rect b="b" l="l" r="r" t="t"/>
              <a:pathLst>
                <a:path extrusionOk="0" h="2471" w="5968">
                  <a:moveTo>
                    <a:pt x="2983" y="431"/>
                  </a:moveTo>
                  <a:cubicBezTo>
                    <a:pt x="2430" y="431"/>
                    <a:pt x="1900" y="283"/>
                    <a:pt x="1431" y="0"/>
                  </a:cubicBezTo>
                  <a:cubicBezTo>
                    <a:pt x="998" y="263"/>
                    <a:pt x="511" y="409"/>
                    <a:pt x="0" y="429"/>
                  </a:cubicBezTo>
                  <a:lnTo>
                    <a:pt x="0" y="2467"/>
                  </a:lnTo>
                  <a:cubicBezTo>
                    <a:pt x="426" y="2444"/>
                    <a:pt x="830" y="2296"/>
                    <a:pt x="1173" y="2037"/>
                  </a:cubicBezTo>
                  <a:lnTo>
                    <a:pt x="1431" y="1841"/>
                  </a:lnTo>
                  <a:lnTo>
                    <a:pt x="1691" y="2037"/>
                  </a:lnTo>
                  <a:cubicBezTo>
                    <a:pt x="2066" y="2321"/>
                    <a:pt x="2513" y="2471"/>
                    <a:pt x="2983" y="2471"/>
                  </a:cubicBezTo>
                  <a:cubicBezTo>
                    <a:pt x="3455" y="2471"/>
                    <a:pt x="3901" y="2321"/>
                    <a:pt x="4276" y="2037"/>
                  </a:cubicBezTo>
                  <a:lnTo>
                    <a:pt x="4536" y="1841"/>
                  </a:lnTo>
                  <a:lnTo>
                    <a:pt x="4795" y="2037"/>
                  </a:lnTo>
                  <a:cubicBezTo>
                    <a:pt x="5138" y="2296"/>
                    <a:pt x="5541" y="2444"/>
                    <a:pt x="5968" y="2467"/>
                  </a:cubicBezTo>
                  <a:lnTo>
                    <a:pt x="5968" y="429"/>
                  </a:lnTo>
                  <a:cubicBezTo>
                    <a:pt x="5456" y="409"/>
                    <a:pt x="4970" y="263"/>
                    <a:pt x="4536" y="0"/>
                  </a:cubicBezTo>
                  <a:cubicBezTo>
                    <a:pt x="4070" y="283"/>
                    <a:pt x="3538" y="431"/>
                    <a:pt x="2983"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68"/>
            <p:cNvSpPr/>
            <p:nvPr/>
          </p:nvSpPr>
          <p:spPr>
            <a:xfrm>
              <a:off x="7574520" y="3848703"/>
              <a:ext cx="28500" cy="3438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6" name="Google Shape;786;p68"/>
          <p:cNvGrpSpPr/>
          <p:nvPr/>
        </p:nvGrpSpPr>
        <p:grpSpPr>
          <a:xfrm>
            <a:off x="6592794" y="3796389"/>
            <a:ext cx="396978" cy="396143"/>
            <a:chOff x="6592794" y="3796402"/>
            <a:chExt cx="396978" cy="396143"/>
          </a:xfrm>
        </p:grpSpPr>
        <p:sp>
          <p:nvSpPr>
            <p:cNvPr id="787" name="Google Shape;787;p68"/>
            <p:cNvSpPr/>
            <p:nvPr/>
          </p:nvSpPr>
          <p:spPr>
            <a:xfrm>
              <a:off x="6592794" y="3796402"/>
              <a:ext cx="29100" cy="300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68"/>
            <p:cNvSpPr/>
            <p:nvPr/>
          </p:nvSpPr>
          <p:spPr>
            <a:xfrm>
              <a:off x="6592794" y="4125645"/>
              <a:ext cx="29100" cy="669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68"/>
            <p:cNvSpPr/>
            <p:nvPr/>
          </p:nvSpPr>
          <p:spPr>
            <a:xfrm>
              <a:off x="6775421" y="3936158"/>
              <a:ext cx="30865" cy="30865"/>
            </a:xfrm>
            <a:custGeom>
              <a:rect b="b" l="l" r="r" t="t"/>
              <a:pathLst>
                <a:path extrusionOk="0" h="1138" w="1138">
                  <a:moveTo>
                    <a:pt x="1138" y="569"/>
                  </a:moveTo>
                  <a:cubicBezTo>
                    <a:pt x="1138" y="883"/>
                    <a:pt x="883" y="1138"/>
                    <a:pt x="568" y="1138"/>
                  </a:cubicBezTo>
                  <a:cubicBezTo>
                    <a:pt x="255" y="1138"/>
                    <a:pt x="0" y="883"/>
                    <a:pt x="0" y="569"/>
                  </a:cubicBezTo>
                  <a:cubicBezTo>
                    <a:pt x="0" y="255"/>
                    <a:pt x="255" y="0"/>
                    <a:pt x="568" y="0"/>
                  </a:cubicBezTo>
                  <a:cubicBezTo>
                    <a:pt x="883" y="0"/>
                    <a:pt x="1138" y="255"/>
                    <a:pt x="1138" y="56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68"/>
            <p:cNvSpPr/>
            <p:nvPr/>
          </p:nvSpPr>
          <p:spPr>
            <a:xfrm>
              <a:off x="6894600" y="4125645"/>
              <a:ext cx="42012" cy="42012"/>
            </a:xfrm>
            <a:custGeom>
              <a:rect b="b" l="l" r="r" t="t"/>
              <a:pathLst>
                <a:path extrusionOk="0" h="1556" w="1556">
                  <a:moveTo>
                    <a:pt x="778" y="0"/>
                  </a:moveTo>
                  <a:lnTo>
                    <a:pt x="0" y="0"/>
                  </a:lnTo>
                  <a:lnTo>
                    <a:pt x="0" y="778"/>
                  </a:lnTo>
                  <a:cubicBezTo>
                    <a:pt x="0" y="1207"/>
                    <a:pt x="350" y="1556"/>
                    <a:pt x="778" y="1556"/>
                  </a:cubicBezTo>
                  <a:cubicBezTo>
                    <a:pt x="1206" y="1556"/>
                    <a:pt x="1556" y="1207"/>
                    <a:pt x="1556" y="778"/>
                  </a:cubicBezTo>
                  <a:cubicBezTo>
                    <a:pt x="1556" y="349"/>
                    <a:pt x="1206" y="0"/>
                    <a:pt x="77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68"/>
            <p:cNvSpPr/>
            <p:nvPr/>
          </p:nvSpPr>
          <p:spPr>
            <a:xfrm>
              <a:off x="6954618" y="3927584"/>
              <a:ext cx="35154" cy="240069"/>
            </a:xfrm>
            <a:custGeom>
              <a:rect b="b" l="l" r="r" t="t"/>
              <a:pathLst>
                <a:path extrusionOk="0" h="8866" w="1302">
                  <a:moveTo>
                    <a:pt x="197" y="0"/>
                  </a:moveTo>
                  <a:lnTo>
                    <a:pt x="197" y="8088"/>
                  </a:lnTo>
                  <a:cubicBezTo>
                    <a:pt x="197" y="8370"/>
                    <a:pt x="125" y="8635"/>
                    <a:pt x="0" y="8866"/>
                  </a:cubicBezTo>
                  <a:lnTo>
                    <a:pt x="1302" y="8866"/>
                  </a:lnTo>
                  <a:lnTo>
                    <a:pt x="1302" y="0"/>
                  </a:lnTo>
                  <a:lnTo>
                    <a:pt x="197"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68"/>
            <p:cNvSpPr/>
            <p:nvPr/>
          </p:nvSpPr>
          <p:spPr>
            <a:xfrm>
              <a:off x="6645096" y="3849561"/>
              <a:ext cx="291516" cy="258076"/>
            </a:xfrm>
            <a:custGeom>
              <a:rect b="b" l="l" r="r" t="t"/>
              <a:pathLst>
                <a:path extrusionOk="0" h="9546" w="10766">
                  <a:moveTo>
                    <a:pt x="9746" y="0"/>
                  </a:moveTo>
                  <a:lnTo>
                    <a:pt x="0" y="0"/>
                  </a:lnTo>
                  <a:lnTo>
                    <a:pt x="0" y="9349"/>
                  </a:lnTo>
                  <a:lnTo>
                    <a:pt x="9988" y="9349"/>
                  </a:lnTo>
                  <a:cubicBezTo>
                    <a:pt x="10270" y="9349"/>
                    <a:pt x="10535" y="9421"/>
                    <a:pt x="10766" y="9546"/>
                  </a:cubicBezTo>
                  <a:lnTo>
                    <a:pt x="10766" y="1020"/>
                  </a:lnTo>
                  <a:cubicBezTo>
                    <a:pt x="10766" y="457"/>
                    <a:pt x="10308" y="0"/>
                    <a:pt x="9746" y="0"/>
                  </a:cubicBezTo>
                  <a:close/>
                  <a:moveTo>
                    <a:pt x="5366" y="2361"/>
                  </a:moveTo>
                  <a:cubicBezTo>
                    <a:pt x="6155" y="2361"/>
                    <a:pt x="6795" y="3002"/>
                    <a:pt x="6795" y="3789"/>
                  </a:cubicBezTo>
                  <a:cubicBezTo>
                    <a:pt x="6795" y="4576"/>
                    <a:pt x="6155" y="5217"/>
                    <a:pt x="5366" y="5217"/>
                  </a:cubicBezTo>
                  <a:cubicBezTo>
                    <a:pt x="4580" y="5217"/>
                    <a:pt x="3940" y="4576"/>
                    <a:pt x="3940" y="3789"/>
                  </a:cubicBezTo>
                  <a:cubicBezTo>
                    <a:pt x="3940" y="3002"/>
                    <a:pt x="4580" y="2361"/>
                    <a:pt x="5366" y="2361"/>
                  </a:cubicBezTo>
                  <a:close/>
                  <a:moveTo>
                    <a:pt x="9746" y="4219"/>
                  </a:moveTo>
                  <a:lnTo>
                    <a:pt x="8700" y="4219"/>
                  </a:lnTo>
                  <a:cubicBezTo>
                    <a:pt x="8661" y="4521"/>
                    <a:pt x="8581" y="4811"/>
                    <a:pt x="8468" y="5083"/>
                  </a:cubicBezTo>
                  <a:lnTo>
                    <a:pt x="9375" y="5607"/>
                  </a:lnTo>
                  <a:lnTo>
                    <a:pt x="8945" y="6351"/>
                  </a:lnTo>
                  <a:lnTo>
                    <a:pt x="8036" y="5826"/>
                  </a:lnTo>
                  <a:cubicBezTo>
                    <a:pt x="7693" y="6275"/>
                    <a:pt x="7241" y="6634"/>
                    <a:pt x="6718" y="6865"/>
                  </a:cubicBezTo>
                  <a:cubicBezTo>
                    <a:pt x="7045" y="7203"/>
                    <a:pt x="7246" y="7663"/>
                    <a:pt x="7246" y="8168"/>
                  </a:cubicBezTo>
                  <a:lnTo>
                    <a:pt x="6386" y="8168"/>
                  </a:lnTo>
                  <a:cubicBezTo>
                    <a:pt x="6386" y="7606"/>
                    <a:pt x="5930" y="7149"/>
                    <a:pt x="5366" y="7149"/>
                  </a:cubicBezTo>
                  <a:cubicBezTo>
                    <a:pt x="4805" y="7149"/>
                    <a:pt x="4348" y="7606"/>
                    <a:pt x="4348" y="8168"/>
                  </a:cubicBezTo>
                  <a:lnTo>
                    <a:pt x="3488" y="8168"/>
                  </a:lnTo>
                  <a:cubicBezTo>
                    <a:pt x="3488" y="7663"/>
                    <a:pt x="3690" y="7203"/>
                    <a:pt x="4016" y="6865"/>
                  </a:cubicBezTo>
                  <a:cubicBezTo>
                    <a:pt x="3493" y="6634"/>
                    <a:pt x="3040" y="6275"/>
                    <a:pt x="2696" y="5826"/>
                  </a:cubicBezTo>
                  <a:lnTo>
                    <a:pt x="1790" y="6351"/>
                  </a:lnTo>
                  <a:lnTo>
                    <a:pt x="1360" y="5607"/>
                  </a:lnTo>
                  <a:lnTo>
                    <a:pt x="2266" y="5083"/>
                  </a:lnTo>
                  <a:cubicBezTo>
                    <a:pt x="2153" y="4811"/>
                    <a:pt x="2073" y="4521"/>
                    <a:pt x="2035" y="4219"/>
                  </a:cubicBezTo>
                  <a:lnTo>
                    <a:pt x="988" y="4219"/>
                  </a:lnTo>
                  <a:lnTo>
                    <a:pt x="988" y="3359"/>
                  </a:lnTo>
                  <a:lnTo>
                    <a:pt x="2035" y="3359"/>
                  </a:lnTo>
                  <a:cubicBezTo>
                    <a:pt x="2073" y="3062"/>
                    <a:pt x="2151" y="2771"/>
                    <a:pt x="2266" y="2495"/>
                  </a:cubicBezTo>
                  <a:lnTo>
                    <a:pt x="1360" y="1971"/>
                  </a:lnTo>
                  <a:lnTo>
                    <a:pt x="1790" y="1227"/>
                  </a:lnTo>
                  <a:lnTo>
                    <a:pt x="3416" y="2167"/>
                  </a:lnTo>
                  <a:lnTo>
                    <a:pt x="3201" y="2539"/>
                  </a:lnTo>
                  <a:cubicBezTo>
                    <a:pt x="2981" y="2917"/>
                    <a:pt x="2866" y="3349"/>
                    <a:pt x="2866" y="3789"/>
                  </a:cubicBezTo>
                  <a:cubicBezTo>
                    <a:pt x="2866" y="5168"/>
                    <a:pt x="3988" y="6290"/>
                    <a:pt x="5366" y="6290"/>
                  </a:cubicBezTo>
                  <a:cubicBezTo>
                    <a:pt x="6746" y="6290"/>
                    <a:pt x="7868" y="5168"/>
                    <a:pt x="7868" y="3789"/>
                  </a:cubicBezTo>
                  <a:cubicBezTo>
                    <a:pt x="7868" y="3349"/>
                    <a:pt x="7753" y="2917"/>
                    <a:pt x="7533" y="2539"/>
                  </a:cubicBezTo>
                  <a:lnTo>
                    <a:pt x="7318" y="2167"/>
                  </a:lnTo>
                  <a:lnTo>
                    <a:pt x="8945" y="1227"/>
                  </a:lnTo>
                  <a:lnTo>
                    <a:pt x="9375" y="1971"/>
                  </a:lnTo>
                  <a:lnTo>
                    <a:pt x="8468" y="2495"/>
                  </a:lnTo>
                  <a:cubicBezTo>
                    <a:pt x="8583" y="2771"/>
                    <a:pt x="8661" y="3062"/>
                    <a:pt x="8700" y="3359"/>
                  </a:cubicBezTo>
                  <a:lnTo>
                    <a:pt x="9746" y="3359"/>
                  </a:lnTo>
                  <a:lnTo>
                    <a:pt x="9746" y="421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68"/>
            <p:cNvSpPr/>
            <p:nvPr/>
          </p:nvSpPr>
          <p:spPr>
            <a:xfrm>
              <a:off x="6592794" y="3849561"/>
              <a:ext cx="29100" cy="2529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 name="Google Shape;794;p68"/>
          <p:cNvGrpSpPr/>
          <p:nvPr/>
        </p:nvGrpSpPr>
        <p:grpSpPr>
          <a:xfrm>
            <a:off x="7206694" y="3182489"/>
            <a:ext cx="396104" cy="396980"/>
            <a:chOff x="7206694" y="3182501"/>
            <a:chExt cx="396104" cy="396980"/>
          </a:xfrm>
        </p:grpSpPr>
        <p:sp>
          <p:nvSpPr>
            <p:cNvPr id="795" name="Google Shape;795;p68"/>
            <p:cNvSpPr/>
            <p:nvPr/>
          </p:nvSpPr>
          <p:spPr>
            <a:xfrm>
              <a:off x="7206694" y="3182501"/>
              <a:ext cx="396104" cy="66881"/>
            </a:xfrm>
            <a:custGeom>
              <a:rect b="b" l="l" r="r" t="t"/>
              <a:pathLst>
                <a:path extrusionOk="0" h="2470" w="14661">
                  <a:moveTo>
                    <a:pt x="13540" y="0"/>
                  </a:moveTo>
                  <a:cubicBezTo>
                    <a:pt x="13073" y="283"/>
                    <a:pt x="12541" y="431"/>
                    <a:pt x="11988" y="431"/>
                  </a:cubicBezTo>
                  <a:cubicBezTo>
                    <a:pt x="11433" y="431"/>
                    <a:pt x="10903" y="283"/>
                    <a:pt x="10435" y="0"/>
                  </a:cubicBezTo>
                  <a:cubicBezTo>
                    <a:pt x="9968" y="283"/>
                    <a:pt x="9438" y="431"/>
                    <a:pt x="8883" y="431"/>
                  </a:cubicBezTo>
                  <a:cubicBezTo>
                    <a:pt x="8328"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2427"/>
                  </a:lnTo>
                  <a:cubicBezTo>
                    <a:pt x="311" y="2364"/>
                    <a:pt x="605" y="2232"/>
                    <a:pt x="863" y="2037"/>
                  </a:cubicBezTo>
                  <a:lnTo>
                    <a:pt x="1123" y="1841"/>
                  </a:lnTo>
                  <a:lnTo>
                    <a:pt x="1381" y="2037"/>
                  </a:lnTo>
                  <a:cubicBezTo>
                    <a:pt x="1756" y="2320"/>
                    <a:pt x="2203" y="2470"/>
                    <a:pt x="2675" y="2470"/>
                  </a:cubicBezTo>
                  <a:cubicBezTo>
                    <a:pt x="3145" y="2470"/>
                    <a:pt x="3593" y="2320"/>
                    <a:pt x="3968" y="2037"/>
                  </a:cubicBezTo>
                  <a:lnTo>
                    <a:pt x="4226" y="1841"/>
                  </a:lnTo>
                  <a:lnTo>
                    <a:pt x="4486" y="2037"/>
                  </a:lnTo>
                  <a:cubicBezTo>
                    <a:pt x="4861" y="2320"/>
                    <a:pt x="5308" y="2470"/>
                    <a:pt x="5778" y="2470"/>
                  </a:cubicBezTo>
                  <a:cubicBezTo>
                    <a:pt x="6250" y="2470"/>
                    <a:pt x="6696" y="2320"/>
                    <a:pt x="7071" y="2037"/>
                  </a:cubicBezTo>
                  <a:lnTo>
                    <a:pt x="7331" y="1841"/>
                  </a:lnTo>
                  <a:lnTo>
                    <a:pt x="7590" y="2037"/>
                  </a:lnTo>
                  <a:cubicBezTo>
                    <a:pt x="7965" y="2320"/>
                    <a:pt x="8411" y="2470"/>
                    <a:pt x="8883" y="2470"/>
                  </a:cubicBezTo>
                  <a:cubicBezTo>
                    <a:pt x="9355" y="2470"/>
                    <a:pt x="9801" y="2320"/>
                    <a:pt x="10176" y="2037"/>
                  </a:cubicBezTo>
                  <a:lnTo>
                    <a:pt x="10435" y="1841"/>
                  </a:lnTo>
                  <a:lnTo>
                    <a:pt x="10695" y="2037"/>
                  </a:lnTo>
                  <a:cubicBezTo>
                    <a:pt x="11070" y="2320"/>
                    <a:pt x="11516" y="2470"/>
                    <a:pt x="11988" y="2470"/>
                  </a:cubicBezTo>
                  <a:cubicBezTo>
                    <a:pt x="12458" y="2470"/>
                    <a:pt x="12905" y="2320"/>
                    <a:pt x="13280" y="2037"/>
                  </a:cubicBezTo>
                  <a:lnTo>
                    <a:pt x="13540" y="1841"/>
                  </a:lnTo>
                  <a:lnTo>
                    <a:pt x="13798" y="2037"/>
                  </a:lnTo>
                  <a:cubicBezTo>
                    <a:pt x="14058" y="2232"/>
                    <a:pt x="14350" y="2364"/>
                    <a:pt x="14661" y="2427"/>
                  </a:cubicBezTo>
                  <a:lnTo>
                    <a:pt x="14661"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68"/>
            <p:cNvSpPr/>
            <p:nvPr/>
          </p:nvSpPr>
          <p:spPr>
            <a:xfrm>
              <a:off x="7206694" y="3261383"/>
              <a:ext cx="396104" cy="204928"/>
            </a:xfrm>
            <a:custGeom>
              <a:rect b="b" l="l" r="r" t="t"/>
              <a:pathLst>
                <a:path extrusionOk="0" h="7585" w="14661">
                  <a:moveTo>
                    <a:pt x="11988" y="431"/>
                  </a:moveTo>
                  <a:cubicBezTo>
                    <a:pt x="11433" y="431"/>
                    <a:pt x="10903" y="283"/>
                    <a:pt x="10435" y="0"/>
                  </a:cubicBezTo>
                  <a:cubicBezTo>
                    <a:pt x="9968" y="283"/>
                    <a:pt x="9438" y="431"/>
                    <a:pt x="8883" y="431"/>
                  </a:cubicBezTo>
                  <a:cubicBezTo>
                    <a:pt x="8328"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3721"/>
                  </a:lnTo>
                  <a:lnTo>
                    <a:pt x="7331" y="3721"/>
                  </a:lnTo>
                  <a:cubicBezTo>
                    <a:pt x="8100" y="3721"/>
                    <a:pt x="8726" y="4347"/>
                    <a:pt x="8726" y="5116"/>
                  </a:cubicBezTo>
                  <a:cubicBezTo>
                    <a:pt x="8726" y="5886"/>
                    <a:pt x="8100" y="6512"/>
                    <a:pt x="7331" y="6512"/>
                  </a:cubicBezTo>
                  <a:cubicBezTo>
                    <a:pt x="7035" y="6512"/>
                    <a:pt x="6795" y="6753"/>
                    <a:pt x="6795" y="7048"/>
                  </a:cubicBezTo>
                  <a:cubicBezTo>
                    <a:pt x="6795" y="7344"/>
                    <a:pt x="7035" y="7585"/>
                    <a:pt x="7331" y="7585"/>
                  </a:cubicBezTo>
                  <a:lnTo>
                    <a:pt x="14661" y="7585"/>
                  </a:lnTo>
                  <a:lnTo>
                    <a:pt x="14661" y="401"/>
                  </a:lnTo>
                  <a:cubicBezTo>
                    <a:pt x="14265" y="344"/>
                    <a:pt x="13885" y="209"/>
                    <a:pt x="13540" y="0"/>
                  </a:cubicBezTo>
                  <a:cubicBezTo>
                    <a:pt x="13073" y="283"/>
                    <a:pt x="12541"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68"/>
            <p:cNvSpPr/>
            <p:nvPr/>
          </p:nvSpPr>
          <p:spPr>
            <a:xfrm>
              <a:off x="7206694" y="3384849"/>
              <a:ext cx="396104" cy="194633"/>
            </a:xfrm>
            <a:custGeom>
              <a:rect b="b" l="l" r="r" t="t"/>
              <a:pathLst>
                <a:path extrusionOk="0" h="7184" w="14661">
                  <a:moveTo>
                    <a:pt x="5935" y="2468"/>
                  </a:moveTo>
                  <a:cubicBezTo>
                    <a:pt x="5935" y="1699"/>
                    <a:pt x="6561" y="1073"/>
                    <a:pt x="7331" y="1073"/>
                  </a:cubicBezTo>
                  <a:cubicBezTo>
                    <a:pt x="7626" y="1073"/>
                    <a:pt x="7868" y="832"/>
                    <a:pt x="7868" y="536"/>
                  </a:cubicBezTo>
                  <a:cubicBezTo>
                    <a:pt x="7868" y="240"/>
                    <a:pt x="7626" y="0"/>
                    <a:pt x="7331" y="0"/>
                  </a:cubicBezTo>
                  <a:lnTo>
                    <a:pt x="0" y="0"/>
                  </a:lnTo>
                  <a:lnTo>
                    <a:pt x="0" y="7184"/>
                  </a:lnTo>
                  <a:lnTo>
                    <a:pt x="14661" y="7184"/>
                  </a:lnTo>
                  <a:lnTo>
                    <a:pt x="14661" y="3864"/>
                  </a:lnTo>
                  <a:lnTo>
                    <a:pt x="7331" y="3864"/>
                  </a:lnTo>
                  <a:cubicBezTo>
                    <a:pt x="6561" y="3864"/>
                    <a:pt x="5935" y="3238"/>
                    <a:pt x="5935" y="246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8" name="Google Shape;798;p68"/>
          <p:cNvGrpSpPr/>
          <p:nvPr/>
        </p:nvGrpSpPr>
        <p:grpSpPr>
          <a:xfrm>
            <a:off x="7206694" y="2574590"/>
            <a:ext cx="396121" cy="396120"/>
            <a:chOff x="7206694" y="2574603"/>
            <a:chExt cx="396121" cy="396120"/>
          </a:xfrm>
        </p:grpSpPr>
        <p:sp>
          <p:nvSpPr>
            <p:cNvPr id="799" name="Google Shape;799;p68"/>
            <p:cNvSpPr/>
            <p:nvPr/>
          </p:nvSpPr>
          <p:spPr>
            <a:xfrm>
              <a:off x="7206694" y="2574603"/>
              <a:ext cx="396104" cy="239227"/>
            </a:xfrm>
            <a:custGeom>
              <a:rect b="b" l="l" r="r" t="t"/>
              <a:pathLst>
                <a:path extrusionOk="0" h="8866" w="14661">
                  <a:moveTo>
                    <a:pt x="11988" y="6826"/>
                  </a:moveTo>
                  <a:cubicBezTo>
                    <a:pt x="10248" y="6826"/>
                    <a:pt x="8833" y="5412"/>
                    <a:pt x="8833" y="3673"/>
                  </a:cubicBezTo>
                  <a:lnTo>
                    <a:pt x="8833" y="1502"/>
                  </a:lnTo>
                  <a:cubicBezTo>
                    <a:pt x="8833" y="674"/>
                    <a:pt x="8160" y="0"/>
                    <a:pt x="7331" y="0"/>
                  </a:cubicBezTo>
                  <a:cubicBezTo>
                    <a:pt x="3288" y="0"/>
                    <a:pt x="0" y="3288"/>
                    <a:pt x="0" y="7331"/>
                  </a:cubicBezTo>
                  <a:lnTo>
                    <a:pt x="0" y="8823"/>
                  </a:lnTo>
                  <a:cubicBezTo>
                    <a:pt x="311" y="8760"/>
                    <a:pt x="605" y="8628"/>
                    <a:pt x="863" y="8432"/>
                  </a:cubicBezTo>
                  <a:lnTo>
                    <a:pt x="1123" y="8236"/>
                  </a:lnTo>
                  <a:lnTo>
                    <a:pt x="1381" y="8432"/>
                  </a:lnTo>
                  <a:cubicBezTo>
                    <a:pt x="1756" y="8716"/>
                    <a:pt x="2203" y="8866"/>
                    <a:pt x="2675" y="8866"/>
                  </a:cubicBezTo>
                  <a:cubicBezTo>
                    <a:pt x="3145" y="8866"/>
                    <a:pt x="3593" y="8716"/>
                    <a:pt x="3968" y="8432"/>
                  </a:cubicBezTo>
                  <a:lnTo>
                    <a:pt x="4226" y="8236"/>
                  </a:lnTo>
                  <a:lnTo>
                    <a:pt x="4486" y="8432"/>
                  </a:lnTo>
                  <a:cubicBezTo>
                    <a:pt x="4861" y="8716"/>
                    <a:pt x="5308" y="8866"/>
                    <a:pt x="5778" y="8866"/>
                  </a:cubicBezTo>
                  <a:cubicBezTo>
                    <a:pt x="6250" y="8866"/>
                    <a:pt x="6696" y="8716"/>
                    <a:pt x="7071" y="8432"/>
                  </a:cubicBezTo>
                  <a:lnTo>
                    <a:pt x="7331" y="8236"/>
                  </a:lnTo>
                  <a:lnTo>
                    <a:pt x="7590" y="8432"/>
                  </a:lnTo>
                  <a:cubicBezTo>
                    <a:pt x="7965" y="8716"/>
                    <a:pt x="8411" y="8866"/>
                    <a:pt x="8883" y="8866"/>
                  </a:cubicBezTo>
                  <a:cubicBezTo>
                    <a:pt x="9355" y="8866"/>
                    <a:pt x="9801" y="8716"/>
                    <a:pt x="10176" y="8432"/>
                  </a:cubicBezTo>
                  <a:lnTo>
                    <a:pt x="10435" y="8236"/>
                  </a:lnTo>
                  <a:lnTo>
                    <a:pt x="10695" y="8432"/>
                  </a:lnTo>
                  <a:cubicBezTo>
                    <a:pt x="11070" y="8716"/>
                    <a:pt x="11516" y="8866"/>
                    <a:pt x="11988" y="8866"/>
                  </a:cubicBezTo>
                  <a:cubicBezTo>
                    <a:pt x="12458" y="8866"/>
                    <a:pt x="12905" y="8716"/>
                    <a:pt x="13280" y="8432"/>
                  </a:cubicBezTo>
                  <a:lnTo>
                    <a:pt x="13540" y="8236"/>
                  </a:lnTo>
                  <a:lnTo>
                    <a:pt x="13798" y="8432"/>
                  </a:lnTo>
                  <a:cubicBezTo>
                    <a:pt x="14058" y="8628"/>
                    <a:pt x="14350" y="8760"/>
                    <a:pt x="14661" y="8823"/>
                  </a:cubicBezTo>
                  <a:lnTo>
                    <a:pt x="14661" y="6796"/>
                  </a:lnTo>
                  <a:cubicBezTo>
                    <a:pt x="14265" y="6740"/>
                    <a:pt x="13885" y="6604"/>
                    <a:pt x="13540" y="6395"/>
                  </a:cubicBezTo>
                  <a:cubicBezTo>
                    <a:pt x="13073" y="6678"/>
                    <a:pt x="12541" y="6826"/>
                    <a:pt x="11988" y="682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68"/>
            <p:cNvSpPr/>
            <p:nvPr/>
          </p:nvSpPr>
          <p:spPr>
            <a:xfrm>
              <a:off x="7206694" y="2903845"/>
              <a:ext cx="396104" cy="66878"/>
            </a:xfrm>
            <a:custGeom>
              <a:rect b="b" l="l" r="r" t="t"/>
              <a:pathLst>
                <a:path extrusionOk="0" h="2471" w="14661">
                  <a:moveTo>
                    <a:pt x="11988" y="432"/>
                  </a:moveTo>
                  <a:cubicBezTo>
                    <a:pt x="11433" y="432"/>
                    <a:pt x="10903" y="284"/>
                    <a:pt x="10435" y="0"/>
                  </a:cubicBezTo>
                  <a:cubicBezTo>
                    <a:pt x="9968" y="284"/>
                    <a:pt x="9438" y="432"/>
                    <a:pt x="8883" y="432"/>
                  </a:cubicBezTo>
                  <a:cubicBezTo>
                    <a:pt x="8330" y="432"/>
                    <a:pt x="7798" y="284"/>
                    <a:pt x="7331" y="0"/>
                  </a:cubicBezTo>
                  <a:cubicBezTo>
                    <a:pt x="6863" y="284"/>
                    <a:pt x="6333" y="432"/>
                    <a:pt x="5778" y="432"/>
                  </a:cubicBezTo>
                  <a:cubicBezTo>
                    <a:pt x="5225" y="432"/>
                    <a:pt x="4693" y="284"/>
                    <a:pt x="4226" y="0"/>
                  </a:cubicBezTo>
                  <a:cubicBezTo>
                    <a:pt x="3760" y="284"/>
                    <a:pt x="3228" y="432"/>
                    <a:pt x="2675" y="432"/>
                  </a:cubicBezTo>
                  <a:cubicBezTo>
                    <a:pt x="2120" y="432"/>
                    <a:pt x="1590" y="284"/>
                    <a:pt x="1123" y="0"/>
                  </a:cubicBezTo>
                  <a:cubicBezTo>
                    <a:pt x="778" y="209"/>
                    <a:pt x="398" y="345"/>
                    <a:pt x="0" y="401"/>
                  </a:cubicBezTo>
                  <a:lnTo>
                    <a:pt x="0" y="2471"/>
                  </a:lnTo>
                  <a:lnTo>
                    <a:pt x="14661" y="2471"/>
                  </a:lnTo>
                  <a:lnTo>
                    <a:pt x="14661" y="401"/>
                  </a:lnTo>
                  <a:cubicBezTo>
                    <a:pt x="14265" y="345"/>
                    <a:pt x="13885" y="209"/>
                    <a:pt x="13540" y="0"/>
                  </a:cubicBezTo>
                  <a:cubicBezTo>
                    <a:pt x="13073" y="284"/>
                    <a:pt x="12541"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68"/>
            <p:cNvSpPr/>
            <p:nvPr/>
          </p:nvSpPr>
          <p:spPr>
            <a:xfrm>
              <a:off x="7206694" y="2825822"/>
              <a:ext cx="396104" cy="66878"/>
            </a:xfrm>
            <a:custGeom>
              <a:rect b="b" l="l" r="r" t="t"/>
              <a:pathLst>
                <a:path extrusionOk="0" h="2471" w="14661">
                  <a:moveTo>
                    <a:pt x="11988" y="432"/>
                  </a:moveTo>
                  <a:cubicBezTo>
                    <a:pt x="11433" y="432"/>
                    <a:pt x="10903" y="283"/>
                    <a:pt x="10435" y="0"/>
                  </a:cubicBezTo>
                  <a:cubicBezTo>
                    <a:pt x="9968" y="283"/>
                    <a:pt x="9438" y="432"/>
                    <a:pt x="8883" y="432"/>
                  </a:cubicBezTo>
                  <a:cubicBezTo>
                    <a:pt x="8328" y="432"/>
                    <a:pt x="7798" y="283"/>
                    <a:pt x="7331" y="0"/>
                  </a:cubicBezTo>
                  <a:cubicBezTo>
                    <a:pt x="6863" y="283"/>
                    <a:pt x="6333" y="432"/>
                    <a:pt x="5778" y="432"/>
                  </a:cubicBezTo>
                  <a:cubicBezTo>
                    <a:pt x="5225" y="432"/>
                    <a:pt x="4693" y="283"/>
                    <a:pt x="4226" y="0"/>
                  </a:cubicBezTo>
                  <a:cubicBezTo>
                    <a:pt x="3760" y="283"/>
                    <a:pt x="3228" y="432"/>
                    <a:pt x="2675" y="432"/>
                  </a:cubicBezTo>
                  <a:cubicBezTo>
                    <a:pt x="2120" y="432"/>
                    <a:pt x="1590" y="283"/>
                    <a:pt x="1123" y="0"/>
                  </a:cubicBezTo>
                  <a:cubicBezTo>
                    <a:pt x="778" y="209"/>
                    <a:pt x="398" y="345"/>
                    <a:pt x="0" y="401"/>
                  </a:cubicBezTo>
                  <a:lnTo>
                    <a:pt x="0" y="2428"/>
                  </a:lnTo>
                  <a:cubicBezTo>
                    <a:pt x="311" y="2365"/>
                    <a:pt x="605" y="2233"/>
                    <a:pt x="863" y="2037"/>
                  </a:cubicBezTo>
                  <a:lnTo>
                    <a:pt x="1123" y="1841"/>
                  </a:lnTo>
                  <a:lnTo>
                    <a:pt x="1381" y="2037"/>
                  </a:lnTo>
                  <a:cubicBezTo>
                    <a:pt x="1756" y="2321"/>
                    <a:pt x="2203" y="2471"/>
                    <a:pt x="2675" y="2471"/>
                  </a:cubicBezTo>
                  <a:cubicBezTo>
                    <a:pt x="3145" y="2471"/>
                    <a:pt x="3593" y="2321"/>
                    <a:pt x="3968" y="2037"/>
                  </a:cubicBezTo>
                  <a:lnTo>
                    <a:pt x="4226" y="1841"/>
                  </a:lnTo>
                  <a:lnTo>
                    <a:pt x="4486" y="2037"/>
                  </a:lnTo>
                  <a:cubicBezTo>
                    <a:pt x="4861" y="2321"/>
                    <a:pt x="5308" y="2471"/>
                    <a:pt x="5778" y="2471"/>
                  </a:cubicBezTo>
                  <a:cubicBezTo>
                    <a:pt x="6250" y="2471"/>
                    <a:pt x="6696" y="2321"/>
                    <a:pt x="7071" y="2037"/>
                  </a:cubicBezTo>
                  <a:lnTo>
                    <a:pt x="7331" y="1841"/>
                  </a:lnTo>
                  <a:lnTo>
                    <a:pt x="7590" y="2037"/>
                  </a:lnTo>
                  <a:cubicBezTo>
                    <a:pt x="7965" y="2321"/>
                    <a:pt x="8411" y="2471"/>
                    <a:pt x="8883" y="2471"/>
                  </a:cubicBezTo>
                  <a:cubicBezTo>
                    <a:pt x="9355" y="2471"/>
                    <a:pt x="9801" y="2321"/>
                    <a:pt x="10176" y="2037"/>
                  </a:cubicBezTo>
                  <a:lnTo>
                    <a:pt x="10435" y="1841"/>
                  </a:lnTo>
                  <a:lnTo>
                    <a:pt x="10695" y="2037"/>
                  </a:lnTo>
                  <a:cubicBezTo>
                    <a:pt x="11070" y="2321"/>
                    <a:pt x="11516" y="2471"/>
                    <a:pt x="11988" y="2471"/>
                  </a:cubicBezTo>
                  <a:cubicBezTo>
                    <a:pt x="12458" y="2471"/>
                    <a:pt x="12905" y="2321"/>
                    <a:pt x="13280" y="2037"/>
                  </a:cubicBezTo>
                  <a:lnTo>
                    <a:pt x="13540" y="1841"/>
                  </a:lnTo>
                  <a:lnTo>
                    <a:pt x="13798" y="2037"/>
                  </a:lnTo>
                  <a:cubicBezTo>
                    <a:pt x="14058" y="2233"/>
                    <a:pt x="14350" y="2365"/>
                    <a:pt x="14661" y="2428"/>
                  </a:cubicBezTo>
                  <a:lnTo>
                    <a:pt x="14661" y="401"/>
                  </a:lnTo>
                  <a:cubicBezTo>
                    <a:pt x="14265" y="345"/>
                    <a:pt x="13885" y="209"/>
                    <a:pt x="13540" y="0"/>
                  </a:cubicBezTo>
                  <a:cubicBezTo>
                    <a:pt x="13073" y="283"/>
                    <a:pt x="12541"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68"/>
            <p:cNvSpPr/>
            <p:nvPr/>
          </p:nvSpPr>
          <p:spPr>
            <a:xfrm>
              <a:off x="7454484" y="2574603"/>
              <a:ext cx="43729" cy="69453"/>
            </a:xfrm>
            <a:custGeom>
              <a:rect b="b" l="l" r="r" t="t"/>
              <a:pathLst>
                <a:path extrusionOk="0" h="2586" w="1625">
                  <a:moveTo>
                    <a:pt x="542" y="2044"/>
                  </a:moveTo>
                  <a:cubicBezTo>
                    <a:pt x="542" y="2343"/>
                    <a:pt x="785" y="2586"/>
                    <a:pt x="1084" y="2586"/>
                  </a:cubicBezTo>
                  <a:cubicBezTo>
                    <a:pt x="1382" y="2586"/>
                    <a:pt x="1625" y="2343"/>
                    <a:pt x="1625" y="2044"/>
                  </a:cubicBezTo>
                  <a:lnTo>
                    <a:pt x="1625" y="1502"/>
                  </a:lnTo>
                  <a:cubicBezTo>
                    <a:pt x="1625" y="674"/>
                    <a:pt x="952" y="0"/>
                    <a:pt x="122" y="0"/>
                  </a:cubicBezTo>
                  <a:lnTo>
                    <a:pt x="0" y="0"/>
                  </a:lnTo>
                  <a:cubicBezTo>
                    <a:pt x="339" y="408"/>
                    <a:pt x="542" y="932"/>
                    <a:pt x="542" y="1502"/>
                  </a:cubicBezTo>
                  <a:lnTo>
                    <a:pt x="542" y="204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68"/>
            <p:cNvSpPr/>
            <p:nvPr/>
          </p:nvSpPr>
          <p:spPr>
            <a:xfrm>
              <a:off x="7506785" y="2574603"/>
              <a:ext cx="43729" cy="69453"/>
            </a:xfrm>
            <a:custGeom>
              <a:rect b="b" l="l" r="r" t="t"/>
              <a:pathLst>
                <a:path extrusionOk="0" h="2586" w="1625">
                  <a:moveTo>
                    <a:pt x="540" y="2044"/>
                  </a:moveTo>
                  <a:cubicBezTo>
                    <a:pt x="540" y="2343"/>
                    <a:pt x="783" y="2586"/>
                    <a:pt x="1083" y="2586"/>
                  </a:cubicBezTo>
                  <a:cubicBezTo>
                    <a:pt x="1381" y="2586"/>
                    <a:pt x="1625" y="2343"/>
                    <a:pt x="1625" y="2044"/>
                  </a:cubicBezTo>
                  <a:lnTo>
                    <a:pt x="1625" y="1502"/>
                  </a:lnTo>
                  <a:cubicBezTo>
                    <a:pt x="1625" y="674"/>
                    <a:pt x="950" y="0"/>
                    <a:pt x="121" y="0"/>
                  </a:cubicBezTo>
                  <a:lnTo>
                    <a:pt x="0" y="0"/>
                  </a:lnTo>
                  <a:cubicBezTo>
                    <a:pt x="338" y="408"/>
                    <a:pt x="540" y="932"/>
                    <a:pt x="540" y="1502"/>
                  </a:cubicBezTo>
                  <a:lnTo>
                    <a:pt x="540" y="204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68"/>
            <p:cNvSpPr/>
            <p:nvPr/>
          </p:nvSpPr>
          <p:spPr>
            <a:xfrm>
              <a:off x="7559087" y="2574603"/>
              <a:ext cx="43728" cy="69453"/>
            </a:xfrm>
            <a:custGeom>
              <a:rect b="b" l="l" r="r" t="t"/>
              <a:pathLst>
                <a:path extrusionOk="0" h="2586" w="1623">
                  <a:moveTo>
                    <a:pt x="122" y="0"/>
                  </a:moveTo>
                  <a:lnTo>
                    <a:pt x="0" y="0"/>
                  </a:lnTo>
                  <a:cubicBezTo>
                    <a:pt x="337" y="408"/>
                    <a:pt x="540" y="932"/>
                    <a:pt x="540" y="1502"/>
                  </a:cubicBezTo>
                  <a:lnTo>
                    <a:pt x="540" y="2044"/>
                  </a:lnTo>
                  <a:cubicBezTo>
                    <a:pt x="540" y="2343"/>
                    <a:pt x="783" y="2586"/>
                    <a:pt x="1082" y="2586"/>
                  </a:cubicBezTo>
                  <a:cubicBezTo>
                    <a:pt x="1382" y="2586"/>
                    <a:pt x="1623" y="2343"/>
                    <a:pt x="1623" y="2044"/>
                  </a:cubicBezTo>
                  <a:lnTo>
                    <a:pt x="1623" y="1502"/>
                  </a:lnTo>
                  <a:cubicBezTo>
                    <a:pt x="1623" y="674"/>
                    <a:pt x="950" y="0"/>
                    <a:pt x="12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5" name="Google Shape;805;p68"/>
          <p:cNvGrpSpPr/>
          <p:nvPr/>
        </p:nvGrpSpPr>
        <p:grpSpPr>
          <a:xfrm>
            <a:off x="5955744" y="3796389"/>
            <a:ext cx="396977" cy="396124"/>
            <a:chOff x="5955744" y="3796402"/>
            <a:chExt cx="396977" cy="396124"/>
          </a:xfrm>
        </p:grpSpPr>
        <p:sp>
          <p:nvSpPr>
            <p:cNvPr id="806" name="Google Shape;806;p68"/>
            <p:cNvSpPr/>
            <p:nvPr/>
          </p:nvSpPr>
          <p:spPr>
            <a:xfrm>
              <a:off x="6035482" y="3805833"/>
              <a:ext cx="56589" cy="46300"/>
            </a:xfrm>
            <a:custGeom>
              <a:rect b="b" l="l" r="r" t="t"/>
              <a:pathLst>
                <a:path extrusionOk="0" h="1722" w="2070">
                  <a:moveTo>
                    <a:pt x="1243" y="1283"/>
                  </a:moveTo>
                  <a:cubicBezTo>
                    <a:pt x="1492" y="785"/>
                    <a:pt x="1770" y="356"/>
                    <a:pt x="2070" y="0"/>
                  </a:cubicBezTo>
                  <a:cubicBezTo>
                    <a:pt x="1320" y="249"/>
                    <a:pt x="622" y="616"/>
                    <a:pt x="0" y="1079"/>
                  </a:cubicBezTo>
                  <a:cubicBezTo>
                    <a:pt x="329" y="1323"/>
                    <a:pt x="677" y="1538"/>
                    <a:pt x="1038" y="1722"/>
                  </a:cubicBezTo>
                  <a:cubicBezTo>
                    <a:pt x="1103" y="1572"/>
                    <a:pt x="1172" y="1425"/>
                    <a:pt x="1243" y="128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68"/>
            <p:cNvSpPr/>
            <p:nvPr/>
          </p:nvSpPr>
          <p:spPr>
            <a:xfrm>
              <a:off x="6085211" y="3797259"/>
              <a:ext cx="57447" cy="76314"/>
            </a:xfrm>
            <a:custGeom>
              <a:rect b="b" l="l" r="r" t="t"/>
              <a:pathLst>
                <a:path extrusionOk="0" h="2822" w="2120">
                  <a:moveTo>
                    <a:pt x="186" y="1978"/>
                  </a:moveTo>
                  <a:cubicBezTo>
                    <a:pt x="121" y="2108"/>
                    <a:pt x="60" y="2241"/>
                    <a:pt x="0" y="2378"/>
                  </a:cubicBezTo>
                  <a:cubicBezTo>
                    <a:pt x="676" y="2629"/>
                    <a:pt x="1391" y="2779"/>
                    <a:pt x="2120" y="2822"/>
                  </a:cubicBezTo>
                  <a:lnTo>
                    <a:pt x="2120" y="0"/>
                  </a:lnTo>
                  <a:cubicBezTo>
                    <a:pt x="1846" y="77"/>
                    <a:pt x="1576" y="226"/>
                    <a:pt x="1315" y="448"/>
                  </a:cubicBezTo>
                  <a:cubicBezTo>
                    <a:pt x="896" y="802"/>
                    <a:pt x="516" y="1317"/>
                    <a:pt x="186" y="197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68"/>
            <p:cNvSpPr/>
            <p:nvPr/>
          </p:nvSpPr>
          <p:spPr>
            <a:xfrm>
              <a:off x="6061204" y="3883857"/>
              <a:ext cx="81449" cy="98604"/>
            </a:xfrm>
            <a:custGeom>
              <a:rect b="b" l="l" r="r" t="t"/>
              <a:pathLst>
                <a:path extrusionOk="0" h="3669" w="3020">
                  <a:moveTo>
                    <a:pt x="0" y="3669"/>
                  </a:moveTo>
                  <a:lnTo>
                    <a:pt x="3020" y="3669"/>
                  </a:lnTo>
                  <a:lnTo>
                    <a:pt x="3020" y="500"/>
                  </a:lnTo>
                  <a:cubicBezTo>
                    <a:pt x="2186" y="456"/>
                    <a:pt x="1370" y="286"/>
                    <a:pt x="596" y="0"/>
                  </a:cubicBezTo>
                  <a:cubicBezTo>
                    <a:pt x="241" y="1087"/>
                    <a:pt x="36" y="2344"/>
                    <a:pt x="0" y="366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68"/>
            <p:cNvSpPr/>
            <p:nvPr/>
          </p:nvSpPr>
          <p:spPr>
            <a:xfrm>
              <a:off x="6061204" y="4006465"/>
              <a:ext cx="81449" cy="98604"/>
            </a:xfrm>
            <a:custGeom>
              <a:rect b="b" l="l" r="r" t="t"/>
              <a:pathLst>
                <a:path extrusionOk="0" h="3669" w="3020">
                  <a:moveTo>
                    <a:pt x="596" y="3669"/>
                  </a:moveTo>
                  <a:cubicBezTo>
                    <a:pt x="1370" y="3382"/>
                    <a:pt x="2186" y="3213"/>
                    <a:pt x="3020" y="3169"/>
                  </a:cubicBezTo>
                  <a:lnTo>
                    <a:pt x="3020" y="0"/>
                  </a:lnTo>
                  <a:lnTo>
                    <a:pt x="0" y="0"/>
                  </a:lnTo>
                  <a:cubicBezTo>
                    <a:pt x="36" y="1325"/>
                    <a:pt x="241" y="2582"/>
                    <a:pt x="596" y="366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68"/>
            <p:cNvSpPr/>
            <p:nvPr/>
          </p:nvSpPr>
          <p:spPr>
            <a:xfrm>
              <a:off x="6085211" y="4115356"/>
              <a:ext cx="57447" cy="76314"/>
            </a:xfrm>
            <a:custGeom>
              <a:rect b="b" l="l" r="r" t="t"/>
              <a:pathLst>
                <a:path extrusionOk="0" h="2822" w="2120">
                  <a:moveTo>
                    <a:pt x="186" y="844"/>
                  </a:moveTo>
                  <a:cubicBezTo>
                    <a:pt x="516" y="1505"/>
                    <a:pt x="896" y="2020"/>
                    <a:pt x="1315" y="2374"/>
                  </a:cubicBezTo>
                  <a:cubicBezTo>
                    <a:pt x="1576" y="2596"/>
                    <a:pt x="1846" y="2745"/>
                    <a:pt x="2120" y="2822"/>
                  </a:cubicBezTo>
                  <a:lnTo>
                    <a:pt x="2120" y="0"/>
                  </a:lnTo>
                  <a:cubicBezTo>
                    <a:pt x="1391" y="43"/>
                    <a:pt x="676" y="193"/>
                    <a:pt x="0" y="444"/>
                  </a:cubicBezTo>
                  <a:cubicBezTo>
                    <a:pt x="60" y="581"/>
                    <a:pt x="121" y="714"/>
                    <a:pt x="186" y="84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68"/>
            <p:cNvSpPr/>
            <p:nvPr/>
          </p:nvSpPr>
          <p:spPr>
            <a:xfrm>
              <a:off x="6035482" y="4136791"/>
              <a:ext cx="56589" cy="46300"/>
            </a:xfrm>
            <a:custGeom>
              <a:rect b="b" l="l" r="r" t="t"/>
              <a:pathLst>
                <a:path extrusionOk="0" h="1722" w="2070">
                  <a:moveTo>
                    <a:pt x="1038" y="0"/>
                  </a:moveTo>
                  <a:cubicBezTo>
                    <a:pt x="677" y="185"/>
                    <a:pt x="329" y="400"/>
                    <a:pt x="0" y="644"/>
                  </a:cubicBezTo>
                  <a:cubicBezTo>
                    <a:pt x="622" y="1107"/>
                    <a:pt x="1320" y="1474"/>
                    <a:pt x="2070" y="1722"/>
                  </a:cubicBezTo>
                  <a:cubicBezTo>
                    <a:pt x="1770" y="1367"/>
                    <a:pt x="1492" y="938"/>
                    <a:pt x="1243" y="440"/>
                  </a:cubicBezTo>
                  <a:cubicBezTo>
                    <a:pt x="1172" y="298"/>
                    <a:pt x="1103" y="151"/>
                    <a:pt x="103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68"/>
            <p:cNvSpPr/>
            <p:nvPr/>
          </p:nvSpPr>
          <p:spPr>
            <a:xfrm>
              <a:off x="6165807" y="3796402"/>
              <a:ext cx="186914" cy="186051"/>
            </a:xfrm>
            <a:custGeom>
              <a:rect b="b" l="l" r="r" t="t"/>
              <a:pathLst>
                <a:path extrusionOk="0" h="6901" w="6901">
                  <a:moveTo>
                    <a:pt x="1643" y="6466"/>
                  </a:moveTo>
                  <a:lnTo>
                    <a:pt x="1901" y="6270"/>
                  </a:lnTo>
                  <a:lnTo>
                    <a:pt x="2161" y="6466"/>
                  </a:lnTo>
                  <a:cubicBezTo>
                    <a:pt x="2536" y="6751"/>
                    <a:pt x="2985" y="6901"/>
                    <a:pt x="3456" y="6901"/>
                  </a:cubicBezTo>
                  <a:cubicBezTo>
                    <a:pt x="3928" y="6901"/>
                    <a:pt x="4376" y="6751"/>
                    <a:pt x="4751" y="6466"/>
                  </a:cubicBezTo>
                  <a:lnTo>
                    <a:pt x="5011" y="6270"/>
                  </a:lnTo>
                  <a:lnTo>
                    <a:pt x="5271" y="6466"/>
                  </a:lnTo>
                  <a:cubicBezTo>
                    <a:pt x="5646" y="6751"/>
                    <a:pt x="6095" y="6901"/>
                    <a:pt x="6566" y="6901"/>
                  </a:cubicBezTo>
                  <a:lnTo>
                    <a:pt x="6901" y="6901"/>
                  </a:lnTo>
                  <a:cubicBezTo>
                    <a:pt x="6685" y="3193"/>
                    <a:pt x="3708" y="215"/>
                    <a:pt x="0" y="0"/>
                  </a:cubicBezTo>
                  <a:lnTo>
                    <a:pt x="0" y="6901"/>
                  </a:lnTo>
                  <a:lnTo>
                    <a:pt x="346" y="6901"/>
                  </a:lnTo>
                  <a:cubicBezTo>
                    <a:pt x="818" y="6901"/>
                    <a:pt x="1266" y="6750"/>
                    <a:pt x="1643" y="646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68"/>
            <p:cNvSpPr/>
            <p:nvPr/>
          </p:nvSpPr>
          <p:spPr>
            <a:xfrm>
              <a:off x="6165807" y="3994462"/>
              <a:ext cx="186914" cy="198064"/>
            </a:xfrm>
            <a:custGeom>
              <a:rect b="b" l="l" r="r" t="t"/>
              <a:pathLst>
                <a:path extrusionOk="0" h="7333" w="6901">
                  <a:moveTo>
                    <a:pt x="5011" y="0"/>
                  </a:moveTo>
                  <a:cubicBezTo>
                    <a:pt x="4543" y="284"/>
                    <a:pt x="4011" y="432"/>
                    <a:pt x="3456" y="432"/>
                  </a:cubicBezTo>
                  <a:cubicBezTo>
                    <a:pt x="2901" y="432"/>
                    <a:pt x="2370" y="284"/>
                    <a:pt x="1901" y="0"/>
                  </a:cubicBezTo>
                  <a:cubicBezTo>
                    <a:pt x="1435" y="284"/>
                    <a:pt x="903" y="432"/>
                    <a:pt x="346" y="432"/>
                  </a:cubicBezTo>
                  <a:lnTo>
                    <a:pt x="0" y="432"/>
                  </a:lnTo>
                  <a:lnTo>
                    <a:pt x="0" y="7333"/>
                  </a:lnTo>
                  <a:cubicBezTo>
                    <a:pt x="3708" y="7118"/>
                    <a:pt x="6685" y="4140"/>
                    <a:pt x="6901" y="432"/>
                  </a:cubicBezTo>
                  <a:lnTo>
                    <a:pt x="6566" y="432"/>
                  </a:lnTo>
                  <a:cubicBezTo>
                    <a:pt x="6011" y="432"/>
                    <a:pt x="5480" y="284"/>
                    <a:pt x="5011"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68"/>
            <p:cNvSpPr/>
            <p:nvPr/>
          </p:nvSpPr>
          <p:spPr>
            <a:xfrm>
              <a:off x="5955744" y="3850418"/>
              <a:ext cx="99458" cy="132033"/>
            </a:xfrm>
            <a:custGeom>
              <a:rect b="b" l="l" r="r" t="t"/>
              <a:pathLst>
                <a:path extrusionOk="0" h="4896" w="3685">
                  <a:moveTo>
                    <a:pt x="3685" y="884"/>
                  </a:moveTo>
                  <a:cubicBezTo>
                    <a:pt x="3191" y="639"/>
                    <a:pt x="2720" y="343"/>
                    <a:pt x="2281" y="0"/>
                  </a:cubicBezTo>
                  <a:cubicBezTo>
                    <a:pt x="966" y="1246"/>
                    <a:pt x="112" y="2973"/>
                    <a:pt x="0" y="4896"/>
                  </a:cubicBezTo>
                  <a:lnTo>
                    <a:pt x="3020" y="4896"/>
                  </a:lnTo>
                  <a:cubicBezTo>
                    <a:pt x="3058" y="3452"/>
                    <a:pt x="3288" y="2075"/>
                    <a:pt x="3685" y="88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68"/>
            <p:cNvSpPr/>
            <p:nvPr/>
          </p:nvSpPr>
          <p:spPr>
            <a:xfrm>
              <a:off x="5955744" y="4006465"/>
              <a:ext cx="99458" cy="132033"/>
            </a:xfrm>
            <a:custGeom>
              <a:rect b="b" l="l" r="r" t="t"/>
              <a:pathLst>
                <a:path extrusionOk="0" h="4896" w="3685">
                  <a:moveTo>
                    <a:pt x="3020" y="0"/>
                  </a:moveTo>
                  <a:lnTo>
                    <a:pt x="0" y="0"/>
                  </a:lnTo>
                  <a:cubicBezTo>
                    <a:pt x="112" y="1923"/>
                    <a:pt x="966" y="3650"/>
                    <a:pt x="2281" y="4896"/>
                  </a:cubicBezTo>
                  <a:cubicBezTo>
                    <a:pt x="2720" y="4553"/>
                    <a:pt x="3191" y="4257"/>
                    <a:pt x="3685" y="4012"/>
                  </a:cubicBezTo>
                  <a:cubicBezTo>
                    <a:pt x="3288" y="2820"/>
                    <a:pt x="3058" y="1444"/>
                    <a:pt x="302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6" name="Google Shape;816;p68"/>
          <p:cNvGrpSpPr/>
          <p:nvPr/>
        </p:nvGrpSpPr>
        <p:grpSpPr>
          <a:xfrm>
            <a:off x="5332411" y="3796389"/>
            <a:ext cx="396119" cy="396139"/>
            <a:chOff x="5332411" y="3796402"/>
            <a:chExt cx="396119" cy="396139"/>
          </a:xfrm>
        </p:grpSpPr>
        <p:sp>
          <p:nvSpPr>
            <p:cNvPr id="817" name="Google Shape;817;p68"/>
            <p:cNvSpPr/>
            <p:nvPr/>
          </p:nvSpPr>
          <p:spPr>
            <a:xfrm>
              <a:off x="5332411" y="3848703"/>
              <a:ext cx="186923" cy="343837"/>
            </a:xfrm>
            <a:custGeom>
              <a:rect b="b" l="l" r="r" t="t"/>
              <a:pathLst>
                <a:path extrusionOk="0" h="12730" w="6902">
                  <a:moveTo>
                    <a:pt x="6595" y="8410"/>
                  </a:moveTo>
                  <a:cubicBezTo>
                    <a:pt x="6553" y="8369"/>
                    <a:pt x="6509" y="8327"/>
                    <a:pt x="6463" y="8280"/>
                  </a:cubicBezTo>
                  <a:lnTo>
                    <a:pt x="2848" y="4665"/>
                  </a:lnTo>
                  <a:cubicBezTo>
                    <a:pt x="2747" y="4564"/>
                    <a:pt x="2612" y="4508"/>
                    <a:pt x="2469" y="4508"/>
                  </a:cubicBezTo>
                  <a:cubicBezTo>
                    <a:pt x="2325" y="4508"/>
                    <a:pt x="2191" y="4564"/>
                    <a:pt x="2089" y="4665"/>
                  </a:cubicBezTo>
                  <a:cubicBezTo>
                    <a:pt x="1988" y="4767"/>
                    <a:pt x="1932" y="4901"/>
                    <a:pt x="1932" y="5045"/>
                  </a:cubicBezTo>
                  <a:cubicBezTo>
                    <a:pt x="1932" y="5188"/>
                    <a:pt x="1988" y="5323"/>
                    <a:pt x="2089" y="5424"/>
                  </a:cubicBezTo>
                  <a:lnTo>
                    <a:pt x="5703" y="9038"/>
                  </a:lnTo>
                  <a:lnTo>
                    <a:pt x="5095" y="9645"/>
                  </a:lnTo>
                  <a:lnTo>
                    <a:pt x="1482" y="6032"/>
                  </a:lnTo>
                  <a:cubicBezTo>
                    <a:pt x="1222" y="5772"/>
                    <a:pt x="1077" y="5428"/>
                    <a:pt x="1073" y="5061"/>
                  </a:cubicBezTo>
                  <a:cubicBezTo>
                    <a:pt x="1073" y="5061"/>
                    <a:pt x="1073" y="536"/>
                    <a:pt x="1073" y="536"/>
                  </a:cubicBezTo>
                  <a:cubicBezTo>
                    <a:pt x="1073" y="241"/>
                    <a:pt x="832" y="0"/>
                    <a:pt x="536" y="0"/>
                  </a:cubicBezTo>
                  <a:cubicBezTo>
                    <a:pt x="241" y="0"/>
                    <a:pt x="0" y="241"/>
                    <a:pt x="0" y="536"/>
                  </a:cubicBezTo>
                  <a:lnTo>
                    <a:pt x="0" y="6815"/>
                  </a:lnTo>
                  <a:lnTo>
                    <a:pt x="2898" y="10599"/>
                  </a:lnTo>
                  <a:lnTo>
                    <a:pt x="2898" y="12730"/>
                  </a:lnTo>
                  <a:lnTo>
                    <a:pt x="6902" y="12730"/>
                  </a:lnTo>
                  <a:lnTo>
                    <a:pt x="6902" y="8990"/>
                  </a:lnTo>
                  <a:cubicBezTo>
                    <a:pt x="6902" y="8706"/>
                    <a:pt x="6849" y="8655"/>
                    <a:pt x="6595" y="841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68"/>
            <p:cNvSpPr/>
            <p:nvPr/>
          </p:nvSpPr>
          <p:spPr>
            <a:xfrm>
              <a:off x="5332411" y="3796402"/>
              <a:ext cx="29151" cy="31724"/>
            </a:xfrm>
            <a:custGeom>
              <a:rect b="b" l="l" r="r" t="t"/>
              <a:pathLst>
                <a:path extrusionOk="0" h="1180" w="1073">
                  <a:moveTo>
                    <a:pt x="1073" y="1180"/>
                  </a:moveTo>
                  <a:lnTo>
                    <a:pt x="1073" y="536"/>
                  </a:lnTo>
                  <a:cubicBezTo>
                    <a:pt x="1073" y="241"/>
                    <a:pt x="832" y="0"/>
                    <a:pt x="536" y="0"/>
                  </a:cubicBezTo>
                  <a:cubicBezTo>
                    <a:pt x="241" y="0"/>
                    <a:pt x="0" y="241"/>
                    <a:pt x="0" y="536"/>
                  </a:cubicBezTo>
                  <a:lnTo>
                    <a:pt x="0" y="1180"/>
                  </a:lnTo>
                  <a:cubicBezTo>
                    <a:pt x="165" y="1111"/>
                    <a:pt x="346" y="1073"/>
                    <a:pt x="536" y="1073"/>
                  </a:cubicBezTo>
                  <a:cubicBezTo>
                    <a:pt x="726" y="1073"/>
                    <a:pt x="908" y="1111"/>
                    <a:pt x="1073" y="118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68"/>
            <p:cNvSpPr/>
            <p:nvPr/>
          </p:nvSpPr>
          <p:spPr>
            <a:xfrm>
              <a:off x="5542475" y="3848703"/>
              <a:ext cx="186051" cy="343837"/>
            </a:xfrm>
            <a:custGeom>
              <a:rect b="b" l="l" r="r" t="t"/>
              <a:pathLst>
                <a:path extrusionOk="0" h="12730" w="6901">
                  <a:moveTo>
                    <a:pt x="6365" y="0"/>
                  </a:moveTo>
                  <a:cubicBezTo>
                    <a:pt x="6069" y="0"/>
                    <a:pt x="5828" y="241"/>
                    <a:pt x="5828" y="536"/>
                  </a:cubicBezTo>
                  <a:lnTo>
                    <a:pt x="5828" y="5061"/>
                  </a:lnTo>
                  <a:cubicBezTo>
                    <a:pt x="5824" y="5428"/>
                    <a:pt x="5679" y="5772"/>
                    <a:pt x="5420" y="6032"/>
                  </a:cubicBezTo>
                  <a:lnTo>
                    <a:pt x="1806" y="9645"/>
                  </a:lnTo>
                  <a:lnTo>
                    <a:pt x="1198" y="9038"/>
                  </a:lnTo>
                  <a:lnTo>
                    <a:pt x="4812" y="5424"/>
                  </a:lnTo>
                  <a:cubicBezTo>
                    <a:pt x="4913" y="5323"/>
                    <a:pt x="4969" y="5188"/>
                    <a:pt x="4969" y="5045"/>
                  </a:cubicBezTo>
                  <a:cubicBezTo>
                    <a:pt x="4969" y="4901"/>
                    <a:pt x="4913" y="4767"/>
                    <a:pt x="4812" y="4665"/>
                  </a:cubicBezTo>
                  <a:cubicBezTo>
                    <a:pt x="4711" y="4564"/>
                    <a:pt x="4576" y="4508"/>
                    <a:pt x="4433" y="4508"/>
                  </a:cubicBezTo>
                  <a:cubicBezTo>
                    <a:pt x="4289" y="4508"/>
                    <a:pt x="4155" y="4564"/>
                    <a:pt x="4053" y="4665"/>
                  </a:cubicBezTo>
                  <a:lnTo>
                    <a:pt x="438" y="8280"/>
                  </a:lnTo>
                  <a:cubicBezTo>
                    <a:pt x="392" y="8327"/>
                    <a:pt x="348" y="8369"/>
                    <a:pt x="306" y="8410"/>
                  </a:cubicBezTo>
                  <a:cubicBezTo>
                    <a:pt x="52" y="8655"/>
                    <a:pt x="0" y="8706"/>
                    <a:pt x="0" y="8990"/>
                  </a:cubicBezTo>
                  <a:lnTo>
                    <a:pt x="0" y="12730"/>
                  </a:lnTo>
                  <a:lnTo>
                    <a:pt x="4003" y="12730"/>
                  </a:lnTo>
                  <a:lnTo>
                    <a:pt x="4003" y="10599"/>
                  </a:lnTo>
                  <a:lnTo>
                    <a:pt x="6901" y="6815"/>
                  </a:lnTo>
                  <a:lnTo>
                    <a:pt x="6901" y="536"/>
                  </a:lnTo>
                  <a:cubicBezTo>
                    <a:pt x="6901" y="241"/>
                    <a:pt x="6661" y="0"/>
                    <a:pt x="6365"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68"/>
            <p:cNvSpPr/>
            <p:nvPr/>
          </p:nvSpPr>
          <p:spPr>
            <a:xfrm>
              <a:off x="5699380" y="3796402"/>
              <a:ext cx="29151" cy="31724"/>
            </a:xfrm>
            <a:custGeom>
              <a:rect b="b" l="l" r="r" t="t"/>
              <a:pathLst>
                <a:path extrusionOk="0" h="1180" w="1073">
                  <a:moveTo>
                    <a:pt x="537" y="0"/>
                  </a:moveTo>
                  <a:cubicBezTo>
                    <a:pt x="241" y="0"/>
                    <a:pt x="0" y="241"/>
                    <a:pt x="0" y="536"/>
                  </a:cubicBezTo>
                  <a:lnTo>
                    <a:pt x="0" y="1180"/>
                  </a:lnTo>
                  <a:cubicBezTo>
                    <a:pt x="166" y="1111"/>
                    <a:pt x="347" y="1073"/>
                    <a:pt x="537" y="1073"/>
                  </a:cubicBezTo>
                  <a:cubicBezTo>
                    <a:pt x="727" y="1073"/>
                    <a:pt x="908" y="1111"/>
                    <a:pt x="1073" y="1180"/>
                  </a:cubicBezTo>
                  <a:lnTo>
                    <a:pt x="1073" y="536"/>
                  </a:lnTo>
                  <a:cubicBezTo>
                    <a:pt x="1073" y="241"/>
                    <a:pt x="833" y="0"/>
                    <a:pt x="53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68"/>
            <p:cNvSpPr/>
            <p:nvPr/>
          </p:nvSpPr>
          <p:spPr>
            <a:xfrm>
              <a:off x="5451591" y="3876140"/>
              <a:ext cx="157763" cy="79738"/>
            </a:xfrm>
            <a:custGeom>
              <a:rect b="b" l="l" r="r" t="t"/>
              <a:pathLst>
                <a:path extrusionOk="0" h="2953" w="5842">
                  <a:moveTo>
                    <a:pt x="5842" y="425"/>
                  </a:moveTo>
                  <a:cubicBezTo>
                    <a:pt x="5354" y="396"/>
                    <a:pt x="4889" y="251"/>
                    <a:pt x="4473" y="0"/>
                  </a:cubicBezTo>
                  <a:cubicBezTo>
                    <a:pt x="4006" y="283"/>
                    <a:pt x="3475" y="431"/>
                    <a:pt x="2921" y="431"/>
                  </a:cubicBezTo>
                  <a:cubicBezTo>
                    <a:pt x="2367" y="431"/>
                    <a:pt x="1836" y="283"/>
                    <a:pt x="1369" y="0"/>
                  </a:cubicBezTo>
                  <a:cubicBezTo>
                    <a:pt x="954" y="251"/>
                    <a:pt x="488" y="396"/>
                    <a:pt x="0" y="425"/>
                  </a:cubicBezTo>
                  <a:cubicBezTo>
                    <a:pt x="206" y="1853"/>
                    <a:pt x="1437" y="2953"/>
                    <a:pt x="2921" y="2953"/>
                  </a:cubicBezTo>
                  <a:cubicBezTo>
                    <a:pt x="4405" y="2953"/>
                    <a:pt x="5636" y="1853"/>
                    <a:pt x="5842" y="42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68"/>
            <p:cNvSpPr/>
            <p:nvPr/>
          </p:nvSpPr>
          <p:spPr>
            <a:xfrm>
              <a:off x="5451591" y="3796402"/>
              <a:ext cx="157757" cy="67735"/>
            </a:xfrm>
            <a:custGeom>
              <a:rect b="b" l="l" r="r" t="t"/>
              <a:pathLst>
                <a:path extrusionOk="0" h="2522" w="5838">
                  <a:moveTo>
                    <a:pt x="1367" y="1893"/>
                  </a:moveTo>
                  <a:lnTo>
                    <a:pt x="1626" y="2089"/>
                  </a:lnTo>
                  <a:cubicBezTo>
                    <a:pt x="2001" y="2372"/>
                    <a:pt x="2448" y="2522"/>
                    <a:pt x="2919" y="2522"/>
                  </a:cubicBezTo>
                  <a:cubicBezTo>
                    <a:pt x="3390" y="2522"/>
                    <a:pt x="3837" y="2372"/>
                    <a:pt x="4212" y="2089"/>
                  </a:cubicBezTo>
                  <a:lnTo>
                    <a:pt x="4471" y="1893"/>
                  </a:lnTo>
                  <a:lnTo>
                    <a:pt x="4730" y="2089"/>
                  </a:lnTo>
                  <a:cubicBezTo>
                    <a:pt x="5056" y="2335"/>
                    <a:pt x="5436" y="2480"/>
                    <a:pt x="5838" y="2514"/>
                  </a:cubicBezTo>
                  <a:cubicBezTo>
                    <a:pt x="5626" y="1093"/>
                    <a:pt x="4398" y="0"/>
                    <a:pt x="2919" y="0"/>
                  </a:cubicBezTo>
                  <a:cubicBezTo>
                    <a:pt x="1440" y="0"/>
                    <a:pt x="212" y="1093"/>
                    <a:pt x="0" y="2514"/>
                  </a:cubicBezTo>
                  <a:cubicBezTo>
                    <a:pt x="403" y="2480"/>
                    <a:pt x="782" y="2335"/>
                    <a:pt x="1108" y="2089"/>
                  </a:cubicBezTo>
                  <a:lnTo>
                    <a:pt x="1367" y="189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3" name="Google Shape;823;p68"/>
          <p:cNvGrpSpPr/>
          <p:nvPr/>
        </p:nvGrpSpPr>
        <p:grpSpPr>
          <a:xfrm>
            <a:off x="6632234" y="3182489"/>
            <a:ext cx="318096" cy="396978"/>
            <a:chOff x="6632234" y="3182501"/>
            <a:chExt cx="318096" cy="396978"/>
          </a:xfrm>
        </p:grpSpPr>
        <p:sp>
          <p:nvSpPr>
            <p:cNvPr id="824" name="Google Shape;824;p68"/>
            <p:cNvSpPr/>
            <p:nvPr/>
          </p:nvSpPr>
          <p:spPr>
            <a:xfrm>
              <a:off x="6711973" y="3341978"/>
              <a:ext cx="158625" cy="79738"/>
            </a:xfrm>
            <a:custGeom>
              <a:rect b="b" l="l" r="r" t="t"/>
              <a:pathLst>
                <a:path extrusionOk="0" h="2953" w="5842">
                  <a:moveTo>
                    <a:pt x="2922" y="431"/>
                  </a:moveTo>
                  <a:cubicBezTo>
                    <a:pt x="2367" y="431"/>
                    <a:pt x="1837" y="283"/>
                    <a:pt x="1368" y="0"/>
                  </a:cubicBezTo>
                  <a:cubicBezTo>
                    <a:pt x="953" y="252"/>
                    <a:pt x="488" y="396"/>
                    <a:pt x="0" y="425"/>
                  </a:cubicBezTo>
                  <a:cubicBezTo>
                    <a:pt x="207" y="1853"/>
                    <a:pt x="1438" y="2953"/>
                    <a:pt x="2922" y="2953"/>
                  </a:cubicBezTo>
                  <a:cubicBezTo>
                    <a:pt x="4405" y="2953"/>
                    <a:pt x="5637" y="1853"/>
                    <a:pt x="5842" y="425"/>
                  </a:cubicBezTo>
                  <a:cubicBezTo>
                    <a:pt x="5355" y="396"/>
                    <a:pt x="4888" y="252"/>
                    <a:pt x="4473" y="0"/>
                  </a:cubicBezTo>
                  <a:cubicBezTo>
                    <a:pt x="4007" y="283"/>
                    <a:pt x="3475" y="431"/>
                    <a:pt x="2922"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68"/>
            <p:cNvSpPr/>
            <p:nvPr/>
          </p:nvSpPr>
          <p:spPr>
            <a:xfrm>
              <a:off x="6712830" y="3262240"/>
              <a:ext cx="157757" cy="67735"/>
            </a:xfrm>
            <a:custGeom>
              <a:rect b="b" l="l" r="r" t="t"/>
              <a:pathLst>
                <a:path extrusionOk="0" h="2522" w="5838">
                  <a:moveTo>
                    <a:pt x="2920" y="0"/>
                  </a:moveTo>
                  <a:cubicBezTo>
                    <a:pt x="1440" y="0"/>
                    <a:pt x="211" y="1093"/>
                    <a:pt x="0" y="2514"/>
                  </a:cubicBezTo>
                  <a:cubicBezTo>
                    <a:pt x="403" y="2480"/>
                    <a:pt x="783" y="2335"/>
                    <a:pt x="1108" y="2089"/>
                  </a:cubicBezTo>
                  <a:lnTo>
                    <a:pt x="1366" y="1893"/>
                  </a:lnTo>
                  <a:lnTo>
                    <a:pt x="1626" y="2089"/>
                  </a:lnTo>
                  <a:cubicBezTo>
                    <a:pt x="2001" y="2372"/>
                    <a:pt x="2448" y="2522"/>
                    <a:pt x="2920" y="2522"/>
                  </a:cubicBezTo>
                  <a:cubicBezTo>
                    <a:pt x="3390" y="2522"/>
                    <a:pt x="3838" y="2372"/>
                    <a:pt x="4213" y="2089"/>
                  </a:cubicBezTo>
                  <a:lnTo>
                    <a:pt x="4471" y="1893"/>
                  </a:lnTo>
                  <a:lnTo>
                    <a:pt x="4730" y="2089"/>
                  </a:lnTo>
                  <a:cubicBezTo>
                    <a:pt x="5056" y="2335"/>
                    <a:pt x="5436" y="2480"/>
                    <a:pt x="5838" y="2514"/>
                  </a:cubicBezTo>
                  <a:cubicBezTo>
                    <a:pt x="5626" y="1093"/>
                    <a:pt x="4398" y="0"/>
                    <a:pt x="292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68"/>
            <p:cNvSpPr/>
            <p:nvPr/>
          </p:nvSpPr>
          <p:spPr>
            <a:xfrm>
              <a:off x="6632234" y="3182501"/>
              <a:ext cx="318096" cy="318099"/>
            </a:xfrm>
            <a:custGeom>
              <a:rect b="b" l="l" r="r" t="t"/>
              <a:pathLst>
                <a:path extrusionOk="0" h="11764" w="11765">
                  <a:moveTo>
                    <a:pt x="11209" y="4715"/>
                  </a:moveTo>
                  <a:lnTo>
                    <a:pt x="10969" y="4519"/>
                  </a:lnTo>
                  <a:lnTo>
                    <a:pt x="11079" y="4229"/>
                  </a:lnTo>
                  <a:cubicBezTo>
                    <a:pt x="11242" y="3803"/>
                    <a:pt x="11204" y="3334"/>
                    <a:pt x="10977" y="2941"/>
                  </a:cubicBezTo>
                  <a:cubicBezTo>
                    <a:pt x="10750" y="2547"/>
                    <a:pt x="10362" y="2280"/>
                    <a:pt x="9912" y="2208"/>
                  </a:cubicBezTo>
                  <a:lnTo>
                    <a:pt x="9605" y="2159"/>
                  </a:lnTo>
                  <a:lnTo>
                    <a:pt x="9557" y="1852"/>
                  </a:lnTo>
                  <a:cubicBezTo>
                    <a:pt x="9484" y="1403"/>
                    <a:pt x="9217" y="1015"/>
                    <a:pt x="8824" y="788"/>
                  </a:cubicBezTo>
                  <a:cubicBezTo>
                    <a:pt x="8430" y="561"/>
                    <a:pt x="7962" y="523"/>
                    <a:pt x="7535" y="686"/>
                  </a:cubicBezTo>
                  <a:lnTo>
                    <a:pt x="7245" y="796"/>
                  </a:lnTo>
                  <a:lnTo>
                    <a:pt x="7050" y="555"/>
                  </a:lnTo>
                  <a:cubicBezTo>
                    <a:pt x="6762" y="202"/>
                    <a:pt x="6337" y="0"/>
                    <a:pt x="5884" y="0"/>
                  </a:cubicBezTo>
                  <a:cubicBezTo>
                    <a:pt x="5429" y="0"/>
                    <a:pt x="5004" y="202"/>
                    <a:pt x="4717" y="555"/>
                  </a:cubicBezTo>
                  <a:lnTo>
                    <a:pt x="4520" y="796"/>
                  </a:lnTo>
                  <a:lnTo>
                    <a:pt x="4230" y="686"/>
                  </a:lnTo>
                  <a:cubicBezTo>
                    <a:pt x="3805" y="523"/>
                    <a:pt x="3335" y="561"/>
                    <a:pt x="2942" y="788"/>
                  </a:cubicBezTo>
                  <a:cubicBezTo>
                    <a:pt x="2549" y="1015"/>
                    <a:pt x="2282" y="1403"/>
                    <a:pt x="2210" y="1852"/>
                  </a:cubicBezTo>
                  <a:lnTo>
                    <a:pt x="2160" y="2159"/>
                  </a:lnTo>
                  <a:lnTo>
                    <a:pt x="1854" y="2208"/>
                  </a:lnTo>
                  <a:cubicBezTo>
                    <a:pt x="1404" y="2280"/>
                    <a:pt x="1015" y="2547"/>
                    <a:pt x="789" y="2941"/>
                  </a:cubicBezTo>
                  <a:cubicBezTo>
                    <a:pt x="562" y="3334"/>
                    <a:pt x="525" y="3803"/>
                    <a:pt x="687" y="4229"/>
                  </a:cubicBezTo>
                  <a:lnTo>
                    <a:pt x="799" y="4519"/>
                  </a:lnTo>
                  <a:lnTo>
                    <a:pt x="557" y="4715"/>
                  </a:lnTo>
                  <a:cubicBezTo>
                    <a:pt x="204" y="5002"/>
                    <a:pt x="0" y="5428"/>
                    <a:pt x="0" y="5882"/>
                  </a:cubicBezTo>
                  <a:cubicBezTo>
                    <a:pt x="0" y="6336"/>
                    <a:pt x="204" y="6761"/>
                    <a:pt x="557" y="7048"/>
                  </a:cubicBezTo>
                  <a:lnTo>
                    <a:pt x="799" y="7244"/>
                  </a:lnTo>
                  <a:lnTo>
                    <a:pt x="687" y="7535"/>
                  </a:lnTo>
                  <a:cubicBezTo>
                    <a:pt x="525" y="7960"/>
                    <a:pt x="562" y="8429"/>
                    <a:pt x="789" y="8823"/>
                  </a:cubicBezTo>
                  <a:cubicBezTo>
                    <a:pt x="1017" y="9216"/>
                    <a:pt x="1404" y="9483"/>
                    <a:pt x="1854" y="9555"/>
                  </a:cubicBezTo>
                  <a:lnTo>
                    <a:pt x="2160" y="9604"/>
                  </a:lnTo>
                  <a:lnTo>
                    <a:pt x="2210" y="9911"/>
                  </a:lnTo>
                  <a:cubicBezTo>
                    <a:pt x="2282" y="10361"/>
                    <a:pt x="2549" y="10749"/>
                    <a:pt x="2942" y="10976"/>
                  </a:cubicBezTo>
                  <a:cubicBezTo>
                    <a:pt x="3335" y="11203"/>
                    <a:pt x="3805" y="11240"/>
                    <a:pt x="4230" y="11078"/>
                  </a:cubicBezTo>
                  <a:lnTo>
                    <a:pt x="4520" y="10967"/>
                  </a:lnTo>
                  <a:lnTo>
                    <a:pt x="4717" y="11208"/>
                  </a:lnTo>
                  <a:cubicBezTo>
                    <a:pt x="5004" y="11561"/>
                    <a:pt x="5429" y="11764"/>
                    <a:pt x="5884" y="11764"/>
                  </a:cubicBezTo>
                  <a:cubicBezTo>
                    <a:pt x="6337" y="11764"/>
                    <a:pt x="6762" y="11561"/>
                    <a:pt x="7050" y="11208"/>
                  </a:cubicBezTo>
                  <a:lnTo>
                    <a:pt x="7245" y="10967"/>
                  </a:lnTo>
                  <a:lnTo>
                    <a:pt x="7535" y="11078"/>
                  </a:lnTo>
                  <a:cubicBezTo>
                    <a:pt x="7962" y="11240"/>
                    <a:pt x="8430" y="11203"/>
                    <a:pt x="8824" y="10976"/>
                  </a:cubicBezTo>
                  <a:cubicBezTo>
                    <a:pt x="9217" y="10749"/>
                    <a:pt x="9484" y="10361"/>
                    <a:pt x="9557" y="9911"/>
                  </a:cubicBezTo>
                  <a:lnTo>
                    <a:pt x="9605" y="9604"/>
                  </a:lnTo>
                  <a:lnTo>
                    <a:pt x="9912" y="9555"/>
                  </a:lnTo>
                  <a:cubicBezTo>
                    <a:pt x="10362" y="9483"/>
                    <a:pt x="10750" y="9216"/>
                    <a:pt x="10977" y="8823"/>
                  </a:cubicBezTo>
                  <a:cubicBezTo>
                    <a:pt x="11204" y="8429"/>
                    <a:pt x="11242" y="7960"/>
                    <a:pt x="11079" y="7535"/>
                  </a:cubicBezTo>
                  <a:lnTo>
                    <a:pt x="10969" y="7244"/>
                  </a:lnTo>
                  <a:lnTo>
                    <a:pt x="11210" y="7048"/>
                  </a:lnTo>
                  <a:cubicBezTo>
                    <a:pt x="11562" y="6761"/>
                    <a:pt x="11765" y="6336"/>
                    <a:pt x="11765" y="5882"/>
                  </a:cubicBezTo>
                  <a:cubicBezTo>
                    <a:pt x="11765" y="5428"/>
                    <a:pt x="11562" y="5002"/>
                    <a:pt x="11209" y="4715"/>
                  </a:cubicBezTo>
                  <a:close/>
                  <a:moveTo>
                    <a:pt x="5884" y="9692"/>
                  </a:moveTo>
                  <a:cubicBezTo>
                    <a:pt x="3782" y="9692"/>
                    <a:pt x="2072" y="7983"/>
                    <a:pt x="2072" y="5882"/>
                  </a:cubicBezTo>
                  <a:cubicBezTo>
                    <a:pt x="2072" y="3780"/>
                    <a:pt x="3782" y="2071"/>
                    <a:pt x="5884" y="2071"/>
                  </a:cubicBezTo>
                  <a:cubicBezTo>
                    <a:pt x="7984" y="2071"/>
                    <a:pt x="9694" y="3780"/>
                    <a:pt x="9694" y="5882"/>
                  </a:cubicBezTo>
                  <a:cubicBezTo>
                    <a:pt x="9694" y="7983"/>
                    <a:pt x="7984" y="9692"/>
                    <a:pt x="5884" y="969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68"/>
            <p:cNvSpPr/>
            <p:nvPr/>
          </p:nvSpPr>
          <p:spPr>
            <a:xfrm>
              <a:off x="6724834" y="3506600"/>
              <a:ext cx="54875" cy="72879"/>
            </a:xfrm>
            <a:custGeom>
              <a:rect b="b" l="l" r="r" t="t"/>
              <a:pathLst>
                <a:path extrusionOk="0" h="2693" w="2039">
                  <a:moveTo>
                    <a:pt x="0" y="51"/>
                  </a:moveTo>
                  <a:lnTo>
                    <a:pt x="0" y="2693"/>
                  </a:lnTo>
                  <a:lnTo>
                    <a:pt x="2039" y="2013"/>
                  </a:lnTo>
                  <a:lnTo>
                    <a:pt x="2039" y="614"/>
                  </a:lnTo>
                  <a:cubicBezTo>
                    <a:pt x="1587" y="532"/>
                    <a:pt x="1170" y="319"/>
                    <a:pt x="837" y="0"/>
                  </a:cubicBezTo>
                  <a:cubicBezTo>
                    <a:pt x="560" y="68"/>
                    <a:pt x="277" y="84"/>
                    <a:pt x="0" y="5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68"/>
            <p:cNvSpPr/>
            <p:nvPr/>
          </p:nvSpPr>
          <p:spPr>
            <a:xfrm>
              <a:off x="6802858" y="3506600"/>
              <a:ext cx="54876" cy="72879"/>
            </a:xfrm>
            <a:custGeom>
              <a:rect b="b" l="l" r="r" t="t"/>
              <a:pathLst>
                <a:path extrusionOk="0" h="2693" w="2040">
                  <a:moveTo>
                    <a:pt x="1202" y="0"/>
                  </a:moveTo>
                  <a:cubicBezTo>
                    <a:pt x="868" y="319"/>
                    <a:pt x="452" y="532"/>
                    <a:pt x="0" y="614"/>
                  </a:cubicBezTo>
                  <a:lnTo>
                    <a:pt x="0" y="2013"/>
                  </a:lnTo>
                  <a:lnTo>
                    <a:pt x="2040" y="2693"/>
                  </a:lnTo>
                  <a:lnTo>
                    <a:pt x="2040" y="51"/>
                  </a:lnTo>
                  <a:cubicBezTo>
                    <a:pt x="1762" y="84"/>
                    <a:pt x="1478" y="68"/>
                    <a:pt x="120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9" name="Google Shape;829;p68"/>
          <p:cNvGrpSpPr/>
          <p:nvPr/>
        </p:nvGrpSpPr>
        <p:grpSpPr>
          <a:xfrm>
            <a:off x="5955744" y="3182489"/>
            <a:ext cx="396972" cy="396977"/>
            <a:chOff x="5955744" y="3182501"/>
            <a:chExt cx="396972" cy="396977"/>
          </a:xfrm>
        </p:grpSpPr>
        <p:sp>
          <p:nvSpPr>
            <p:cNvPr id="830" name="Google Shape;830;p68"/>
            <p:cNvSpPr/>
            <p:nvPr/>
          </p:nvSpPr>
          <p:spPr>
            <a:xfrm>
              <a:off x="6137513" y="3182501"/>
              <a:ext cx="212635" cy="172337"/>
            </a:xfrm>
            <a:custGeom>
              <a:rect b="b" l="l" r="r" t="t"/>
              <a:pathLst>
                <a:path extrusionOk="0" h="6374" w="7863">
                  <a:moveTo>
                    <a:pt x="6282" y="6374"/>
                  </a:moveTo>
                  <a:lnTo>
                    <a:pt x="7155" y="5499"/>
                  </a:lnTo>
                  <a:lnTo>
                    <a:pt x="7863" y="6207"/>
                  </a:lnTo>
                  <a:cubicBezTo>
                    <a:pt x="7330" y="2751"/>
                    <a:pt x="4375" y="84"/>
                    <a:pt x="792" y="0"/>
                  </a:cubicBezTo>
                  <a:lnTo>
                    <a:pt x="0" y="792"/>
                  </a:lnTo>
                  <a:lnTo>
                    <a:pt x="798" y="1589"/>
                  </a:lnTo>
                  <a:cubicBezTo>
                    <a:pt x="3558" y="1675"/>
                    <a:pt x="5833" y="3718"/>
                    <a:pt x="6282" y="63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68"/>
            <p:cNvSpPr/>
            <p:nvPr/>
          </p:nvSpPr>
          <p:spPr>
            <a:xfrm>
              <a:off x="5958316" y="3407141"/>
              <a:ext cx="212623" cy="172337"/>
            </a:xfrm>
            <a:custGeom>
              <a:rect b="b" l="l" r="r" t="t"/>
              <a:pathLst>
                <a:path extrusionOk="0" h="6374" w="7864">
                  <a:moveTo>
                    <a:pt x="1583" y="0"/>
                  </a:moveTo>
                  <a:lnTo>
                    <a:pt x="708" y="875"/>
                  </a:lnTo>
                  <a:lnTo>
                    <a:pt x="0" y="166"/>
                  </a:lnTo>
                  <a:cubicBezTo>
                    <a:pt x="534" y="3622"/>
                    <a:pt x="3489" y="6289"/>
                    <a:pt x="7071" y="6374"/>
                  </a:cubicBezTo>
                  <a:lnTo>
                    <a:pt x="7864" y="5582"/>
                  </a:lnTo>
                  <a:lnTo>
                    <a:pt x="7066" y="4784"/>
                  </a:lnTo>
                  <a:cubicBezTo>
                    <a:pt x="4306" y="4698"/>
                    <a:pt x="2030" y="2656"/>
                    <a:pt x="158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68"/>
            <p:cNvSpPr/>
            <p:nvPr/>
          </p:nvSpPr>
          <p:spPr>
            <a:xfrm>
              <a:off x="5955744" y="3185073"/>
              <a:ext cx="172332" cy="212623"/>
            </a:xfrm>
            <a:custGeom>
              <a:rect b="b" l="l" r="r" t="t"/>
              <a:pathLst>
                <a:path extrusionOk="0" h="7864" w="6375">
                  <a:moveTo>
                    <a:pt x="1590" y="7067"/>
                  </a:moveTo>
                  <a:cubicBezTo>
                    <a:pt x="1676" y="4306"/>
                    <a:pt x="3718" y="2031"/>
                    <a:pt x="6375" y="1583"/>
                  </a:cubicBezTo>
                  <a:lnTo>
                    <a:pt x="5500" y="709"/>
                  </a:lnTo>
                  <a:lnTo>
                    <a:pt x="6208" y="0"/>
                  </a:lnTo>
                  <a:cubicBezTo>
                    <a:pt x="2752" y="534"/>
                    <a:pt x="85" y="3489"/>
                    <a:pt x="0" y="7072"/>
                  </a:cubicBezTo>
                  <a:lnTo>
                    <a:pt x="792" y="7864"/>
                  </a:lnTo>
                  <a:lnTo>
                    <a:pt x="1590" y="706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68"/>
            <p:cNvSpPr/>
            <p:nvPr/>
          </p:nvSpPr>
          <p:spPr>
            <a:xfrm>
              <a:off x="6180383" y="3364271"/>
              <a:ext cx="172332" cy="212623"/>
            </a:xfrm>
            <a:custGeom>
              <a:rect b="b" l="l" r="r" t="t"/>
              <a:pathLst>
                <a:path extrusionOk="0" h="7864" w="6375">
                  <a:moveTo>
                    <a:pt x="5582" y="0"/>
                  </a:moveTo>
                  <a:lnTo>
                    <a:pt x="4785" y="798"/>
                  </a:lnTo>
                  <a:cubicBezTo>
                    <a:pt x="4699" y="3558"/>
                    <a:pt x="2657" y="5834"/>
                    <a:pt x="0" y="6281"/>
                  </a:cubicBezTo>
                  <a:lnTo>
                    <a:pt x="875" y="7156"/>
                  </a:lnTo>
                  <a:lnTo>
                    <a:pt x="167" y="7864"/>
                  </a:lnTo>
                  <a:cubicBezTo>
                    <a:pt x="3622" y="7331"/>
                    <a:pt x="6290" y="4376"/>
                    <a:pt x="6375" y="792"/>
                  </a:cubicBezTo>
                  <a:lnTo>
                    <a:pt x="5582"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68"/>
            <p:cNvSpPr/>
            <p:nvPr/>
          </p:nvSpPr>
          <p:spPr>
            <a:xfrm>
              <a:off x="6074922" y="3300823"/>
              <a:ext cx="158629" cy="68594"/>
            </a:xfrm>
            <a:custGeom>
              <a:rect b="b" l="l" r="r" t="t"/>
              <a:pathLst>
                <a:path extrusionOk="0" h="2523" w="5840">
                  <a:moveTo>
                    <a:pt x="1626" y="2090"/>
                  </a:moveTo>
                  <a:cubicBezTo>
                    <a:pt x="2001" y="2373"/>
                    <a:pt x="2448" y="2523"/>
                    <a:pt x="2920" y="2523"/>
                  </a:cubicBezTo>
                  <a:cubicBezTo>
                    <a:pt x="3391" y="2523"/>
                    <a:pt x="3838" y="2373"/>
                    <a:pt x="4213" y="2090"/>
                  </a:cubicBezTo>
                  <a:lnTo>
                    <a:pt x="4473" y="1894"/>
                  </a:lnTo>
                  <a:lnTo>
                    <a:pt x="4731" y="2090"/>
                  </a:lnTo>
                  <a:cubicBezTo>
                    <a:pt x="5056" y="2336"/>
                    <a:pt x="5436" y="2481"/>
                    <a:pt x="5840" y="2515"/>
                  </a:cubicBezTo>
                  <a:cubicBezTo>
                    <a:pt x="5628" y="1094"/>
                    <a:pt x="4398" y="0"/>
                    <a:pt x="2920" y="0"/>
                  </a:cubicBezTo>
                  <a:cubicBezTo>
                    <a:pt x="1440" y="0"/>
                    <a:pt x="211" y="1094"/>
                    <a:pt x="0" y="2515"/>
                  </a:cubicBezTo>
                  <a:cubicBezTo>
                    <a:pt x="403" y="2481"/>
                    <a:pt x="781" y="2336"/>
                    <a:pt x="1108" y="2090"/>
                  </a:cubicBezTo>
                  <a:lnTo>
                    <a:pt x="1366" y="1894"/>
                  </a:lnTo>
                  <a:lnTo>
                    <a:pt x="1626" y="209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68"/>
            <p:cNvSpPr/>
            <p:nvPr/>
          </p:nvSpPr>
          <p:spPr>
            <a:xfrm>
              <a:off x="6074922" y="3380561"/>
              <a:ext cx="158623" cy="80593"/>
            </a:xfrm>
            <a:custGeom>
              <a:rect b="b" l="l" r="r" t="t"/>
              <a:pathLst>
                <a:path extrusionOk="0" h="2954" w="5843">
                  <a:moveTo>
                    <a:pt x="2922" y="2954"/>
                  </a:moveTo>
                  <a:cubicBezTo>
                    <a:pt x="4405" y="2954"/>
                    <a:pt x="5637" y="1854"/>
                    <a:pt x="5843" y="426"/>
                  </a:cubicBezTo>
                  <a:cubicBezTo>
                    <a:pt x="5355" y="397"/>
                    <a:pt x="4890" y="252"/>
                    <a:pt x="4475" y="0"/>
                  </a:cubicBezTo>
                  <a:cubicBezTo>
                    <a:pt x="4007" y="283"/>
                    <a:pt x="3477" y="431"/>
                    <a:pt x="2922" y="431"/>
                  </a:cubicBezTo>
                  <a:cubicBezTo>
                    <a:pt x="2367" y="431"/>
                    <a:pt x="1837" y="283"/>
                    <a:pt x="1368" y="0"/>
                  </a:cubicBezTo>
                  <a:cubicBezTo>
                    <a:pt x="953" y="252"/>
                    <a:pt x="487" y="397"/>
                    <a:pt x="0" y="426"/>
                  </a:cubicBezTo>
                  <a:cubicBezTo>
                    <a:pt x="205" y="1854"/>
                    <a:pt x="1437" y="2954"/>
                    <a:pt x="2922" y="295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6" name="Google Shape;836;p68"/>
          <p:cNvGrpSpPr/>
          <p:nvPr/>
        </p:nvGrpSpPr>
        <p:grpSpPr>
          <a:xfrm>
            <a:off x="5332411" y="3182489"/>
            <a:ext cx="396131" cy="396980"/>
            <a:chOff x="5332411" y="3182501"/>
            <a:chExt cx="396131" cy="396980"/>
          </a:xfrm>
        </p:grpSpPr>
        <p:sp>
          <p:nvSpPr>
            <p:cNvPr id="837" name="Google Shape;837;p68"/>
            <p:cNvSpPr/>
            <p:nvPr/>
          </p:nvSpPr>
          <p:spPr>
            <a:xfrm>
              <a:off x="5332411" y="3182501"/>
              <a:ext cx="82309" cy="82309"/>
            </a:xfrm>
            <a:custGeom>
              <a:rect b="b" l="l" r="r" t="t"/>
              <a:pathLst>
                <a:path extrusionOk="0" h="3035" w="3035">
                  <a:moveTo>
                    <a:pt x="859" y="859"/>
                  </a:moveTo>
                  <a:lnTo>
                    <a:pt x="3035" y="859"/>
                  </a:lnTo>
                  <a:lnTo>
                    <a:pt x="3035" y="0"/>
                  </a:lnTo>
                  <a:lnTo>
                    <a:pt x="0" y="0"/>
                  </a:lnTo>
                  <a:lnTo>
                    <a:pt x="0" y="3035"/>
                  </a:lnTo>
                  <a:lnTo>
                    <a:pt x="859" y="3035"/>
                  </a:lnTo>
                  <a:lnTo>
                    <a:pt x="859" y="85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68"/>
            <p:cNvSpPr/>
            <p:nvPr/>
          </p:nvSpPr>
          <p:spPr>
            <a:xfrm>
              <a:off x="5647079" y="3182501"/>
              <a:ext cx="81452" cy="82309"/>
            </a:xfrm>
            <a:custGeom>
              <a:rect b="b" l="l" r="r" t="t"/>
              <a:pathLst>
                <a:path extrusionOk="0" h="3035" w="3035">
                  <a:moveTo>
                    <a:pt x="0" y="0"/>
                  </a:moveTo>
                  <a:lnTo>
                    <a:pt x="0" y="859"/>
                  </a:lnTo>
                  <a:lnTo>
                    <a:pt x="2176" y="859"/>
                  </a:lnTo>
                  <a:lnTo>
                    <a:pt x="2176" y="3035"/>
                  </a:lnTo>
                  <a:lnTo>
                    <a:pt x="3035" y="3035"/>
                  </a:lnTo>
                  <a:lnTo>
                    <a:pt x="3035" y="0"/>
                  </a:ln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68"/>
            <p:cNvSpPr/>
            <p:nvPr/>
          </p:nvSpPr>
          <p:spPr>
            <a:xfrm>
              <a:off x="5332411" y="3497168"/>
              <a:ext cx="82309" cy="82314"/>
            </a:xfrm>
            <a:custGeom>
              <a:rect b="b" l="l" r="r" t="t"/>
              <a:pathLst>
                <a:path extrusionOk="0" h="3036" w="3035">
                  <a:moveTo>
                    <a:pt x="859" y="0"/>
                  </a:moveTo>
                  <a:lnTo>
                    <a:pt x="0" y="0"/>
                  </a:lnTo>
                  <a:lnTo>
                    <a:pt x="0" y="3036"/>
                  </a:lnTo>
                  <a:lnTo>
                    <a:pt x="3035" y="3036"/>
                  </a:lnTo>
                  <a:lnTo>
                    <a:pt x="3035" y="2177"/>
                  </a:lnTo>
                  <a:lnTo>
                    <a:pt x="859" y="2177"/>
                  </a:lnTo>
                  <a:lnTo>
                    <a:pt x="859"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68"/>
            <p:cNvSpPr/>
            <p:nvPr/>
          </p:nvSpPr>
          <p:spPr>
            <a:xfrm>
              <a:off x="5647079" y="3497168"/>
              <a:ext cx="81452" cy="82314"/>
            </a:xfrm>
            <a:custGeom>
              <a:rect b="b" l="l" r="r" t="t"/>
              <a:pathLst>
                <a:path extrusionOk="0" h="3036" w="3035">
                  <a:moveTo>
                    <a:pt x="2176" y="2177"/>
                  </a:moveTo>
                  <a:lnTo>
                    <a:pt x="0" y="2177"/>
                  </a:lnTo>
                  <a:lnTo>
                    <a:pt x="0" y="3036"/>
                  </a:lnTo>
                  <a:lnTo>
                    <a:pt x="3035" y="3036"/>
                  </a:lnTo>
                  <a:lnTo>
                    <a:pt x="3035" y="0"/>
                  </a:lnTo>
                  <a:lnTo>
                    <a:pt x="2176" y="0"/>
                  </a:lnTo>
                  <a:lnTo>
                    <a:pt x="2176" y="217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68"/>
            <p:cNvSpPr/>
            <p:nvPr/>
          </p:nvSpPr>
          <p:spPr>
            <a:xfrm>
              <a:off x="5332411" y="3182501"/>
              <a:ext cx="396131" cy="396974"/>
            </a:xfrm>
            <a:custGeom>
              <a:rect b="b" l="l" r="r" t="t"/>
              <a:pathLst>
                <a:path extrusionOk="0" h="14662" w="14662">
                  <a:moveTo>
                    <a:pt x="11908" y="2754"/>
                  </a:moveTo>
                  <a:cubicBezTo>
                    <a:pt x="10787" y="1634"/>
                    <a:pt x="9328" y="975"/>
                    <a:pt x="7761" y="873"/>
                  </a:cubicBezTo>
                  <a:lnTo>
                    <a:pt x="7761" y="0"/>
                  </a:lnTo>
                  <a:lnTo>
                    <a:pt x="6902" y="0"/>
                  </a:lnTo>
                  <a:lnTo>
                    <a:pt x="6902" y="873"/>
                  </a:lnTo>
                  <a:cubicBezTo>
                    <a:pt x="5335" y="975"/>
                    <a:pt x="3875" y="1634"/>
                    <a:pt x="2755" y="2754"/>
                  </a:cubicBezTo>
                  <a:cubicBezTo>
                    <a:pt x="1634" y="3875"/>
                    <a:pt x="975" y="5334"/>
                    <a:pt x="873" y="6901"/>
                  </a:cubicBezTo>
                  <a:lnTo>
                    <a:pt x="0" y="6901"/>
                  </a:lnTo>
                  <a:lnTo>
                    <a:pt x="0" y="7760"/>
                  </a:lnTo>
                  <a:lnTo>
                    <a:pt x="873" y="7760"/>
                  </a:lnTo>
                  <a:cubicBezTo>
                    <a:pt x="975" y="9327"/>
                    <a:pt x="1634" y="10787"/>
                    <a:pt x="2755" y="11907"/>
                  </a:cubicBezTo>
                  <a:cubicBezTo>
                    <a:pt x="3875" y="13028"/>
                    <a:pt x="5335" y="13686"/>
                    <a:pt x="6902" y="13788"/>
                  </a:cubicBezTo>
                  <a:lnTo>
                    <a:pt x="6902" y="14662"/>
                  </a:lnTo>
                  <a:lnTo>
                    <a:pt x="7761" y="14662"/>
                  </a:lnTo>
                  <a:lnTo>
                    <a:pt x="7761" y="13788"/>
                  </a:lnTo>
                  <a:cubicBezTo>
                    <a:pt x="9328" y="13686"/>
                    <a:pt x="10787" y="13028"/>
                    <a:pt x="11908" y="11907"/>
                  </a:cubicBezTo>
                  <a:cubicBezTo>
                    <a:pt x="13028" y="10787"/>
                    <a:pt x="13687" y="9327"/>
                    <a:pt x="13789" y="7760"/>
                  </a:cubicBezTo>
                  <a:lnTo>
                    <a:pt x="14662" y="7760"/>
                  </a:lnTo>
                  <a:lnTo>
                    <a:pt x="14662" y="6901"/>
                  </a:lnTo>
                  <a:lnTo>
                    <a:pt x="13789" y="6901"/>
                  </a:lnTo>
                  <a:cubicBezTo>
                    <a:pt x="13687" y="5334"/>
                    <a:pt x="13028" y="3875"/>
                    <a:pt x="11908" y="2754"/>
                  </a:cubicBezTo>
                  <a:close/>
                  <a:moveTo>
                    <a:pt x="12928" y="7760"/>
                  </a:moveTo>
                  <a:cubicBezTo>
                    <a:pt x="12718" y="10514"/>
                    <a:pt x="10514" y="12718"/>
                    <a:pt x="7761" y="12927"/>
                  </a:cubicBezTo>
                  <a:lnTo>
                    <a:pt x="7761" y="11626"/>
                  </a:lnTo>
                  <a:lnTo>
                    <a:pt x="6902" y="11626"/>
                  </a:lnTo>
                  <a:lnTo>
                    <a:pt x="6902" y="12927"/>
                  </a:lnTo>
                  <a:cubicBezTo>
                    <a:pt x="4148" y="12718"/>
                    <a:pt x="1944" y="10514"/>
                    <a:pt x="1734" y="7760"/>
                  </a:cubicBezTo>
                  <a:lnTo>
                    <a:pt x="3035" y="7760"/>
                  </a:lnTo>
                  <a:lnTo>
                    <a:pt x="3035" y="6901"/>
                  </a:lnTo>
                  <a:lnTo>
                    <a:pt x="1734" y="6901"/>
                  </a:lnTo>
                  <a:cubicBezTo>
                    <a:pt x="1944" y="4148"/>
                    <a:pt x="4148" y="1943"/>
                    <a:pt x="6902" y="1734"/>
                  </a:cubicBezTo>
                  <a:lnTo>
                    <a:pt x="6902" y="3035"/>
                  </a:lnTo>
                  <a:lnTo>
                    <a:pt x="7761" y="3035"/>
                  </a:lnTo>
                  <a:lnTo>
                    <a:pt x="7761" y="1734"/>
                  </a:lnTo>
                  <a:cubicBezTo>
                    <a:pt x="10514" y="1943"/>
                    <a:pt x="12718" y="4148"/>
                    <a:pt x="12928" y="6901"/>
                  </a:cubicBezTo>
                  <a:lnTo>
                    <a:pt x="11627" y="6901"/>
                  </a:lnTo>
                  <a:lnTo>
                    <a:pt x="11627" y="7760"/>
                  </a:lnTo>
                  <a:lnTo>
                    <a:pt x="12928" y="776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68"/>
            <p:cNvSpPr/>
            <p:nvPr/>
          </p:nvSpPr>
          <p:spPr>
            <a:xfrm>
              <a:off x="5451591" y="3380561"/>
              <a:ext cx="157763" cy="80595"/>
            </a:xfrm>
            <a:custGeom>
              <a:rect b="b" l="l" r="r" t="t"/>
              <a:pathLst>
                <a:path extrusionOk="0" h="2953" w="5842">
                  <a:moveTo>
                    <a:pt x="2921" y="431"/>
                  </a:moveTo>
                  <a:cubicBezTo>
                    <a:pt x="2367" y="431"/>
                    <a:pt x="1836" y="283"/>
                    <a:pt x="1369" y="0"/>
                  </a:cubicBezTo>
                  <a:cubicBezTo>
                    <a:pt x="954" y="252"/>
                    <a:pt x="488" y="397"/>
                    <a:pt x="0" y="426"/>
                  </a:cubicBezTo>
                  <a:cubicBezTo>
                    <a:pt x="206" y="1853"/>
                    <a:pt x="1437" y="2953"/>
                    <a:pt x="2921" y="2953"/>
                  </a:cubicBezTo>
                  <a:cubicBezTo>
                    <a:pt x="4405" y="2953"/>
                    <a:pt x="5636" y="1853"/>
                    <a:pt x="5842" y="426"/>
                  </a:cubicBezTo>
                  <a:cubicBezTo>
                    <a:pt x="5354" y="397"/>
                    <a:pt x="4889" y="252"/>
                    <a:pt x="4473" y="0"/>
                  </a:cubicBezTo>
                  <a:cubicBezTo>
                    <a:pt x="4006" y="283"/>
                    <a:pt x="3475" y="431"/>
                    <a:pt x="2921"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68"/>
            <p:cNvSpPr/>
            <p:nvPr/>
          </p:nvSpPr>
          <p:spPr>
            <a:xfrm>
              <a:off x="5451591" y="3300823"/>
              <a:ext cx="157757" cy="68592"/>
            </a:xfrm>
            <a:custGeom>
              <a:rect b="b" l="l" r="r" t="t"/>
              <a:pathLst>
                <a:path extrusionOk="0" h="2522" w="5838">
                  <a:moveTo>
                    <a:pt x="1367" y="1893"/>
                  </a:moveTo>
                  <a:lnTo>
                    <a:pt x="1626" y="2089"/>
                  </a:lnTo>
                  <a:cubicBezTo>
                    <a:pt x="2001" y="2372"/>
                    <a:pt x="2448" y="2522"/>
                    <a:pt x="2919" y="2522"/>
                  </a:cubicBezTo>
                  <a:cubicBezTo>
                    <a:pt x="3390" y="2522"/>
                    <a:pt x="3837" y="2372"/>
                    <a:pt x="4212" y="2089"/>
                  </a:cubicBezTo>
                  <a:lnTo>
                    <a:pt x="4471" y="1893"/>
                  </a:lnTo>
                  <a:lnTo>
                    <a:pt x="4730" y="2089"/>
                  </a:lnTo>
                  <a:cubicBezTo>
                    <a:pt x="5056" y="2335"/>
                    <a:pt x="5436" y="2480"/>
                    <a:pt x="5838" y="2514"/>
                  </a:cubicBezTo>
                  <a:cubicBezTo>
                    <a:pt x="5626" y="1093"/>
                    <a:pt x="4398" y="0"/>
                    <a:pt x="2919" y="0"/>
                  </a:cubicBezTo>
                  <a:cubicBezTo>
                    <a:pt x="1440" y="0"/>
                    <a:pt x="212" y="1093"/>
                    <a:pt x="0" y="2514"/>
                  </a:cubicBezTo>
                  <a:cubicBezTo>
                    <a:pt x="403" y="2480"/>
                    <a:pt x="782" y="2335"/>
                    <a:pt x="1108" y="2089"/>
                  </a:cubicBezTo>
                  <a:lnTo>
                    <a:pt x="1367" y="189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4" name="Google Shape;844;p68"/>
          <p:cNvGrpSpPr/>
          <p:nvPr/>
        </p:nvGrpSpPr>
        <p:grpSpPr>
          <a:xfrm>
            <a:off x="7206694" y="1431672"/>
            <a:ext cx="396104" cy="396123"/>
            <a:chOff x="7206694" y="1431685"/>
            <a:chExt cx="396104" cy="396123"/>
          </a:xfrm>
        </p:grpSpPr>
        <p:sp>
          <p:nvSpPr>
            <p:cNvPr id="845" name="Google Shape;845;p68"/>
            <p:cNvSpPr/>
            <p:nvPr/>
          </p:nvSpPr>
          <p:spPr>
            <a:xfrm>
              <a:off x="7304438" y="1431685"/>
              <a:ext cx="200630" cy="171476"/>
            </a:xfrm>
            <a:custGeom>
              <a:rect b="b" l="l" r="r" t="t"/>
              <a:pathLst>
                <a:path extrusionOk="0" h="6341" w="7417">
                  <a:moveTo>
                    <a:pt x="3708" y="6341"/>
                  </a:moveTo>
                  <a:cubicBezTo>
                    <a:pt x="4458" y="5971"/>
                    <a:pt x="7417" y="4364"/>
                    <a:pt x="7417" y="1986"/>
                  </a:cubicBezTo>
                  <a:cubicBezTo>
                    <a:pt x="7417" y="891"/>
                    <a:pt x="6525" y="0"/>
                    <a:pt x="5430" y="0"/>
                  </a:cubicBezTo>
                  <a:cubicBezTo>
                    <a:pt x="4893" y="0"/>
                    <a:pt x="4392" y="211"/>
                    <a:pt x="4015" y="595"/>
                  </a:cubicBezTo>
                  <a:lnTo>
                    <a:pt x="3708" y="907"/>
                  </a:lnTo>
                  <a:lnTo>
                    <a:pt x="3402" y="595"/>
                  </a:lnTo>
                  <a:cubicBezTo>
                    <a:pt x="3025" y="211"/>
                    <a:pt x="2522" y="0"/>
                    <a:pt x="1985" y="0"/>
                  </a:cubicBezTo>
                  <a:cubicBezTo>
                    <a:pt x="890" y="0"/>
                    <a:pt x="0" y="891"/>
                    <a:pt x="0" y="1986"/>
                  </a:cubicBezTo>
                  <a:cubicBezTo>
                    <a:pt x="0" y="4364"/>
                    <a:pt x="2957" y="5971"/>
                    <a:pt x="3708" y="634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68"/>
            <p:cNvSpPr/>
            <p:nvPr/>
          </p:nvSpPr>
          <p:spPr>
            <a:xfrm>
              <a:off x="7206694" y="1682904"/>
              <a:ext cx="396104" cy="66881"/>
            </a:xfrm>
            <a:custGeom>
              <a:rect b="b" l="l" r="r" t="t"/>
              <a:pathLst>
                <a:path extrusionOk="0" h="2470" w="14661">
                  <a:moveTo>
                    <a:pt x="13540" y="0"/>
                  </a:moveTo>
                  <a:cubicBezTo>
                    <a:pt x="13073" y="283"/>
                    <a:pt x="12541" y="431"/>
                    <a:pt x="11988" y="431"/>
                  </a:cubicBezTo>
                  <a:cubicBezTo>
                    <a:pt x="11433" y="431"/>
                    <a:pt x="10903" y="283"/>
                    <a:pt x="10435" y="0"/>
                  </a:cubicBezTo>
                  <a:cubicBezTo>
                    <a:pt x="9968" y="283"/>
                    <a:pt x="9438" y="431"/>
                    <a:pt x="8883" y="431"/>
                  </a:cubicBezTo>
                  <a:cubicBezTo>
                    <a:pt x="8328"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2427"/>
                  </a:lnTo>
                  <a:cubicBezTo>
                    <a:pt x="311" y="2364"/>
                    <a:pt x="605" y="2232"/>
                    <a:pt x="863" y="2037"/>
                  </a:cubicBezTo>
                  <a:lnTo>
                    <a:pt x="1123" y="1841"/>
                  </a:lnTo>
                  <a:lnTo>
                    <a:pt x="1381" y="2037"/>
                  </a:lnTo>
                  <a:cubicBezTo>
                    <a:pt x="1756" y="2320"/>
                    <a:pt x="2203" y="2470"/>
                    <a:pt x="2675" y="2470"/>
                  </a:cubicBezTo>
                  <a:cubicBezTo>
                    <a:pt x="3145" y="2470"/>
                    <a:pt x="3593" y="2320"/>
                    <a:pt x="3968" y="2037"/>
                  </a:cubicBezTo>
                  <a:lnTo>
                    <a:pt x="4226" y="1841"/>
                  </a:lnTo>
                  <a:lnTo>
                    <a:pt x="4486" y="2037"/>
                  </a:lnTo>
                  <a:cubicBezTo>
                    <a:pt x="4861" y="2320"/>
                    <a:pt x="5308" y="2470"/>
                    <a:pt x="5778" y="2470"/>
                  </a:cubicBezTo>
                  <a:cubicBezTo>
                    <a:pt x="6250" y="2470"/>
                    <a:pt x="6696" y="2320"/>
                    <a:pt x="7071" y="2037"/>
                  </a:cubicBezTo>
                  <a:lnTo>
                    <a:pt x="7331" y="1841"/>
                  </a:lnTo>
                  <a:lnTo>
                    <a:pt x="7590" y="2037"/>
                  </a:lnTo>
                  <a:cubicBezTo>
                    <a:pt x="7965" y="2320"/>
                    <a:pt x="8411" y="2470"/>
                    <a:pt x="8883" y="2470"/>
                  </a:cubicBezTo>
                  <a:cubicBezTo>
                    <a:pt x="9355" y="2470"/>
                    <a:pt x="9801" y="2320"/>
                    <a:pt x="10176" y="2037"/>
                  </a:cubicBezTo>
                  <a:lnTo>
                    <a:pt x="10435" y="1841"/>
                  </a:lnTo>
                  <a:lnTo>
                    <a:pt x="10695" y="2037"/>
                  </a:lnTo>
                  <a:cubicBezTo>
                    <a:pt x="11070" y="2320"/>
                    <a:pt x="11516" y="2470"/>
                    <a:pt x="11988" y="2470"/>
                  </a:cubicBezTo>
                  <a:cubicBezTo>
                    <a:pt x="12458" y="2470"/>
                    <a:pt x="12905" y="2320"/>
                    <a:pt x="13280" y="2037"/>
                  </a:cubicBezTo>
                  <a:lnTo>
                    <a:pt x="13540" y="1841"/>
                  </a:lnTo>
                  <a:lnTo>
                    <a:pt x="13798" y="2037"/>
                  </a:lnTo>
                  <a:cubicBezTo>
                    <a:pt x="14058" y="2232"/>
                    <a:pt x="14350" y="2364"/>
                    <a:pt x="14661" y="2427"/>
                  </a:cubicBezTo>
                  <a:lnTo>
                    <a:pt x="14661"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68"/>
            <p:cNvSpPr/>
            <p:nvPr/>
          </p:nvSpPr>
          <p:spPr>
            <a:xfrm>
              <a:off x="7206694" y="1761785"/>
              <a:ext cx="396104" cy="66023"/>
            </a:xfrm>
            <a:custGeom>
              <a:rect b="b" l="l" r="r" t="t"/>
              <a:pathLst>
                <a:path extrusionOk="0" h="2470" w="14661">
                  <a:moveTo>
                    <a:pt x="11988" y="431"/>
                  </a:moveTo>
                  <a:cubicBezTo>
                    <a:pt x="11433" y="431"/>
                    <a:pt x="10903" y="283"/>
                    <a:pt x="10435" y="0"/>
                  </a:cubicBezTo>
                  <a:cubicBezTo>
                    <a:pt x="9968" y="283"/>
                    <a:pt x="9438" y="431"/>
                    <a:pt x="8883" y="431"/>
                  </a:cubicBezTo>
                  <a:cubicBezTo>
                    <a:pt x="8330" y="431"/>
                    <a:pt x="7798" y="283"/>
                    <a:pt x="7331" y="0"/>
                  </a:cubicBezTo>
                  <a:cubicBezTo>
                    <a:pt x="6863" y="283"/>
                    <a:pt x="6333" y="431"/>
                    <a:pt x="5778" y="431"/>
                  </a:cubicBezTo>
                  <a:cubicBezTo>
                    <a:pt x="5225" y="431"/>
                    <a:pt x="4693" y="283"/>
                    <a:pt x="4226" y="0"/>
                  </a:cubicBezTo>
                  <a:cubicBezTo>
                    <a:pt x="3760" y="283"/>
                    <a:pt x="3228" y="431"/>
                    <a:pt x="2675" y="431"/>
                  </a:cubicBezTo>
                  <a:cubicBezTo>
                    <a:pt x="2120" y="431"/>
                    <a:pt x="1590" y="283"/>
                    <a:pt x="1123" y="0"/>
                  </a:cubicBezTo>
                  <a:cubicBezTo>
                    <a:pt x="778" y="209"/>
                    <a:pt x="398" y="344"/>
                    <a:pt x="0" y="401"/>
                  </a:cubicBezTo>
                  <a:lnTo>
                    <a:pt x="0" y="2470"/>
                  </a:lnTo>
                  <a:lnTo>
                    <a:pt x="14661" y="2470"/>
                  </a:lnTo>
                  <a:lnTo>
                    <a:pt x="14661" y="401"/>
                  </a:lnTo>
                  <a:cubicBezTo>
                    <a:pt x="14265" y="344"/>
                    <a:pt x="13885" y="209"/>
                    <a:pt x="13540" y="0"/>
                  </a:cubicBezTo>
                  <a:cubicBezTo>
                    <a:pt x="13073" y="283"/>
                    <a:pt x="12541"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8" name="Google Shape;848;p68"/>
          <p:cNvGrpSpPr/>
          <p:nvPr/>
        </p:nvGrpSpPr>
        <p:grpSpPr>
          <a:xfrm>
            <a:off x="1542690" y="3182489"/>
            <a:ext cx="396123" cy="396981"/>
            <a:chOff x="1542690" y="3182501"/>
            <a:chExt cx="396123" cy="396981"/>
          </a:xfrm>
        </p:grpSpPr>
        <p:sp>
          <p:nvSpPr>
            <p:cNvPr id="849" name="Google Shape;849;p68"/>
            <p:cNvSpPr/>
            <p:nvPr/>
          </p:nvSpPr>
          <p:spPr>
            <a:xfrm>
              <a:off x="1791337" y="3202221"/>
              <a:ext cx="127756" cy="128613"/>
            </a:xfrm>
            <a:custGeom>
              <a:rect b="b" l="l" r="r" t="t"/>
              <a:pathLst>
                <a:path extrusionOk="0" h="4745" w="4744">
                  <a:moveTo>
                    <a:pt x="1496" y="4745"/>
                  </a:moveTo>
                  <a:lnTo>
                    <a:pt x="4744" y="3400"/>
                  </a:lnTo>
                  <a:cubicBezTo>
                    <a:pt x="4025" y="1921"/>
                    <a:pt x="2823" y="720"/>
                    <a:pt x="1345" y="0"/>
                  </a:cubicBezTo>
                  <a:lnTo>
                    <a:pt x="0" y="3249"/>
                  </a:lnTo>
                  <a:cubicBezTo>
                    <a:pt x="628" y="3597"/>
                    <a:pt x="1148" y="4117"/>
                    <a:pt x="1496" y="474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68"/>
            <p:cNvSpPr/>
            <p:nvPr/>
          </p:nvSpPr>
          <p:spPr>
            <a:xfrm>
              <a:off x="1562411" y="3202221"/>
              <a:ext cx="128610" cy="128613"/>
            </a:xfrm>
            <a:custGeom>
              <a:rect b="b" l="l" r="r" t="t"/>
              <a:pathLst>
                <a:path extrusionOk="0" h="4745" w="4744">
                  <a:moveTo>
                    <a:pt x="3248" y="4745"/>
                  </a:moveTo>
                  <a:cubicBezTo>
                    <a:pt x="3597" y="4117"/>
                    <a:pt x="4117" y="3597"/>
                    <a:pt x="4744" y="3249"/>
                  </a:cubicBezTo>
                  <a:lnTo>
                    <a:pt x="3399" y="0"/>
                  </a:lnTo>
                  <a:cubicBezTo>
                    <a:pt x="1921" y="720"/>
                    <a:pt x="719" y="1921"/>
                    <a:pt x="0" y="3400"/>
                  </a:cubicBezTo>
                  <a:lnTo>
                    <a:pt x="3248" y="474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68"/>
            <p:cNvSpPr/>
            <p:nvPr/>
          </p:nvSpPr>
          <p:spPr>
            <a:xfrm>
              <a:off x="1675588" y="3182501"/>
              <a:ext cx="130321" cy="98604"/>
            </a:xfrm>
            <a:custGeom>
              <a:rect b="b" l="l" r="r" t="t"/>
              <a:pathLst>
                <a:path extrusionOk="0" h="3653" w="4808">
                  <a:moveTo>
                    <a:pt x="2404" y="3504"/>
                  </a:moveTo>
                  <a:cubicBezTo>
                    <a:pt x="2771" y="3504"/>
                    <a:pt x="3126" y="3556"/>
                    <a:pt x="3463" y="3653"/>
                  </a:cubicBezTo>
                  <a:lnTo>
                    <a:pt x="4808" y="405"/>
                  </a:lnTo>
                  <a:cubicBezTo>
                    <a:pt x="4055" y="143"/>
                    <a:pt x="3246" y="0"/>
                    <a:pt x="2404" y="0"/>
                  </a:cubicBezTo>
                  <a:cubicBezTo>
                    <a:pt x="1562" y="0"/>
                    <a:pt x="754" y="143"/>
                    <a:pt x="0" y="405"/>
                  </a:cubicBezTo>
                  <a:lnTo>
                    <a:pt x="1346" y="3653"/>
                  </a:lnTo>
                  <a:cubicBezTo>
                    <a:pt x="1682" y="3556"/>
                    <a:pt x="2037" y="3504"/>
                    <a:pt x="2404" y="350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68"/>
            <p:cNvSpPr/>
            <p:nvPr/>
          </p:nvSpPr>
          <p:spPr>
            <a:xfrm>
              <a:off x="1840209" y="3316256"/>
              <a:ext cx="98604" cy="129465"/>
            </a:xfrm>
            <a:custGeom>
              <a:rect b="b" l="l" r="r" t="t"/>
              <a:pathLst>
                <a:path extrusionOk="0" h="4807" w="3653">
                  <a:moveTo>
                    <a:pt x="3248" y="0"/>
                  </a:moveTo>
                  <a:lnTo>
                    <a:pt x="0" y="1345"/>
                  </a:lnTo>
                  <a:cubicBezTo>
                    <a:pt x="97" y="1682"/>
                    <a:pt x="149" y="2037"/>
                    <a:pt x="149" y="2404"/>
                  </a:cubicBezTo>
                  <a:cubicBezTo>
                    <a:pt x="149" y="2771"/>
                    <a:pt x="97" y="3126"/>
                    <a:pt x="0" y="3462"/>
                  </a:cubicBezTo>
                  <a:lnTo>
                    <a:pt x="3248" y="4807"/>
                  </a:lnTo>
                  <a:cubicBezTo>
                    <a:pt x="3510" y="4054"/>
                    <a:pt x="3653" y="3245"/>
                    <a:pt x="3653" y="2404"/>
                  </a:cubicBezTo>
                  <a:cubicBezTo>
                    <a:pt x="3653" y="1562"/>
                    <a:pt x="3510" y="753"/>
                    <a:pt x="324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68"/>
            <p:cNvSpPr/>
            <p:nvPr/>
          </p:nvSpPr>
          <p:spPr>
            <a:xfrm>
              <a:off x="1791337" y="3431148"/>
              <a:ext cx="127756" cy="127759"/>
            </a:xfrm>
            <a:custGeom>
              <a:rect b="b" l="l" r="r" t="t"/>
              <a:pathLst>
                <a:path extrusionOk="0" h="4745" w="4744">
                  <a:moveTo>
                    <a:pt x="0" y="1497"/>
                  </a:moveTo>
                  <a:lnTo>
                    <a:pt x="1345" y="4745"/>
                  </a:lnTo>
                  <a:cubicBezTo>
                    <a:pt x="2823" y="4026"/>
                    <a:pt x="4025" y="2824"/>
                    <a:pt x="4744" y="1346"/>
                  </a:cubicBezTo>
                  <a:lnTo>
                    <a:pt x="1496" y="0"/>
                  </a:lnTo>
                  <a:cubicBezTo>
                    <a:pt x="1148" y="628"/>
                    <a:pt x="628" y="1148"/>
                    <a:pt x="0" y="14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68"/>
            <p:cNvSpPr/>
            <p:nvPr/>
          </p:nvSpPr>
          <p:spPr>
            <a:xfrm>
              <a:off x="1542690" y="3316256"/>
              <a:ext cx="98604" cy="129467"/>
            </a:xfrm>
            <a:custGeom>
              <a:rect b="b" l="l" r="r" t="t"/>
              <a:pathLst>
                <a:path extrusionOk="0" h="4808" w="3653">
                  <a:moveTo>
                    <a:pt x="3504" y="2404"/>
                  </a:moveTo>
                  <a:cubicBezTo>
                    <a:pt x="3504" y="2037"/>
                    <a:pt x="3556" y="1682"/>
                    <a:pt x="3653" y="1345"/>
                  </a:cubicBezTo>
                  <a:lnTo>
                    <a:pt x="405" y="0"/>
                  </a:lnTo>
                  <a:cubicBezTo>
                    <a:pt x="143" y="753"/>
                    <a:pt x="0" y="1562"/>
                    <a:pt x="0" y="2404"/>
                  </a:cubicBezTo>
                  <a:cubicBezTo>
                    <a:pt x="0" y="3245"/>
                    <a:pt x="143" y="4054"/>
                    <a:pt x="405" y="4808"/>
                  </a:cubicBezTo>
                  <a:lnTo>
                    <a:pt x="3653" y="3462"/>
                  </a:lnTo>
                  <a:cubicBezTo>
                    <a:pt x="3556" y="3126"/>
                    <a:pt x="3504" y="2771"/>
                    <a:pt x="3504" y="240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68"/>
            <p:cNvSpPr/>
            <p:nvPr/>
          </p:nvSpPr>
          <p:spPr>
            <a:xfrm>
              <a:off x="1562411" y="3431148"/>
              <a:ext cx="128610" cy="127759"/>
            </a:xfrm>
            <a:custGeom>
              <a:rect b="b" l="l" r="r" t="t"/>
              <a:pathLst>
                <a:path extrusionOk="0" h="4745" w="4744">
                  <a:moveTo>
                    <a:pt x="3248" y="0"/>
                  </a:moveTo>
                  <a:lnTo>
                    <a:pt x="0" y="1346"/>
                  </a:lnTo>
                  <a:cubicBezTo>
                    <a:pt x="719" y="2824"/>
                    <a:pt x="1921" y="4026"/>
                    <a:pt x="3399" y="4745"/>
                  </a:cubicBezTo>
                  <a:lnTo>
                    <a:pt x="4744" y="1497"/>
                  </a:lnTo>
                  <a:cubicBezTo>
                    <a:pt x="4117" y="1148"/>
                    <a:pt x="3597" y="628"/>
                    <a:pt x="324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68"/>
            <p:cNvSpPr/>
            <p:nvPr/>
          </p:nvSpPr>
          <p:spPr>
            <a:xfrm>
              <a:off x="1675588" y="3480020"/>
              <a:ext cx="130321" cy="99462"/>
            </a:xfrm>
            <a:custGeom>
              <a:rect b="b" l="l" r="r" t="t"/>
              <a:pathLst>
                <a:path extrusionOk="0" h="3653" w="4808">
                  <a:moveTo>
                    <a:pt x="2404" y="149"/>
                  </a:moveTo>
                  <a:cubicBezTo>
                    <a:pt x="2037" y="149"/>
                    <a:pt x="1682" y="96"/>
                    <a:pt x="1346" y="0"/>
                  </a:cubicBezTo>
                  <a:lnTo>
                    <a:pt x="0" y="3248"/>
                  </a:lnTo>
                  <a:cubicBezTo>
                    <a:pt x="754" y="3510"/>
                    <a:pt x="1562" y="3653"/>
                    <a:pt x="2404" y="3653"/>
                  </a:cubicBezTo>
                  <a:cubicBezTo>
                    <a:pt x="3246" y="3653"/>
                    <a:pt x="4055" y="3510"/>
                    <a:pt x="4808" y="3248"/>
                  </a:cubicBezTo>
                  <a:lnTo>
                    <a:pt x="3463" y="0"/>
                  </a:lnTo>
                  <a:cubicBezTo>
                    <a:pt x="3126" y="96"/>
                    <a:pt x="2771" y="149"/>
                    <a:pt x="2404" y="14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68"/>
            <p:cNvSpPr/>
            <p:nvPr/>
          </p:nvSpPr>
          <p:spPr>
            <a:xfrm>
              <a:off x="1556409" y="3197077"/>
              <a:ext cx="36012" cy="36012"/>
            </a:xfrm>
            <a:custGeom>
              <a:rect b="b" l="l" r="r" t="t"/>
              <a:pathLst>
                <a:path extrusionOk="0" h="1336" w="1336">
                  <a:moveTo>
                    <a:pt x="1025" y="1024"/>
                  </a:moveTo>
                  <a:cubicBezTo>
                    <a:pt x="1126" y="923"/>
                    <a:pt x="1231" y="824"/>
                    <a:pt x="1336" y="729"/>
                  </a:cubicBezTo>
                  <a:lnTo>
                    <a:pt x="608" y="0"/>
                  </a:lnTo>
                  <a:lnTo>
                    <a:pt x="0" y="607"/>
                  </a:lnTo>
                  <a:lnTo>
                    <a:pt x="729" y="1336"/>
                  </a:lnTo>
                  <a:cubicBezTo>
                    <a:pt x="825" y="1230"/>
                    <a:pt x="923" y="1126"/>
                    <a:pt x="1025" y="10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8" name="Google Shape;858;p68"/>
          <p:cNvGrpSpPr/>
          <p:nvPr/>
        </p:nvGrpSpPr>
        <p:grpSpPr>
          <a:xfrm>
            <a:off x="5955744" y="2574590"/>
            <a:ext cx="396973" cy="396128"/>
            <a:chOff x="5955744" y="2574603"/>
            <a:chExt cx="396973" cy="396128"/>
          </a:xfrm>
        </p:grpSpPr>
        <p:sp>
          <p:nvSpPr>
            <p:cNvPr id="859" name="Google Shape;859;p68"/>
            <p:cNvSpPr/>
            <p:nvPr/>
          </p:nvSpPr>
          <p:spPr>
            <a:xfrm>
              <a:off x="6166665" y="2760659"/>
              <a:ext cx="186052" cy="210071"/>
            </a:xfrm>
            <a:custGeom>
              <a:rect b="b" l="l" r="r" t="t"/>
              <a:pathLst>
                <a:path extrusionOk="0" h="7761" w="6873">
                  <a:moveTo>
                    <a:pt x="4295" y="4324"/>
                  </a:moveTo>
                  <a:cubicBezTo>
                    <a:pt x="4295" y="4798"/>
                    <a:pt x="3910" y="5184"/>
                    <a:pt x="3437" y="5184"/>
                  </a:cubicBezTo>
                  <a:cubicBezTo>
                    <a:pt x="2990" y="5184"/>
                    <a:pt x="2622" y="4841"/>
                    <a:pt x="2582" y="4404"/>
                  </a:cubicBezTo>
                  <a:cubicBezTo>
                    <a:pt x="2188" y="4592"/>
                    <a:pt x="1750" y="4697"/>
                    <a:pt x="1288" y="4697"/>
                  </a:cubicBezTo>
                  <a:cubicBezTo>
                    <a:pt x="828" y="4697"/>
                    <a:pt x="392" y="4593"/>
                    <a:pt x="0" y="4407"/>
                  </a:cubicBezTo>
                  <a:cubicBezTo>
                    <a:pt x="45" y="6264"/>
                    <a:pt x="1568" y="7761"/>
                    <a:pt x="3437" y="7761"/>
                  </a:cubicBezTo>
                  <a:cubicBezTo>
                    <a:pt x="5332" y="7761"/>
                    <a:pt x="6873" y="6219"/>
                    <a:pt x="6873" y="4324"/>
                  </a:cubicBezTo>
                  <a:lnTo>
                    <a:pt x="6873" y="0"/>
                  </a:lnTo>
                  <a:lnTo>
                    <a:pt x="4295" y="0"/>
                  </a:lnTo>
                  <a:lnTo>
                    <a:pt x="4295" y="432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68"/>
            <p:cNvSpPr/>
            <p:nvPr/>
          </p:nvSpPr>
          <p:spPr>
            <a:xfrm>
              <a:off x="6282414" y="2574603"/>
              <a:ext cx="70200" cy="1629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68"/>
            <p:cNvSpPr/>
            <p:nvPr/>
          </p:nvSpPr>
          <p:spPr>
            <a:xfrm>
              <a:off x="5955744" y="2574603"/>
              <a:ext cx="303522" cy="186051"/>
            </a:xfrm>
            <a:custGeom>
              <a:rect b="b" l="l" r="r" t="t"/>
              <a:pathLst>
                <a:path extrusionOk="0" h="6901" w="11227">
                  <a:moveTo>
                    <a:pt x="5613" y="3465"/>
                  </a:moveTo>
                  <a:cubicBezTo>
                    <a:pt x="6112" y="3465"/>
                    <a:pt x="6572" y="3757"/>
                    <a:pt x="6782" y="4210"/>
                  </a:cubicBezTo>
                  <a:lnTo>
                    <a:pt x="8033" y="6901"/>
                  </a:lnTo>
                  <a:lnTo>
                    <a:pt x="8648" y="6901"/>
                  </a:lnTo>
                  <a:cubicBezTo>
                    <a:pt x="10070" y="6901"/>
                    <a:pt x="11227" y="5745"/>
                    <a:pt x="11227" y="4324"/>
                  </a:cubicBezTo>
                  <a:lnTo>
                    <a:pt x="11227" y="2577"/>
                  </a:lnTo>
                  <a:cubicBezTo>
                    <a:pt x="11227" y="1156"/>
                    <a:pt x="10070" y="0"/>
                    <a:pt x="8648" y="0"/>
                  </a:cubicBezTo>
                  <a:lnTo>
                    <a:pt x="2578" y="0"/>
                  </a:lnTo>
                  <a:cubicBezTo>
                    <a:pt x="1156" y="0"/>
                    <a:pt x="0" y="1156"/>
                    <a:pt x="0" y="2577"/>
                  </a:cubicBezTo>
                  <a:lnTo>
                    <a:pt x="0" y="4324"/>
                  </a:lnTo>
                  <a:cubicBezTo>
                    <a:pt x="0" y="5745"/>
                    <a:pt x="1156" y="6901"/>
                    <a:pt x="2578" y="6901"/>
                  </a:cubicBezTo>
                  <a:lnTo>
                    <a:pt x="3193" y="6901"/>
                  </a:lnTo>
                  <a:lnTo>
                    <a:pt x="4445" y="4210"/>
                  </a:lnTo>
                  <a:cubicBezTo>
                    <a:pt x="4655" y="3757"/>
                    <a:pt x="5113" y="3465"/>
                    <a:pt x="5613" y="346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68"/>
            <p:cNvSpPr/>
            <p:nvPr/>
          </p:nvSpPr>
          <p:spPr>
            <a:xfrm>
              <a:off x="6068063" y="2691209"/>
              <a:ext cx="79738" cy="69450"/>
            </a:xfrm>
            <a:custGeom>
              <a:rect b="b" l="l" r="r" t="t"/>
              <a:pathLst>
                <a:path extrusionOk="0" h="2577" w="2947">
                  <a:moveTo>
                    <a:pt x="1863" y="249"/>
                  </a:moveTo>
                  <a:cubicBezTo>
                    <a:pt x="1793" y="98"/>
                    <a:pt x="1640" y="0"/>
                    <a:pt x="1473" y="0"/>
                  </a:cubicBezTo>
                  <a:cubicBezTo>
                    <a:pt x="1307" y="0"/>
                    <a:pt x="1153" y="98"/>
                    <a:pt x="1083" y="249"/>
                  </a:cubicBezTo>
                  <a:lnTo>
                    <a:pt x="0" y="2577"/>
                  </a:lnTo>
                  <a:lnTo>
                    <a:pt x="2947" y="2577"/>
                  </a:lnTo>
                  <a:lnTo>
                    <a:pt x="1863" y="24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68"/>
            <p:cNvSpPr/>
            <p:nvPr/>
          </p:nvSpPr>
          <p:spPr>
            <a:xfrm>
              <a:off x="6143515" y="2783809"/>
              <a:ext cx="115750" cy="80597"/>
            </a:xfrm>
            <a:custGeom>
              <a:rect b="b" l="l" r="r" t="t"/>
              <a:pathLst>
                <a:path extrusionOk="0" h="2979" w="4297">
                  <a:moveTo>
                    <a:pt x="4297" y="831"/>
                  </a:moveTo>
                  <a:lnTo>
                    <a:pt x="4297" y="0"/>
                  </a:lnTo>
                  <a:lnTo>
                    <a:pt x="2578" y="0"/>
                  </a:lnTo>
                  <a:lnTo>
                    <a:pt x="2578" y="859"/>
                  </a:lnTo>
                  <a:lnTo>
                    <a:pt x="3437" y="859"/>
                  </a:lnTo>
                  <a:cubicBezTo>
                    <a:pt x="3422" y="1557"/>
                    <a:pt x="2850" y="2119"/>
                    <a:pt x="2148" y="2119"/>
                  </a:cubicBezTo>
                  <a:cubicBezTo>
                    <a:pt x="1447" y="2119"/>
                    <a:pt x="875" y="1557"/>
                    <a:pt x="860" y="859"/>
                  </a:cubicBezTo>
                  <a:lnTo>
                    <a:pt x="1718" y="859"/>
                  </a:lnTo>
                  <a:lnTo>
                    <a:pt x="1718" y="0"/>
                  </a:lnTo>
                  <a:lnTo>
                    <a:pt x="0" y="0"/>
                  </a:lnTo>
                  <a:lnTo>
                    <a:pt x="0" y="831"/>
                  </a:lnTo>
                  <a:cubicBezTo>
                    <a:pt x="0" y="2015"/>
                    <a:pt x="963" y="2979"/>
                    <a:pt x="2148" y="2979"/>
                  </a:cubicBezTo>
                  <a:cubicBezTo>
                    <a:pt x="3333" y="2979"/>
                    <a:pt x="4297" y="2015"/>
                    <a:pt x="4297" y="8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4" name="Google Shape;864;p68"/>
          <p:cNvGrpSpPr/>
          <p:nvPr/>
        </p:nvGrpSpPr>
        <p:grpSpPr>
          <a:xfrm>
            <a:off x="5332411" y="2574590"/>
            <a:ext cx="396071" cy="396122"/>
            <a:chOff x="5332411" y="2574603"/>
            <a:chExt cx="396071" cy="396122"/>
          </a:xfrm>
        </p:grpSpPr>
        <p:sp>
          <p:nvSpPr>
            <p:cNvPr id="865" name="Google Shape;865;p68"/>
            <p:cNvSpPr/>
            <p:nvPr/>
          </p:nvSpPr>
          <p:spPr>
            <a:xfrm>
              <a:off x="5515896" y="2574603"/>
              <a:ext cx="29100" cy="89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68"/>
            <p:cNvSpPr/>
            <p:nvPr/>
          </p:nvSpPr>
          <p:spPr>
            <a:xfrm>
              <a:off x="5705382" y="2758087"/>
              <a:ext cx="23100" cy="285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68"/>
            <p:cNvSpPr/>
            <p:nvPr/>
          </p:nvSpPr>
          <p:spPr>
            <a:xfrm>
              <a:off x="5599064" y="2686923"/>
              <a:ext cx="82312" cy="170632"/>
            </a:xfrm>
            <a:custGeom>
              <a:rect b="b" l="l" r="r" t="t"/>
              <a:pathLst>
                <a:path extrusionOk="0" h="6290" w="3052">
                  <a:moveTo>
                    <a:pt x="873" y="0"/>
                  </a:moveTo>
                  <a:lnTo>
                    <a:pt x="788" y="0"/>
                  </a:lnTo>
                  <a:lnTo>
                    <a:pt x="788" y="1294"/>
                  </a:lnTo>
                  <a:lnTo>
                    <a:pt x="0" y="2082"/>
                  </a:lnTo>
                  <a:lnTo>
                    <a:pt x="788" y="2870"/>
                  </a:lnTo>
                  <a:lnTo>
                    <a:pt x="788" y="6290"/>
                  </a:lnTo>
                  <a:lnTo>
                    <a:pt x="873" y="6290"/>
                  </a:lnTo>
                  <a:cubicBezTo>
                    <a:pt x="2075" y="6290"/>
                    <a:pt x="3052" y="5312"/>
                    <a:pt x="3052" y="4111"/>
                  </a:cubicBezTo>
                  <a:lnTo>
                    <a:pt x="3052" y="2179"/>
                  </a:lnTo>
                  <a:cubicBezTo>
                    <a:pt x="3052" y="977"/>
                    <a:pt x="2075" y="0"/>
                    <a:pt x="873"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68"/>
            <p:cNvSpPr/>
            <p:nvPr/>
          </p:nvSpPr>
          <p:spPr>
            <a:xfrm>
              <a:off x="5332411" y="2686923"/>
              <a:ext cx="77172" cy="170632"/>
            </a:xfrm>
            <a:custGeom>
              <a:rect b="b" l="l" r="r" t="t"/>
              <a:pathLst>
                <a:path extrusionOk="0" h="6290" w="2859">
                  <a:moveTo>
                    <a:pt x="2071" y="0"/>
                  </a:moveTo>
                  <a:lnTo>
                    <a:pt x="1020" y="0"/>
                  </a:lnTo>
                  <a:cubicBezTo>
                    <a:pt x="457" y="0"/>
                    <a:pt x="0" y="457"/>
                    <a:pt x="0" y="1019"/>
                  </a:cubicBezTo>
                  <a:cubicBezTo>
                    <a:pt x="0" y="1306"/>
                    <a:pt x="116" y="1572"/>
                    <a:pt x="327" y="1767"/>
                  </a:cubicBezTo>
                  <a:lnTo>
                    <a:pt x="666" y="2082"/>
                  </a:lnTo>
                  <a:lnTo>
                    <a:pt x="327" y="2397"/>
                  </a:lnTo>
                  <a:cubicBezTo>
                    <a:pt x="116" y="2592"/>
                    <a:pt x="0" y="2858"/>
                    <a:pt x="0" y="3145"/>
                  </a:cubicBezTo>
                  <a:cubicBezTo>
                    <a:pt x="0" y="3431"/>
                    <a:pt x="116" y="3697"/>
                    <a:pt x="327" y="3892"/>
                  </a:cubicBezTo>
                  <a:lnTo>
                    <a:pt x="666" y="4207"/>
                  </a:lnTo>
                  <a:lnTo>
                    <a:pt x="327" y="4522"/>
                  </a:lnTo>
                  <a:cubicBezTo>
                    <a:pt x="116" y="4718"/>
                    <a:pt x="0" y="4983"/>
                    <a:pt x="0" y="5270"/>
                  </a:cubicBezTo>
                  <a:cubicBezTo>
                    <a:pt x="0" y="5832"/>
                    <a:pt x="457" y="6290"/>
                    <a:pt x="1020" y="6290"/>
                  </a:cubicBezTo>
                  <a:lnTo>
                    <a:pt x="2071" y="6290"/>
                  </a:lnTo>
                  <a:lnTo>
                    <a:pt x="2071" y="4996"/>
                  </a:lnTo>
                  <a:lnTo>
                    <a:pt x="2859" y="4208"/>
                  </a:lnTo>
                  <a:lnTo>
                    <a:pt x="2071" y="3419"/>
                  </a:lnTo>
                  <a:lnTo>
                    <a:pt x="2071"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68"/>
            <p:cNvSpPr/>
            <p:nvPr/>
          </p:nvSpPr>
          <p:spPr>
            <a:xfrm>
              <a:off x="5411292" y="2686923"/>
              <a:ext cx="186057" cy="170632"/>
            </a:xfrm>
            <a:custGeom>
              <a:rect b="b" l="l" r="r" t="t"/>
              <a:pathLst>
                <a:path extrusionOk="0" h="6290" w="6870">
                  <a:moveTo>
                    <a:pt x="0" y="3063"/>
                  </a:moveTo>
                  <a:lnTo>
                    <a:pt x="1144" y="4207"/>
                  </a:lnTo>
                  <a:lnTo>
                    <a:pt x="0" y="5351"/>
                  </a:lnTo>
                  <a:lnTo>
                    <a:pt x="0" y="6290"/>
                  </a:lnTo>
                  <a:lnTo>
                    <a:pt x="3005" y="6290"/>
                  </a:lnTo>
                  <a:lnTo>
                    <a:pt x="3005" y="3874"/>
                  </a:lnTo>
                  <a:lnTo>
                    <a:pt x="5797" y="3874"/>
                  </a:lnTo>
                  <a:lnTo>
                    <a:pt x="5797" y="6290"/>
                  </a:lnTo>
                  <a:lnTo>
                    <a:pt x="6870" y="6290"/>
                  </a:lnTo>
                  <a:lnTo>
                    <a:pt x="6870" y="3226"/>
                  </a:lnTo>
                  <a:lnTo>
                    <a:pt x="5726" y="2082"/>
                  </a:lnTo>
                  <a:lnTo>
                    <a:pt x="6870" y="938"/>
                  </a:lnTo>
                  <a:lnTo>
                    <a:pt x="6870" y="0"/>
                  </a:lnTo>
                  <a:lnTo>
                    <a:pt x="0" y="0"/>
                  </a:lnTo>
                  <a:lnTo>
                    <a:pt x="0" y="306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68"/>
            <p:cNvSpPr/>
            <p:nvPr/>
          </p:nvSpPr>
          <p:spPr>
            <a:xfrm>
              <a:off x="5515896" y="2815533"/>
              <a:ext cx="29151" cy="155192"/>
            </a:xfrm>
            <a:custGeom>
              <a:rect b="b" l="l" r="r" t="t"/>
              <a:pathLst>
                <a:path extrusionOk="0" h="5742" w="1073">
                  <a:moveTo>
                    <a:pt x="0" y="3640"/>
                  </a:moveTo>
                  <a:cubicBezTo>
                    <a:pt x="0" y="4370"/>
                    <a:pt x="187" y="5097"/>
                    <a:pt x="536" y="5742"/>
                  </a:cubicBezTo>
                  <a:cubicBezTo>
                    <a:pt x="885" y="5097"/>
                    <a:pt x="1073" y="4370"/>
                    <a:pt x="1073" y="3640"/>
                  </a:cubicBezTo>
                  <a:lnTo>
                    <a:pt x="1073" y="0"/>
                  </a:lnTo>
                  <a:lnTo>
                    <a:pt x="0" y="0"/>
                  </a:lnTo>
                  <a:lnTo>
                    <a:pt x="0" y="364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1" name="Google Shape;871;p68"/>
          <p:cNvGrpSpPr/>
          <p:nvPr/>
        </p:nvGrpSpPr>
        <p:grpSpPr>
          <a:xfrm>
            <a:off x="4044592" y="3796389"/>
            <a:ext cx="396131" cy="396122"/>
            <a:chOff x="4044592" y="3796402"/>
            <a:chExt cx="396131" cy="396122"/>
          </a:xfrm>
        </p:grpSpPr>
        <p:sp>
          <p:nvSpPr>
            <p:cNvPr id="872" name="Google Shape;872;p68"/>
            <p:cNvSpPr/>
            <p:nvPr/>
          </p:nvSpPr>
          <p:spPr>
            <a:xfrm>
              <a:off x="4044592" y="3796402"/>
              <a:ext cx="396131" cy="66881"/>
            </a:xfrm>
            <a:custGeom>
              <a:rect b="b" l="l" r="r" t="t"/>
              <a:pathLst>
                <a:path extrusionOk="0" h="2470" w="14662">
                  <a:moveTo>
                    <a:pt x="13539" y="0"/>
                  </a:moveTo>
                  <a:cubicBezTo>
                    <a:pt x="13072" y="283"/>
                    <a:pt x="12541" y="431"/>
                    <a:pt x="11987" y="431"/>
                  </a:cubicBezTo>
                  <a:cubicBezTo>
                    <a:pt x="11433" y="431"/>
                    <a:pt x="10902" y="283"/>
                    <a:pt x="10435" y="0"/>
                  </a:cubicBezTo>
                  <a:cubicBezTo>
                    <a:pt x="9968" y="283"/>
                    <a:pt x="9437" y="431"/>
                    <a:pt x="8883" y="431"/>
                  </a:cubicBezTo>
                  <a:cubicBezTo>
                    <a:pt x="8329" y="431"/>
                    <a:pt x="7798" y="283"/>
                    <a:pt x="7331" y="0"/>
                  </a:cubicBezTo>
                  <a:cubicBezTo>
                    <a:pt x="6864" y="283"/>
                    <a:pt x="6333" y="431"/>
                    <a:pt x="5779" y="431"/>
                  </a:cubicBezTo>
                  <a:cubicBezTo>
                    <a:pt x="5224" y="431"/>
                    <a:pt x="4694" y="283"/>
                    <a:pt x="4226" y="0"/>
                  </a:cubicBezTo>
                  <a:cubicBezTo>
                    <a:pt x="3759" y="283"/>
                    <a:pt x="3229" y="431"/>
                    <a:pt x="2674" y="431"/>
                  </a:cubicBezTo>
                  <a:cubicBezTo>
                    <a:pt x="2120" y="431"/>
                    <a:pt x="1589" y="283"/>
                    <a:pt x="1122" y="0"/>
                  </a:cubicBezTo>
                  <a:cubicBezTo>
                    <a:pt x="777" y="209"/>
                    <a:pt x="398" y="344"/>
                    <a:pt x="0" y="401"/>
                  </a:cubicBezTo>
                  <a:lnTo>
                    <a:pt x="0" y="2427"/>
                  </a:lnTo>
                  <a:cubicBezTo>
                    <a:pt x="311" y="2365"/>
                    <a:pt x="604" y="2233"/>
                    <a:pt x="863" y="2037"/>
                  </a:cubicBezTo>
                  <a:lnTo>
                    <a:pt x="1122" y="1841"/>
                  </a:lnTo>
                  <a:lnTo>
                    <a:pt x="1381" y="2037"/>
                  </a:lnTo>
                  <a:cubicBezTo>
                    <a:pt x="1756" y="2320"/>
                    <a:pt x="2203" y="2470"/>
                    <a:pt x="2674" y="2470"/>
                  </a:cubicBezTo>
                  <a:cubicBezTo>
                    <a:pt x="3145" y="2470"/>
                    <a:pt x="3593" y="2320"/>
                    <a:pt x="3967" y="2037"/>
                  </a:cubicBezTo>
                  <a:lnTo>
                    <a:pt x="4226" y="1841"/>
                  </a:lnTo>
                  <a:lnTo>
                    <a:pt x="4485" y="2037"/>
                  </a:lnTo>
                  <a:cubicBezTo>
                    <a:pt x="4860" y="2320"/>
                    <a:pt x="5308" y="2470"/>
                    <a:pt x="5779" y="2470"/>
                  </a:cubicBezTo>
                  <a:cubicBezTo>
                    <a:pt x="6250" y="2470"/>
                    <a:pt x="6697" y="2320"/>
                    <a:pt x="7072" y="2037"/>
                  </a:cubicBezTo>
                  <a:lnTo>
                    <a:pt x="7331" y="1841"/>
                  </a:lnTo>
                  <a:lnTo>
                    <a:pt x="7590" y="2037"/>
                  </a:lnTo>
                  <a:cubicBezTo>
                    <a:pt x="7965" y="2320"/>
                    <a:pt x="8412" y="2470"/>
                    <a:pt x="8883" y="2470"/>
                  </a:cubicBezTo>
                  <a:cubicBezTo>
                    <a:pt x="9354" y="2470"/>
                    <a:pt x="9801" y="2320"/>
                    <a:pt x="10176" y="2037"/>
                  </a:cubicBezTo>
                  <a:lnTo>
                    <a:pt x="10435" y="1841"/>
                  </a:lnTo>
                  <a:lnTo>
                    <a:pt x="10694" y="2037"/>
                  </a:lnTo>
                  <a:cubicBezTo>
                    <a:pt x="11069" y="2320"/>
                    <a:pt x="11516" y="2470"/>
                    <a:pt x="11987" y="2470"/>
                  </a:cubicBezTo>
                  <a:cubicBezTo>
                    <a:pt x="12458" y="2470"/>
                    <a:pt x="12905" y="2320"/>
                    <a:pt x="13280" y="2037"/>
                  </a:cubicBezTo>
                  <a:lnTo>
                    <a:pt x="13539" y="1841"/>
                  </a:lnTo>
                  <a:lnTo>
                    <a:pt x="13798" y="2037"/>
                  </a:lnTo>
                  <a:cubicBezTo>
                    <a:pt x="14057" y="2233"/>
                    <a:pt x="14350" y="2365"/>
                    <a:pt x="14662" y="2427"/>
                  </a:cubicBezTo>
                  <a:lnTo>
                    <a:pt x="14662" y="401"/>
                  </a:lnTo>
                  <a:cubicBezTo>
                    <a:pt x="14264" y="344"/>
                    <a:pt x="13884" y="209"/>
                    <a:pt x="13539"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68"/>
            <p:cNvSpPr/>
            <p:nvPr/>
          </p:nvSpPr>
          <p:spPr>
            <a:xfrm>
              <a:off x="4044592" y="3874425"/>
              <a:ext cx="396131" cy="318099"/>
            </a:xfrm>
            <a:custGeom>
              <a:rect b="b" l="l" r="r" t="t"/>
              <a:pathLst>
                <a:path extrusionOk="0" h="11764" w="14662">
                  <a:moveTo>
                    <a:pt x="11987" y="431"/>
                  </a:moveTo>
                  <a:cubicBezTo>
                    <a:pt x="11433" y="431"/>
                    <a:pt x="10902" y="283"/>
                    <a:pt x="10435" y="0"/>
                  </a:cubicBezTo>
                  <a:cubicBezTo>
                    <a:pt x="9968" y="283"/>
                    <a:pt x="9437" y="431"/>
                    <a:pt x="8883" y="431"/>
                  </a:cubicBezTo>
                  <a:cubicBezTo>
                    <a:pt x="8329" y="431"/>
                    <a:pt x="7798" y="283"/>
                    <a:pt x="7331" y="0"/>
                  </a:cubicBezTo>
                  <a:cubicBezTo>
                    <a:pt x="6864" y="283"/>
                    <a:pt x="6333" y="431"/>
                    <a:pt x="5779" y="431"/>
                  </a:cubicBezTo>
                  <a:cubicBezTo>
                    <a:pt x="5224" y="431"/>
                    <a:pt x="4694" y="283"/>
                    <a:pt x="4226" y="0"/>
                  </a:cubicBezTo>
                  <a:cubicBezTo>
                    <a:pt x="3759" y="283"/>
                    <a:pt x="3229" y="431"/>
                    <a:pt x="2674" y="431"/>
                  </a:cubicBezTo>
                  <a:cubicBezTo>
                    <a:pt x="2120" y="431"/>
                    <a:pt x="1589" y="283"/>
                    <a:pt x="1122" y="0"/>
                  </a:cubicBezTo>
                  <a:cubicBezTo>
                    <a:pt x="777" y="209"/>
                    <a:pt x="398" y="344"/>
                    <a:pt x="0" y="401"/>
                  </a:cubicBezTo>
                  <a:lnTo>
                    <a:pt x="0" y="11764"/>
                  </a:lnTo>
                  <a:lnTo>
                    <a:pt x="14662" y="11764"/>
                  </a:lnTo>
                  <a:lnTo>
                    <a:pt x="14662" y="401"/>
                  </a:lnTo>
                  <a:cubicBezTo>
                    <a:pt x="14264" y="344"/>
                    <a:pt x="13884" y="209"/>
                    <a:pt x="13539" y="0"/>
                  </a:cubicBezTo>
                  <a:cubicBezTo>
                    <a:pt x="13072" y="283"/>
                    <a:pt x="12541" y="431"/>
                    <a:pt x="11987" y="431"/>
                  </a:cubicBezTo>
                  <a:close/>
                  <a:moveTo>
                    <a:pt x="13106" y="4870"/>
                  </a:moveTo>
                  <a:lnTo>
                    <a:pt x="10208" y="4870"/>
                  </a:lnTo>
                  <a:lnTo>
                    <a:pt x="10208" y="7295"/>
                  </a:lnTo>
                  <a:lnTo>
                    <a:pt x="13106" y="7295"/>
                  </a:lnTo>
                  <a:lnTo>
                    <a:pt x="13106" y="10086"/>
                  </a:lnTo>
                  <a:lnTo>
                    <a:pt x="1571" y="10086"/>
                  </a:lnTo>
                  <a:lnTo>
                    <a:pt x="2174" y="7672"/>
                  </a:lnTo>
                  <a:lnTo>
                    <a:pt x="2174" y="4493"/>
                  </a:lnTo>
                  <a:lnTo>
                    <a:pt x="1571" y="2078"/>
                  </a:lnTo>
                  <a:lnTo>
                    <a:pt x="13106" y="2078"/>
                  </a:lnTo>
                  <a:lnTo>
                    <a:pt x="13106" y="487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68"/>
            <p:cNvSpPr/>
            <p:nvPr/>
          </p:nvSpPr>
          <p:spPr>
            <a:xfrm>
              <a:off x="4116614" y="3954164"/>
              <a:ext cx="258935" cy="169772"/>
            </a:xfrm>
            <a:custGeom>
              <a:rect b="b" l="l" r="r" t="t"/>
              <a:pathLst>
                <a:path extrusionOk="0" h="6289" w="9576">
                  <a:moveTo>
                    <a:pt x="0" y="6289"/>
                  </a:moveTo>
                  <a:lnTo>
                    <a:pt x="9576" y="6289"/>
                  </a:lnTo>
                  <a:lnTo>
                    <a:pt x="9576" y="5216"/>
                  </a:lnTo>
                  <a:lnTo>
                    <a:pt x="6678" y="5216"/>
                  </a:lnTo>
                  <a:lnTo>
                    <a:pt x="6678" y="1073"/>
                  </a:lnTo>
                  <a:lnTo>
                    <a:pt x="9576" y="1073"/>
                  </a:lnTo>
                  <a:lnTo>
                    <a:pt x="9576" y="0"/>
                  </a:lnTo>
                  <a:lnTo>
                    <a:pt x="0" y="0"/>
                  </a:lnTo>
                  <a:lnTo>
                    <a:pt x="362" y="1449"/>
                  </a:lnTo>
                  <a:lnTo>
                    <a:pt x="362" y="4840"/>
                  </a:lnTo>
                  <a:lnTo>
                    <a:pt x="0" y="628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5" name="Google Shape;875;p68"/>
          <p:cNvGrpSpPr/>
          <p:nvPr/>
        </p:nvGrpSpPr>
        <p:grpSpPr>
          <a:xfrm>
            <a:off x="3449554" y="3796389"/>
            <a:ext cx="396964" cy="396119"/>
            <a:chOff x="3449554" y="3796402"/>
            <a:chExt cx="396964" cy="396119"/>
          </a:xfrm>
        </p:grpSpPr>
        <p:sp>
          <p:nvSpPr>
            <p:cNvPr id="876" name="Google Shape;876;p68"/>
            <p:cNvSpPr/>
            <p:nvPr/>
          </p:nvSpPr>
          <p:spPr>
            <a:xfrm>
              <a:off x="3449554" y="3796402"/>
              <a:ext cx="396964" cy="66881"/>
            </a:xfrm>
            <a:custGeom>
              <a:rect b="b" l="l" r="r" t="t"/>
              <a:pathLst>
                <a:path extrusionOk="0" h="2470" w="14663">
                  <a:moveTo>
                    <a:pt x="13540" y="0"/>
                  </a:moveTo>
                  <a:cubicBezTo>
                    <a:pt x="13073" y="283"/>
                    <a:pt x="12542" y="431"/>
                    <a:pt x="11988" y="431"/>
                  </a:cubicBezTo>
                  <a:cubicBezTo>
                    <a:pt x="11434" y="431"/>
                    <a:pt x="10903" y="283"/>
                    <a:pt x="10436" y="0"/>
                  </a:cubicBezTo>
                  <a:cubicBezTo>
                    <a:pt x="9969" y="283"/>
                    <a:pt x="9438" y="431"/>
                    <a:pt x="8884" y="431"/>
                  </a:cubicBezTo>
                  <a:cubicBezTo>
                    <a:pt x="8329" y="431"/>
                    <a:pt x="7799" y="283"/>
                    <a:pt x="7332" y="0"/>
                  </a:cubicBezTo>
                  <a:cubicBezTo>
                    <a:pt x="6864" y="283"/>
                    <a:pt x="6334" y="431"/>
                    <a:pt x="5780" y="431"/>
                  </a:cubicBezTo>
                  <a:cubicBezTo>
                    <a:pt x="5225" y="431"/>
                    <a:pt x="4694" y="283"/>
                    <a:pt x="4227" y="0"/>
                  </a:cubicBezTo>
                  <a:cubicBezTo>
                    <a:pt x="3760" y="283"/>
                    <a:pt x="3229" y="431"/>
                    <a:pt x="2675" y="431"/>
                  </a:cubicBezTo>
                  <a:cubicBezTo>
                    <a:pt x="2121" y="431"/>
                    <a:pt x="1590" y="283"/>
                    <a:pt x="1123" y="0"/>
                  </a:cubicBezTo>
                  <a:cubicBezTo>
                    <a:pt x="778" y="209"/>
                    <a:pt x="399" y="344"/>
                    <a:pt x="0" y="401"/>
                  </a:cubicBezTo>
                  <a:lnTo>
                    <a:pt x="0" y="2427"/>
                  </a:lnTo>
                  <a:cubicBezTo>
                    <a:pt x="312" y="2365"/>
                    <a:pt x="605" y="2233"/>
                    <a:pt x="864" y="2037"/>
                  </a:cubicBezTo>
                  <a:lnTo>
                    <a:pt x="1123" y="1841"/>
                  </a:lnTo>
                  <a:lnTo>
                    <a:pt x="1382" y="2037"/>
                  </a:lnTo>
                  <a:cubicBezTo>
                    <a:pt x="1757" y="2320"/>
                    <a:pt x="2204" y="2470"/>
                    <a:pt x="2675" y="2470"/>
                  </a:cubicBezTo>
                  <a:cubicBezTo>
                    <a:pt x="3146" y="2470"/>
                    <a:pt x="3593" y="2320"/>
                    <a:pt x="3968" y="2037"/>
                  </a:cubicBezTo>
                  <a:lnTo>
                    <a:pt x="4227" y="1841"/>
                  </a:lnTo>
                  <a:lnTo>
                    <a:pt x="4486" y="2037"/>
                  </a:lnTo>
                  <a:cubicBezTo>
                    <a:pt x="4861" y="2320"/>
                    <a:pt x="5308" y="2470"/>
                    <a:pt x="5779" y="2470"/>
                  </a:cubicBezTo>
                  <a:cubicBezTo>
                    <a:pt x="6250" y="2470"/>
                    <a:pt x="6698" y="2320"/>
                    <a:pt x="7073" y="2037"/>
                  </a:cubicBezTo>
                  <a:lnTo>
                    <a:pt x="7332" y="1841"/>
                  </a:lnTo>
                  <a:lnTo>
                    <a:pt x="7591" y="2037"/>
                  </a:lnTo>
                  <a:cubicBezTo>
                    <a:pt x="7966" y="2320"/>
                    <a:pt x="8413" y="2470"/>
                    <a:pt x="8884" y="2470"/>
                  </a:cubicBezTo>
                  <a:cubicBezTo>
                    <a:pt x="9355" y="2470"/>
                    <a:pt x="9802" y="2320"/>
                    <a:pt x="10177" y="2037"/>
                  </a:cubicBezTo>
                  <a:lnTo>
                    <a:pt x="10436" y="1841"/>
                  </a:lnTo>
                  <a:lnTo>
                    <a:pt x="10695" y="2037"/>
                  </a:lnTo>
                  <a:cubicBezTo>
                    <a:pt x="11070" y="2320"/>
                    <a:pt x="11517" y="2470"/>
                    <a:pt x="11988" y="2470"/>
                  </a:cubicBezTo>
                  <a:cubicBezTo>
                    <a:pt x="12459" y="2470"/>
                    <a:pt x="12906" y="2320"/>
                    <a:pt x="13281" y="2037"/>
                  </a:cubicBezTo>
                  <a:lnTo>
                    <a:pt x="13540" y="1841"/>
                  </a:lnTo>
                  <a:lnTo>
                    <a:pt x="13799" y="2037"/>
                  </a:lnTo>
                  <a:cubicBezTo>
                    <a:pt x="14058" y="2233"/>
                    <a:pt x="14351" y="2365"/>
                    <a:pt x="14663" y="2427"/>
                  </a:cubicBezTo>
                  <a:lnTo>
                    <a:pt x="14663"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68"/>
            <p:cNvSpPr/>
            <p:nvPr/>
          </p:nvSpPr>
          <p:spPr>
            <a:xfrm>
              <a:off x="3449554" y="4072486"/>
              <a:ext cx="396964" cy="120035"/>
            </a:xfrm>
            <a:custGeom>
              <a:rect b="b" l="l" r="r" t="t"/>
              <a:pathLst>
                <a:path extrusionOk="0" h="4454" w="14663">
                  <a:moveTo>
                    <a:pt x="12591" y="536"/>
                  </a:moveTo>
                  <a:cubicBezTo>
                    <a:pt x="12591" y="1306"/>
                    <a:pt x="11965" y="1932"/>
                    <a:pt x="11196" y="1932"/>
                  </a:cubicBezTo>
                  <a:cubicBezTo>
                    <a:pt x="10426" y="1932"/>
                    <a:pt x="9800" y="1306"/>
                    <a:pt x="9800" y="536"/>
                  </a:cubicBezTo>
                  <a:lnTo>
                    <a:pt x="9800" y="0"/>
                  </a:lnTo>
                  <a:lnTo>
                    <a:pt x="8727" y="0"/>
                  </a:lnTo>
                  <a:lnTo>
                    <a:pt x="8727" y="1986"/>
                  </a:lnTo>
                  <a:cubicBezTo>
                    <a:pt x="8727" y="2755"/>
                    <a:pt x="8101" y="3381"/>
                    <a:pt x="7332" y="3381"/>
                  </a:cubicBezTo>
                  <a:cubicBezTo>
                    <a:pt x="6562" y="3381"/>
                    <a:pt x="5936" y="2755"/>
                    <a:pt x="5936" y="1986"/>
                  </a:cubicBezTo>
                  <a:lnTo>
                    <a:pt x="5936" y="0"/>
                  </a:lnTo>
                  <a:lnTo>
                    <a:pt x="4863" y="0"/>
                  </a:lnTo>
                  <a:lnTo>
                    <a:pt x="4863" y="536"/>
                  </a:lnTo>
                  <a:cubicBezTo>
                    <a:pt x="4863" y="1306"/>
                    <a:pt x="4237" y="1932"/>
                    <a:pt x="3467" y="1932"/>
                  </a:cubicBezTo>
                  <a:cubicBezTo>
                    <a:pt x="2698" y="1932"/>
                    <a:pt x="2072" y="1306"/>
                    <a:pt x="2072" y="536"/>
                  </a:cubicBezTo>
                  <a:lnTo>
                    <a:pt x="2072" y="0"/>
                  </a:lnTo>
                  <a:lnTo>
                    <a:pt x="0" y="0"/>
                  </a:lnTo>
                  <a:lnTo>
                    <a:pt x="0" y="4454"/>
                  </a:lnTo>
                  <a:lnTo>
                    <a:pt x="14663" y="4454"/>
                  </a:lnTo>
                  <a:lnTo>
                    <a:pt x="14663" y="0"/>
                  </a:lnTo>
                  <a:lnTo>
                    <a:pt x="12591" y="0"/>
                  </a:lnTo>
                  <a:lnTo>
                    <a:pt x="12591" y="53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68"/>
            <p:cNvSpPr/>
            <p:nvPr/>
          </p:nvSpPr>
          <p:spPr>
            <a:xfrm>
              <a:off x="3449554" y="3874425"/>
              <a:ext cx="396964" cy="265784"/>
            </a:xfrm>
            <a:custGeom>
              <a:rect b="b" l="l" r="r" t="t"/>
              <a:pathLst>
                <a:path extrusionOk="0" h="9832" w="14663">
                  <a:moveTo>
                    <a:pt x="11988" y="431"/>
                  </a:moveTo>
                  <a:cubicBezTo>
                    <a:pt x="11434" y="431"/>
                    <a:pt x="10903" y="283"/>
                    <a:pt x="10436" y="0"/>
                  </a:cubicBezTo>
                  <a:cubicBezTo>
                    <a:pt x="9969" y="283"/>
                    <a:pt x="9438" y="431"/>
                    <a:pt x="8884" y="431"/>
                  </a:cubicBezTo>
                  <a:cubicBezTo>
                    <a:pt x="8329" y="431"/>
                    <a:pt x="7799" y="283"/>
                    <a:pt x="7332" y="0"/>
                  </a:cubicBezTo>
                  <a:cubicBezTo>
                    <a:pt x="6864" y="283"/>
                    <a:pt x="6334" y="431"/>
                    <a:pt x="5780" y="431"/>
                  </a:cubicBezTo>
                  <a:cubicBezTo>
                    <a:pt x="5225" y="431"/>
                    <a:pt x="4694" y="283"/>
                    <a:pt x="4227" y="0"/>
                  </a:cubicBezTo>
                  <a:cubicBezTo>
                    <a:pt x="3760" y="283"/>
                    <a:pt x="3229" y="431"/>
                    <a:pt x="2675" y="431"/>
                  </a:cubicBezTo>
                  <a:cubicBezTo>
                    <a:pt x="2121" y="431"/>
                    <a:pt x="1590" y="283"/>
                    <a:pt x="1123" y="0"/>
                  </a:cubicBezTo>
                  <a:cubicBezTo>
                    <a:pt x="778" y="209"/>
                    <a:pt x="399" y="344"/>
                    <a:pt x="0" y="401"/>
                  </a:cubicBezTo>
                  <a:lnTo>
                    <a:pt x="0" y="6451"/>
                  </a:lnTo>
                  <a:lnTo>
                    <a:pt x="2931" y="6451"/>
                  </a:lnTo>
                  <a:lnTo>
                    <a:pt x="2931" y="7846"/>
                  </a:lnTo>
                  <a:cubicBezTo>
                    <a:pt x="2931" y="8142"/>
                    <a:pt x="3172" y="8383"/>
                    <a:pt x="3467" y="8383"/>
                  </a:cubicBezTo>
                  <a:cubicBezTo>
                    <a:pt x="3763" y="8383"/>
                    <a:pt x="4004" y="8142"/>
                    <a:pt x="4004" y="7846"/>
                  </a:cubicBezTo>
                  <a:lnTo>
                    <a:pt x="4004" y="6451"/>
                  </a:lnTo>
                  <a:lnTo>
                    <a:pt x="6795" y="6451"/>
                  </a:lnTo>
                  <a:lnTo>
                    <a:pt x="6795" y="9296"/>
                  </a:lnTo>
                  <a:cubicBezTo>
                    <a:pt x="6795" y="9591"/>
                    <a:pt x="7036" y="9832"/>
                    <a:pt x="7332" y="9832"/>
                  </a:cubicBezTo>
                  <a:cubicBezTo>
                    <a:pt x="7628" y="9832"/>
                    <a:pt x="7868" y="9591"/>
                    <a:pt x="7868" y="9296"/>
                  </a:cubicBezTo>
                  <a:lnTo>
                    <a:pt x="7868" y="6451"/>
                  </a:lnTo>
                  <a:lnTo>
                    <a:pt x="10659" y="6451"/>
                  </a:lnTo>
                  <a:lnTo>
                    <a:pt x="10659" y="7846"/>
                  </a:lnTo>
                  <a:cubicBezTo>
                    <a:pt x="10659" y="8142"/>
                    <a:pt x="10900" y="8383"/>
                    <a:pt x="11196" y="8383"/>
                  </a:cubicBezTo>
                  <a:cubicBezTo>
                    <a:pt x="11492" y="8383"/>
                    <a:pt x="11732" y="8142"/>
                    <a:pt x="11732" y="7846"/>
                  </a:cubicBezTo>
                  <a:lnTo>
                    <a:pt x="11732" y="6451"/>
                  </a:lnTo>
                  <a:lnTo>
                    <a:pt x="14663" y="6451"/>
                  </a:lnTo>
                  <a:lnTo>
                    <a:pt x="14663" y="401"/>
                  </a:lnTo>
                  <a:cubicBezTo>
                    <a:pt x="14265" y="344"/>
                    <a:pt x="13885" y="209"/>
                    <a:pt x="13540" y="0"/>
                  </a:cubicBezTo>
                  <a:cubicBezTo>
                    <a:pt x="13073" y="283"/>
                    <a:pt x="12542"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9" name="Google Shape;879;p68"/>
          <p:cNvGrpSpPr/>
          <p:nvPr/>
        </p:nvGrpSpPr>
        <p:grpSpPr>
          <a:xfrm>
            <a:off x="2807360" y="3796389"/>
            <a:ext cx="396974" cy="396115"/>
            <a:chOff x="2807360" y="3796402"/>
            <a:chExt cx="396974" cy="396115"/>
          </a:xfrm>
        </p:grpSpPr>
        <p:sp>
          <p:nvSpPr>
            <p:cNvPr id="880" name="Google Shape;880;p68"/>
            <p:cNvSpPr/>
            <p:nvPr/>
          </p:nvSpPr>
          <p:spPr>
            <a:xfrm>
              <a:off x="2807360" y="3796402"/>
              <a:ext cx="396974" cy="318099"/>
            </a:xfrm>
            <a:custGeom>
              <a:rect b="b" l="l" r="r" t="t"/>
              <a:pathLst>
                <a:path extrusionOk="0" h="11764" w="14662">
                  <a:moveTo>
                    <a:pt x="0" y="0"/>
                  </a:moveTo>
                  <a:lnTo>
                    <a:pt x="0" y="11721"/>
                  </a:lnTo>
                  <a:cubicBezTo>
                    <a:pt x="311" y="11658"/>
                    <a:pt x="605" y="11526"/>
                    <a:pt x="863" y="11331"/>
                  </a:cubicBezTo>
                  <a:lnTo>
                    <a:pt x="1122" y="11135"/>
                  </a:lnTo>
                  <a:lnTo>
                    <a:pt x="1381" y="11331"/>
                  </a:lnTo>
                  <a:cubicBezTo>
                    <a:pt x="1756" y="11614"/>
                    <a:pt x="2203" y="11764"/>
                    <a:pt x="2675" y="11764"/>
                  </a:cubicBezTo>
                  <a:cubicBezTo>
                    <a:pt x="3146" y="11764"/>
                    <a:pt x="3593" y="11614"/>
                    <a:pt x="3968" y="11331"/>
                  </a:cubicBezTo>
                  <a:lnTo>
                    <a:pt x="4227" y="11135"/>
                  </a:lnTo>
                  <a:lnTo>
                    <a:pt x="4486" y="11331"/>
                  </a:lnTo>
                  <a:cubicBezTo>
                    <a:pt x="4744" y="11526"/>
                    <a:pt x="5038" y="11658"/>
                    <a:pt x="5349" y="11721"/>
                  </a:cubicBezTo>
                  <a:lnTo>
                    <a:pt x="5349" y="10264"/>
                  </a:lnTo>
                  <a:cubicBezTo>
                    <a:pt x="4565" y="9910"/>
                    <a:pt x="3893" y="9355"/>
                    <a:pt x="3394" y="8644"/>
                  </a:cubicBezTo>
                  <a:cubicBezTo>
                    <a:pt x="2824" y="7832"/>
                    <a:pt x="2522" y="6877"/>
                    <a:pt x="2522" y="5882"/>
                  </a:cubicBezTo>
                  <a:cubicBezTo>
                    <a:pt x="2522" y="3230"/>
                    <a:pt x="4679" y="1073"/>
                    <a:pt x="7331" y="1073"/>
                  </a:cubicBezTo>
                  <a:cubicBezTo>
                    <a:pt x="9983" y="1073"/>
                    <a:pt x="12140" y="3230"/>
                    <a:pt x="12140" y="5882"/>
                  </a:cubicBezTo>
                  <a:cubicBezTo>
                    <a:pt x="12140" y="6877"/>
                    <a:pt x="11838" y="7832"/>
                    <a:pt x="11268" y="8644"/>
                  </a:cubicBezTo>
                  <a:cubicBezTo>
                    <a:pt x="10768" y="9355"/>
                    <a:pt x="10097" y="9910"/>
                    <a:pt x="9313" y="10264"/>
                  </a:cubicBezTo>
                  <a:lnTo>
                    <a:pt x="9313" y="11721"/>
                  </a:lnTo>
                  <a:cubicBezTo>
                    <a:pt x="9624" y="11658"/>
                    <a:pt x="9917" y="11526"/>
                    <a:pt x="10176" y="11331"/>
                  </a:cubicBezTo>
                  <a:lnTo>
                    <a:pt x="10435" y="11135"/>
                  </a:lnTo>
                  <a:lnTo>
                    <a:pt x="10694" y="11331"/>
                  </a:lnTo>
                  <a:cubicBezTo>
                    <a:pt x="11069" y="11614"/>
                    <a:pt x="11516" y="11764"/>
                    <a:pt x="11987" y="11764"/>
                  </a:cubicBezTo>
                  <a:cubicBezTo>
                    <a:pt x="12458" y="11764"/>
                    <a:pt x="12906" y="11614"/>
                    <a:pt x="13280" y="11331"/>
                  </a:cubicBezTo>
                  <a:lnTo>
                    <a:pt x="13540" y="11135"/>
                  </a:lnTo>
                  <a:lnTo>
                    <a:pt x="13799" y="11331"/>
                  </a:lnTo>
                  <a:cubicBezTo>
                    <a:pt x="14057" y="11526"/>
                    <a:pt x="14351" y="11658"/>
                    <a:pt x="14662" y="11721"/>
                  </a:cubicBezTo>
                  <a:lnTo>
                    <a:pt x="14662" y="0"/>
                  </a:ln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68"/>
            <p:cNvSpPr/>
            <p:nvPr/>
          </p:nvSpPr>
          <p:spPr>
            <a:xfrm>
              <a:off x="2807360" y="3967025"/>
              <a:ext cx="396974" cy="225492"/>
            </a:xfrm>
            <a:custGeom>
              <a:rect b="b" l="l" r="r" t="t"/>
              <a:pathLst>
                <a:path extrusionOk="0" h="8350" w="14662">
                  <a:moveTo>
                    <a:pt x="11987" y="6311"/>
                  </a:moveTo>
                  <a:cubicBezTo>
                    <a:pt x="11433" y="6311"/>
                    <a:pt x="10902" y="6163"/>
                    <a:pt x="10435" y="5880"/>
                  </a:cubicBezTo>
                  <a:cubicBezTo>
                    <a:pt x="9968" y="6163"/>
                    <a:pt x="9437" y="6311"/>
                    <a:pt x="8883" y="6311"/>
                  </a:cubicBezTo>
                  <a:lnTo>
                    <a:pt x="8453" y="6311"/>
                  </a:lnTo>
                  <a:lnTo>
                    <a:pt x="8453" y="1259"/>
                  </a:lnTo>
                  <a:lnTo>
                    <a:pt x="8611" y="1130"/>
                  </a:lnTo>
                  <a:cubicBezTo>
                    <a:pt x="8967" y="838"/>
                    <a:pt x="9207" y="439"/>
                    <a:pt x="9302" y="0"/>
                  </a:cubicBezTo>
                  <a:lnTo>
                    <a:pt x="5359" y="0"/>
                  </a:lnTo>
                  <a:cubicBezTo>
                    <a:pt x="5455" y="439"/>
                    <a:pt x="5695" y="838"/>
                    <a:pt x="6051" y="1130"/>
                  </a:cubicBezTo>
                  <a:lnTo>
                    <a:pt x="6208" y="1259"/>
                  </a:lnTo>
                  <a:lnTo>
                    <a:pt x="6208" y="6311"/>
                  </a:lnTo>
                  <a:lnTo>
                    <a:pt x="5779" y="6311"/>
                  </a:lnTo>
                  <a:cubicBezTo>
                    <a:pt x="5225" y="6311"/>
                    <a:pt x="4694" y="6163"/>
                    <a:pt x="4227" y="5880"/>
                  </a:cubicBezTo>
                  <a:cubicBezTo>
                    <a:pt x="3759" y="6163"/>
                    <a:pt x="3229" y="6311"/>
                    <a:pt x="2675" y="6311"/>
                  </a:cubicBezTo>
                  <a:cubicBezTo>
                    <a:pt x="2120" y="6311"/>
                    <a:pt x="1589" y="6163"/>
                    <a:pt x="1122" y="5880"/>
                  </a:cubicBezTo>
                  <a:cubicBezTo>
                    <a:pt x="777" y="6089"/>
                    <a:pt x="398" y="6224"/>
                    <a:pt x="0" y="6281"/>
                  </a:cubicBezTo>
                  <a:lnTo>
                    <a:pt x="0" y="8350"/>
                  </a:lnTo>
                  <a:lnTo>
                    <a:pt x="14662" y="8350"/>
                  </a:lnTo>
                  <a:lnTo>
                    <a:pt x="14662" y="6281"/>
                  </a:lnTo>
                  <a:cubicBezTo>
                    <a:pt x="14264" y="6224"/>
                    <a:pt x="13884" y="6089"/>
                    <a:pt x="13540" y="5880"/>
                  </a:cubicBezTo>
                  <a:cubicBezTo>
                    <a:pt x="13072" y="6163"/>
                    <a:pt x="12542" y="6311"/>
                    <a:pt x="11987" y="631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68"/>
            <p:cNvSpPr/>
            <p:nvPr/>
          </p:nvSpPr>
          <p:spPr>
            <a:xfrm>
              <a:off x="2952261" y="3901005"/>
              <a:ext cx="107173" cy="42872"/>
            </a:xfrm>
            <a:custGeom>
              <a:rect b="b" l="l" r="r" t="t"/>
              <a:pathLst>
                <a:path extrusionOk="0" h="1588" w="3942">
                  <a:moveTo>
                    <a:pt x="0" y="1588"/>
                  </a:moveTo>
                  <a:lnTo>
                    <a:pt x="3942" y="1588"/>
                  </a:lnTo>
                  <a:cubicBezTo>
                    <a:pt x="3745" y="681"/>
                    <a:pt x="2936" y="0"/>
                    <a:pt x="1971" y="0"/>
                  </a:cubicBezTo>
                  <a:cubicBezTo>
                    <a:pt x="1006" y="0"/>
                    <a:pt x="197" y="681"/>
                    <a:pt x="0" y="158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68"/>
            <p:cNvSpPr/>
            <p:nvPr/>
          </p:nvSpPr>
          <p:spPr>
            <a:xfrm>
              <a:off x="2899102" y="3848703"/>
              <a:ext cx="213497" cy="198919"/>
            </a:xfrm>
            <a:custGeom>
              <a:rect b="b" l="l" r="r" t="t"/>
              <a:pathLst>
                <a:path extrusionOk="0" h="7366" w="7900">
                  <a:moveTo>
                    <a:pt x="5932" y="6035"/>
                  </a:moveTo>
                  <a:lnTo>
                    <a:pt x="5932" y="7366"/>
                  </a:lnTo>
                  <a:cubicBezTo>
                    <a:pt x="7130" y="6667"/>
                    <a:pt x="7900" y="5364"/>
                    <a:pt x="7900" y="3950"/>
                  </a:cubicBezTo>
                  <a:cubicBezTo>
                    <a:pt x="7900" y="1772"/>
                    <a:pt x="6128" y="0"/>
                    <a:pt x="3950" y="0"/>
                  </a:cubicBezTo>
                  <a:cubicBezTo>
                    <a:pt x="1772" y="0"/>
                    <a:pt x="0" y="1772"/>
                    <a:pt x="0" y="3950"/>
                  </a:cubicBezTo>
                  <a:cubicBezTo>
                    <a:pt x="0" y="5364"/>
                    <a:pt x="770" y="6667"/>
                    <a:pt x="1968" y="7366"/>
                  </a:cubicBezTo>
                  <a:lnTo>
                    <a:pt x="1968" y="6035"/>
                  </a:lnTo>
                  <a:cubicBezTo>
                    <a:pt x="1397" y="5493"/>
                    <a:pt x="1073" y="4744"/>
                    <a:pt x="1073" y="3950"/>
                  </a:cubicBezTo>
                  <a:cubicBezTo>
                    <a:pt x="1073" y="2364"/>
                    <a:pt x="2364" y="1073"/>
                    <a:pt x="3950" y="1073"/>
                  </a:cubicBezTo>
                  <a:cubicBezTo>
                    <a:pt x="5536" y="1073"/>
                    <a:pt x="6827" y="2364"/>
                    <a:pt x="6827" y="3950"/>
                  </a:cubicBezTo>
                  <a:cubicBezTo>
                    <a:pt x="6827" y="4744"/>
                    <a:pt x="6503" y="5493"/>
                    <a:pt x="5932" y="603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4" name="Google Shape;884;p68"/>
          <p:cNvGrpSpPr/>
          <p:nvPr/>
        </p:nvGrpSpPr>
        <p:grpSpPr>
          <a:xfrm>
            <a:off x="2184028" y="3796389"/>
            <a:ext cx="396975" cy="396115"/>
            <a:chOff x="2184028" y="3796402"/>
            <a:chExt cx="396975" cy="396115"/>
          </a:xfrm>
        </p:grpSpPr>
        <p:sp>
          <p:nvSpPr>
            <p:cNvPr id="885" name="Google Shape;885;p68"/>
            <p:cNvSpPr/>
            <p:nvPr/>
          </p:nvSpPr>
          <p:spPr>
            <a:xfrm>
              <a:off x="2244904" y="3796402"/>
              <a:ext cx="23150" cy="46302"/>
            </a:xfrm>
            <a:custGeom>
              <a:rect b="b" l="l" r="r" t="t"/>
              <a:pathLst>
                <a:path extrusionOk="0" h="1716" w="859">
                  <a:moveTo>
                    <a:pt x="859" y="1673"/>
                  </a:moveTo>
                  <a:lnTo>
                    <a:pt x="859" y="0"/>
                  </a:lnTo>
                  <a:lnTo>
                    <a:pt x="0" y="0"/>
                  </a:lnTo>
                  <a:lnTo>
                    <a:pt x="0" y="1673"/>
                  </a:lnTo>
                  <a:cubicBezTo>
                    <a:pt x="140" y="1701"/>
                    <a:pt x="283" y="1716"/>
                    <a:pt x="429" y="1716"/>
                  </a:cubicBezTo>
                  <a:cubicBezTo>
                    <a:pt x="575" y="1716"/>
                    <a:pt x="719" y="1701"/>
                    <a:pt x="859" y="16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68"/>
            <p:cNvSpPr/>
            <p:nvPr/>
          </p:nvSpPr>
          <p:spPr>
            <a:xfrm>
              <a:off x="2496980" y="3796402"/>
              <a:ext cx="23149" cy="46302"/>
            </a:xfrm>
            <a:custGeom>
              <a:rect b="b" l="l" r="r" t="t"/>
              <a:pathLst>
                <a:path extrusionOk="0" h="1716" w="860">
                  <a:moveTo>
                    <a:pt x="860" y="1673"/>
                  </a:moveTo>
                  <a:lnTo>
                    <a:pt x="860" y="0"/>
                  </a:lnTo>
                  <a:lnTo>
                    <a:pt x="0" y="0"/>
                  </a:lnTo>
                  <a:lnTo>
                    <a:pt x="0" y="1673"/>
                  </a:lnTo>
                  <a:cubicBezTo>
                    <a:pt x="140" y="1701"/>
                    <a:pt x="284" y="1716"/>
                    <a:pt x="430" y="1716"/>
                  </a:cubicBezTo>
                  <a:cubicBezTo>
                    <a:pt x="576" y="1716"/>
                    <a:pt x="720" y="1701"/>
                    <a:pt x="860" y="16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68"/>
            <p:cNvSpPr/>
            <p:nvPr/>
          </p:nvSpPr>
          <p:spPr>
            <a:xfrm>
              <a:off x="2268053" y="3853848"/>
              <a:ext cx="228928" cy="66878"/>
            </a:xfrm>
            <a:custGeom>
              <a:rect b="b" l="l" r="r" t="t"/>
              <a:pathLst>
                <a:path extrusionOk="0" h="2471" w="8453">
                  <a:moveTo>
                    <a:pt x="0" y="2428"/>
                  </a:moveTo>
                  <a:cubicBezTo>
                    <a:pt x="311" y="2365"/>
                    <a:pt x="605" y="2233"/>
                    <a:pt x="863" y="2038"/>
                  </a:cubicBezTo>
                  <a:lnTo>
                    <a:pt x="1122" y="1842"/>
                  </a:lnTo>
                  <a:lnTo>
                    <a:pt x="1381" y="2038"/>
                  </a:lnTo>
                  <a:cubicBezTo>
                    <a:pt x="1756" y="2321"/>
                    <a:pt x="2203" y="2471"/>
                    <a:pt x="2675" y="2471"/>
                  </a:cubicBezTo>
                  <a:cubicBezTo>
                    <a:pt x="3146" y="2471"/>
                    <a:pt x="3593" y="2321"/>
                    <a:pt x="3968" y="2038"/>
                  </a:cubicBezTo>
                  <a:lnTo>
                    <a:pt x="4227" y="1842"/>
                  </a:lnTo>
                  <a:lnTo>
                    <a:pt x="4486" y="2038"/>
                  </a:lnTo>
                  <a:cubicBezTo>
                    <a:pt x="4861" y="2321"/>
                    <a:pt x="5308" y="2471"/>
                    <a:pt x="5779" y="2471"/>
                  </a:cubicBezTo>
                  <a:cubicBezTo>
                    <a:pt x="6250" y="2471"/>
                    <a:pt x="6697" y="2321"/>
                    <a:pt x="7072" y="2038"/>
                  </a:cubicBezTo>
                  <a:lnTo>
                    <a:pt x="7331" y="1842"/>
                  </a:lnTo>
                  <a:lnTo>
                    <a:pt x="7590" y="2038"/>
                  </a:lnTo>
                  <a:cubicBezTo>
                    <a:pt x="7849" y="2233"/>
                    <a:pt x="8142" y="2365"/>
                    <a:pt x="8453" y="2428"/>
                  </a:cubicBezTo>
                  <a:lnTo>
                    <a:pt x="8453" y="401"/>
                  </a:lnTo>
                  <a:cubicBezTo>
                    <a:pt x="8055" y="345"/>
                    <a:pt x="7676" y="209"/>
                    <a:pt x="7331" y="0"/>
                  </a:cubicBezTo>
                  <a:cubicBezTo>
                    <a:pt x="6864" y="284"/>
                    <a:pt x="6333" y="432"/>
                    <a:pt x="5779" y="432"/>
                  </a:cubicBezTo>
                  <a:cubicBezTo>
                    <a:pt x="5224" y="432"/>
                    <a:pt x="4694" y="284"/>
                    <a:pt x="4227" y="0"/>
                  </a:cubicBezTo>
                  <a:cubicBezTo>
                    <a:pt x="3759" y="284"/>
                    <a:pt x="3229" y="432"/>
                    <a:pt x="2675" y="432"/>
                  </a:cubicBezTo>
                  <a:cubicBezTo>
                    <a:pt x="2120" y="432"/>
                    <a:pt x="1589" y="284"/>
                    <a:pt x="1122" y="0"/>
                  </a:cubicBezTo>
                  <a:cubicBezTo>
                    <a:pt x="777" y="209"/>
                    <a:pt x="398" y="345"/>
                    <a:pt x="0" y="401"/>
                  </a:cubicBezTo>
                  <a:lnTo>
                    <a:pt x="0" y="242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68"/>
            <p:cNvSpPr/>
            <p:nvPr/>
          </p:nvSpPr>
          <p:spPr>
            <a:xfrm>
              <a:off x="2520130" y="3853848"/>
              <a:ext cx="60873" cy="66017"/>
            </a:xfrm>
            <a:custGeom>
              <a:rect b="b" l="l" r="r" t="t"/>
              <a:pathLst>
                <a:path extrusionOk="0" h="2428" w="2245">
                  <a:moveTo>
                    <a:pt x="1122" y="0"/>
                  </a:moveTo>
                  <a:cubicBezTo>
                    <a:pt x="777" y="209"/>
                    <a:pt x="398" y="345"/>
                    <a:pt x="0" y="401"/>
                  </a:cubicBezTo>
                  <a:lnTo>
                    <a:pt x="0" y="2428"/>
                  </a:lnTo>
                  <a:cubicBezTo>
                    <a:pt x="311" y="2365"/>
                    <a:pt x="604" y="2233"/>
                    <a:pt x="863" y="2038"/>
                  </a:cubicBezTo>
                  <a:lnTo>
                    <a:pt x="1122" y="1842"/>
                  </a:lnTo>
                  <a:lnTo>
                    <a:pt x="1381" y="2038"/>
                  </a:lnTo>
                  <a:cubicBezTo>
                    <a:pt x="1640" y="2233"/>
                    <a:pt x="1933" y="2365"/>
                    <a:pt x="2245" y="2428"/>
                  </a:cubicBezTo>
                  <a:lnTo>
                    <a:pt x="2245" y="402"/>
                  </a:lnTo>
                  <a:cubicBezTo>
                    <a:pt x="1847" y="345"/>
                    <a:pt x="1467" y="209"/>
                    <a:pt x="112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68"/>
            <p:cNvSpPr/>
            <p:nvPr/>
          </p:nvSpPr>
          <p:spPr>
            <a:xfrm>
              <a:off x="2184028" y="3853848"/>
              <a:ext cx="60878" cy="66017"/>
            </a:xfrm>
            <a:custGeom>
              <a:rect b="b" l="l" r="r" t="t"/>
              <a:pathLst>
                <a:path extrusionOk="0" h="2428" w="2246">
                  <a:moveTo>
                    <a:pt x="1123" y="1842"/>
                  </a:moveTo>
                  <a:lnTo>
                    <a:pt x="1382" y="2037"/>
                  </a:lnTo>
                  <a:cubicBezTo>
                    <a:pt x="1641" y="2233"/>
                    <a:pt x="1934" y="2365"/>
                    <a:pt x="2246" y="2428"/>
                  </a:cubicBezTo>
                  <a:lnTo>
                    <a:pt x="2246" y="401"/>
                  </a:lnTo>
                  <a:cubicBezTo>
                    <a:pt x="1848" y="345"/>
                    <a:pt x="1468" y="209"/>
                    <a:pt x="1123" y="0"/>
                  </a:cubicBezTo>
                  <a:cubicBezTo>
                    <a:pt x="778" y="209"/>
                    <a:pt x="399" y="345"/>
                    <a:pt x="0" y="402"/>
                  </a:cubicBezTo>
                  <a:lnTo>
                    <a:pt x="0" y="2428"/>
                  </a:lnTo>
                  <a:cubicBezTo>
                    <a:pt x="312" y="2365"/>
                    <a:pt x="605" y="2233"/>
                    <a:pt x="864" y="2038"/>
                  </a:cubicBezTo>
                  <a:lnTo>
                    <a:pt x="1123" y="184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68"/>
            <p:cNvSpPr/>
            <p:nvPr/>
          </p:nvSpPr>
          <p:spPr>
            <a:xfrm>
              <a:off x="2184028" y="3932729"/>
              <a:ext cx="396964" cy="259788"/>
            </a:xfrm>
            <a:custGeom>
              <a:rect b="b" l="l" r="r" t="t"/>
              <a:pathLst>
                <a:path extrusionOk="0" h="9620" w="14663">
                  <a:moveTo>
                    <a:pt x="12418" y="401"/>
                  </a:moveTo>
                  <a:lnTo>
                    <a:pt x="12418" y="6184"/>
                  </a:lnTo>
                  <a:cubicBezTo>
                    <a:pt x="12418" y="7131"/>
                    <a:pt x="11647" y="7902"/>
                    <a:pt x="10699" y="7902"/>
                  </a:cubicBezTo>
                  <a:cubicBezTo>
                    <a:pt x="9752" y="7902"/>
                    <a:pt x="8981" y="7131"/>
                    <a:pt x="8981" y="6184"/>
                  </a:cubicBezTo>
                  <a:lnTo>
                    <a:pt x="8981" y="4092"/>
                  </a:lnTo>
                  <a:lnTo>
                    <a:pt x="10938" y="5397"/>
                  </a:lnTo>
                  <a:lnTo>
                    <a:pt x="10461" y="6111"/>
                  </a:lnTo>
                  <a:lnTo>
                    <a:pt x="9840" y="5698"/>
                  </a:lnTo>
                  <a:lnTo>
                    <a:pt x="9840" y="6184"/>
                  </a:lnTo>
                  <a:cubicBezTo>
                    <a:pt x="9840" y="6657"/>
                    <a:pt x="10226" y="7043"/>
                    <a:pt x="10699" y="7043"/>
                  </a:cubicBezTo>
                  <a:cubicBezTo>
                    <a:pt x="11173" y="7043"/>
                    <a:pt x="11558" y="6657"/>
                    <a:pt x="11558" y="6184"/>
                  </a:cubicBezTo>
                  <a:lnTo>
                    <a:pt x="11558" y="401"/>
                  </a:lnTo>
                  <a:cubicBezTo>
                    <a:pt x="11160" y="344"/>
                    <a:pt x="10781" y="209"/>
                    <a:pt x="10436" y="0"/>
                  </a:cubicBezTo>
                  <a:cubicBezTo>
                    <a:pt x="9969" y="283"/>
                    <a:pt x="9438" y="431"/>
                    <a:pt x="8884" y="431"/>
                  </a:cubicBezTo>
                  <a:cubicBezTo>
                    <a:pt x="8329" y="431"/>
                    <a:pt x="7799" y="283"/>
                    <a:pt x="7332" y="0"/>
                  </a:cubicBezTo>
                  <a:cubicBezTo>
                    <a:pt x="6864" y="283"/>
                    <a:pt x="6334" y="431"/>
                    <a:pt x="5780" y="431"/>
                  </a:cubicBezTo>
                  <a:cubicBezTo>
                    <a:pt x="5225" y="431"/>
                    <a:pt x="4694" y="283"/>
                    <a:pt x="4227" y="0"/>
                  </a:cubicBezTo>
                  <a:cubicBezTo>
                    <a:pt x="3882" y="209"/>
                    <a:pt x="3503" y="344"/>
                    <a:pt x="3105" y="401"/>
                  </a:cubicBezTo>
                  <a:lnTo>
                    <a:pt x="3105" y="6184"/>
                  </a:lnTo>
                  <a:cubicBezTo>
                    <a:pt x="3105" y="6657"/>
                    <a:pt x="3490" y="7043"/>
                    <a:pt x="3964" y="7043"/>
                  </a:cubicBezTo>
                  <a:cubicBezTo>
                    <a:pt x="4438" y="7043"/>
                    <a:pt x="4823" y="6657"/>
                    <a:pt x="4823" y="6184"/>
                  </a:cubicBezTo>
                  <a:lnTo>
                    <a:pt x="4823" y="5698"/>
                  </a:lnTo>
                  <a:lnTo>
                    <a:pt x="4202" y="6111"/>
                  </a:lnTo>
                  <a:lnTo>
                    <a:pt x="3726" y="5397"/>
                  </a:lnTo>
                  <a:lnTo>
                    <a:pt x="5682" y="4092"/>
                  </a:lnTo>
                  <a:lnTo>
                    <a:pt x="5682" y="6184"/>
                  </a:lnTo>
                  <a:cubicBezTo>
                    <a:pt x="5682" y="7131"/>
                    <a:pt x="4911" y="7902"/>
                    <a:pt x="3964" y="7902"/>
                  </a:cubicBezTo>
                  <a:cubicBezTo>
                    <a:pt x="3016" y="7902"/>
                    <a:pt x="2246" y="7131"/>
                    <a:pt x="2246" y="6184"/>
                  </a:cubicBezTo>
                  <a:lnTo>
                    <a:pt x="2246" y="401"/>
                  </a:lnTo>
                  <a:cubicBezTo>
                    <a:pt x="1848" y="344"/>
                    <a:pt x="1468" y="209"/>
                    <a:pt x="1123" y="0"/>
                  </a:cubicBezTo>
                  <a:cubicBezTo>
                    <a:pt x="778" y="209"/>
                    <a:pt x="399" y="344"/>
                    <a:pt x="0" y="401"/>
                  </a:cubicBezTo>
                  <a:lnTo>
                    <a:pt x="0" y="9620"/>
                  </a:lnTo>
                  <a:lnTo>
                    <a:pt x="14663" y="9620"/>
                  </a:lnTo>
                  <a:lnTo>
                    <a:pt x="14663" y="401"/>
                  </a:lnTo>
                  <a:cubicBezTo>
                    <a:pt x="14265" y="344"/>
                    <a:pt x="13885" y="209"/>
                    <a:pt x="13540" y="0"/>
                  </a:cubicBezTo>
                  <a:cubicBezTo>
                    <a:pt x="13195" y="209"/>
                    <a:pt x="12816" y="344"/>
                    <a:pt x="12418" y="40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1" name="Google Shape;891;p68"/>
          <p:cNvGrpSpPr/>
          <p:nvPr/>
        </p:nvGrpSpPr>
        <p:grpSpPr>
          <a:xfrm>
            <a:off x="4700506" y="3182489"/>
            <a:ext cx="396131" cy="396980"/>
            <a:chOff x="4700506" y="3182501"/>
            <a:chExt cx="396131" cy="396980"/>
          </a:xfrm>
        </p:grpSpPr>
        <p:sp>
          <p:nvSpPr>
            <p:cNvPr id="892" name="Google Shape;892;p68"/>
            <p:cNvSpPr/>
            <p:nvPr/>
          </p:nvSpPr>
          <p:spPr>
            <a:xfrm>
              <a:off x="4700506" y="3182501"/>
              <a:ext cx="396131" cy="66881"/>
            </a:xfrm>
            <a:custGeom>
              <a:rect b="b" l="l" r="r" t="t"/>
              <a:pathLst>
                <a:path extrusionOk="0" h="2470" w="14662">
                  <a:moveTo>
                    <a:pt x="13540" y="0"/>
                  </a:moveTo>
                  <a:cubicBezTo>
                    <a:pt x="13073" y="283"/>
                    <a:pt x="12542" y="431"/>
                    <a:pt x="11988" y="431"/>
                  </a:cubicBezTo>
                  <a:cubicBezTo>
                    <a:pt x="11433" y="431"/>
                    <a:pt x="10903" y="283"/>
                    <a:pt x="10436" y="0"/>
                  </a:cubicBezTo>
                  <a:cubicBezTo>
                    <a:pt x="9968" y="283"/>
                    <a:pt x="9438" y="431"/>
                    <a:pt x="8883" y="431"/>
                  </a:cubicBezTo>
                  <a:cubicBezTo>
                    <a:pt x="8329" y="431"/>
                    <a:pt x="7798" y="283"/>
                    <a:pt x="7331" y="0"/>
                  </a:cubicBezTo>
                  <a:cubicBezTo>
                    <a:pt x="6864" y="283"/>
                    <a:pt x="6333" y="431"/>
                    <a:pt x="5779" y="431"/>
                  </a:cubicBezTo>
                  <a:cubicBezTo>
                    <a:pt x="5225" y="431"/>
                    <a:pt x="4694" y="283"/>
                    <a:pt x="4227" y="0"/>
                  </a:cubicBezTo>
                  <a:cubicBezTo>
                    <a:pt x="3760" y="283"/>
                    <a:pt x="3229" y="431"/>
                    <a:pt x="2675" y="431"/>
                  </a:cubicBezTo>
                  <a:cubicBezTo>
                    <a:pt x="2121" y="431"/>
                    <a:pt x="1590" y="283"/>
                    <a:pt x="1123" y="0"/>
                  </a:cubicBezTo>
                  <a:cubicBezTo>
                    <a:pt x="778" y="209"/>
                    <a:pt x="398" y="344"/>
                    <a:pt x="0" y="401"/>
                  </a:cubicBezTo>
                  <a:lnTo>
                    <a:pt x="0" y="2427"/>
                  </a:lnTo>
                  <a:cubicBezTo>
                    <a:pt x="312" y="2364"/>
                    <a:pt x="605" y="2232"/>
                    <a:pt x="864" y="2037"/>
                  </a:cubicBezTo>
                  <a:lnTo>
                    <a:pt x="1123" y="1841"/>
                  </a:lnTo>
                  <a:lnTo>
                    <a:pt x="1382" y="2037"/>
                  </a:lnTo>
                  <a:cubicBezTo>
                    <a:pt x="1757" y="2320"/>
                    <a:pt x="2204" y="2470"/>
                    <a:pt x="2675" y="2470"/>
                  </a:cubicBezTo>
                  <a:cubicBezTo>
                    <a:pt x="3146" y="2470"/>
                    <a:pt x="3593" y="2320"/>
                    <a:pt x="3968" y="2037"/>
                  </a:cubicBezTo>
                  <a:lnTo>
                    <a:pt x="4227" y="1841"/>
                  </a:lnTo>
                  <a:lnTo>
                    <a:pt x="4486" y="2037"/>
                  </a:lnTo>
                  <a:cubicBezTo>
                    <a:pt x="4861" y="2320"/>
                    <a:pt x="5308" y="2470"/>
                    <a:pt x="5779" y="2470"/>
                  </a:cubicBezTo>
                  <a:cubicBezTo>
                    <a:pt x="6250" y="2470"/>
                    <a:pt x="6697" y="2320"/>
                    <a:pt x="7072" y="2037"/>
                  </a:cubicBezTo>
                  <a:lnTo>
                    <a:pt x="7331" y="1841"/>
                  </a:lnTo>
                  <a:lnTo>
                    <a:pt x="7590" y="2037"/>
                  </a:lnTo>
                  <a:cubicBezTo>
                    <a:pt x="7965" y="2320"/>
                    <a:pt x="8412" y="2470"/>
                    <a:pt x="8883" y="2470"/>
                  </a:cubicBezTo>
                  <a:cubicBezTo>
                    <a:pt x="9354" y="2470"/>
                    <a:pt x="9802" y="2320"/>
                    <a:pt x="10177" y="2037"/>
                  </a:cubicBezTo>
                  <a:lnTo>
                    <a:pt x="10436" y="1841"/>
                  </a:lnTo>
                  <a:lnTo>
                    <a:pt x="10695" y="2037"/>
                  </a:lnTo>
                  <a:cubicBezTo>
                    <a:pt x="11069" y="2320"/>
                    <a:pt x="11517" y="2470"/>
                    <a:pt x="11988" y="2470"/>
                  </a:cubicBezTo>
                  <a:cubicBezTo>
                    <a:pt x="12459" y="2470"/>
                    <a:pt x="12906" y="2320"/>
                    <a:pt x="13281" y="2037"/>
                  </a:cubicBezTo>
                  <a:lnTo>
                    <a:pt x="13540" y="1841"/>
                  </a:lnTo>
                  <a:lnTo>
                    <a:pt x="13799" y="2037"/>
                  </a:lnTo>
                  <a:cubicBezTo>
                    <a:pt x="14058" y="2232"/>
                    <a:pt x="14351" y="2364"/>
                    <a:pt x="14662" y="2427"/>
                  </a:cubicBezTo>
                  <a:lnTo>
                    <a:pt x="14662" y="401"/>
                  </a:lnTo>
                  <a:cubicBezTo>
                    <a:pt x="14264"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68"/>
            <p:cNvSpPr/>
            <p:nvPr/>
          </p:nvSpPr>
          <p:spPr>
            <a:xfrm>
              <a:off x="4700506" y="3261383"/>
              <a:ext cx="396131" cy="318099"/>
            </a:xfrm>
            <a:custGeom>
              <a:rect b="b" l="l" r="r" t="t"/>
              <a:pathLst>
                <a:path extrusionOk="0" h="11764" w="14662">
                  <a:moveTo>
                    <a:pt x="11988" y="431"/>
                  </a:moveTo>
                  <a:cubicBezTo>
                    <a:pt x="11433" y="431"/>
                    <a:pt x="10903" y="283"/>
                    <a:pt x="10436" y="0"/>
                  </a:cubicBezTo>
                  <a:cubicBezTo>
                    <a:pt x="9968" y="283"/>
                    <a:pt x="9438" y="431"/>
                    <a:pt x="8883" y="431"/>
                  </a:cubicBezTo>
                  <a:cubicBezTo>
                    <a:pt x="8329" y="431"/>
                    <a:pt x="7798" y="283"/>
                    <a:pt x="7331" y="0"/>
                  </a:cubicBezTo>
                  <a:cubicBezTo>
                    <a:pt x="6864" y="283"/>
                    <a:pt x="6333" y="431"/>
                    <a:pt x="5779" y="431"/>
                  </a:cubicBezTo>
                  <a:cubicBezTo>
                    <a:pt x="5225" y="431"/>
                    <a:pt x="4694" y="283"/>
                    <a:pt x="4227" y="0"/>
                  </a:cubicBezTo>
                  <a:cubicBezTo>
                    <a:pt x="3760" y="283"/>
                    <a:pt x="3229" y="431"/>
                    <a:pt x="2675" y="431"/>
                  </a:cubicBezTo>
                  <a:cubicBezTo>
                    <a:pt x="2121" y="431"/>
                    <a:pt x="1590" y="283"/>
                    <a:pt x="1123" y="0"/>
                  </a:cubicBezTo>
                  <a:cubicBezTo>
                    <a:pt x="778" y="209"/>
                    <a:pt x="398" y="344"/>
                    <a:pt x="0" y="401"/>
                  </a:cubicBezTo>
                  <a:lnTo>
                    <a:pt x="0" y="11764"/>
                  </a:lnTo>
                  <a:lnTo>
                    <a:pt x="14662" y="11764"/>
                  </a:lnTo>
                  <a:lnTo>
                    <a:pt x="14662" y="401"/>
                  </a:lnTo>
                  <a:cubicBezTo>
                    <a:pt x="14264" y="344"/>
                    <a:pt x="13885" y="209"/>
                    <a:pt x="13540" y="0"/>
                  </a:cubicBezTo>
                  <a:cubicBezTo>
                    <a:pt x="13073" y="283"/>
                    <a:pt x="12542" y="431"/>
                    <a:pt x="11988" y="431"/>
                  </a:cubicBezTo>
                  <a:close/>
                  <a:moveTo>
                    <a:pt x="3987" y="4875"/>
                  </a:moveTo>
                  <a:cubicBezTo>
                    <a:pt x="3987" y="4105"/>
                    <a:pt x="4613" y="3479"/>
                    <a:pt x="5383" y="3479"/>
                  </a:cubicBezTo>
                  <a:cubicBezTo>
                    <a:pt x="6152" y="3479"/>
                    <a:pt x="6779" y="4105"/>
                    <a:pt x="6779" y="4875"/>
                  </a:cubicBezTo>
                  <a:lnTo>
                    <a:pt x="5920" y="4875"/>
                  </a:lnTo>
                  <a:cubicBezTo>
                    <a:pt x="5920" y="4579"/>
                    <a:pt x="5679" y="4338"/>
                    <a:pt x="5383" y="4338"/>
                  </a:cubicBezTo>
                  <a:cubicBezTo>
                    <a:pt x="5087" y="4338"/>
                    <a:pt x="4847" y="4579"/>
                    <a:pt x="4847" y="4875"/>
                  </a:cubicBezTo>
                  <a:lnTo>
                    <a:pt x="3987" y="4875"/>
                  </a:lnTo>
                  <a:close/>
                  <a:moveTo>
                    <a:pt x="7331" y="8686"/>
                  </a:moveTo>
                  <a:cubicBezTo>
                    <a:pt x="6029" y="8686"/>
                    <a:pt x="4970" y="7626"/>
                    <a:pt x="4970" y="6324"/>
                  </a:cubicBezTo>
                  <a:lnTo>
                    <a:pt x="5829" y="6324"/>
                  </a:lnTo>
                  <a:cubicBezTo>
                    <a:pt x="5829" y="7152"/>
                    <a:pt x="6503" y="7826"/>
                    <a:pt x="7331" y="7826"/>
                  </a:cubicBezTo>
                  <a:cubicBezTo>
                    <a:pt x="8160" y="7826"/>
                    <a:pt x="8834" y="7152"/>
                    <a:pt x="8834" y="6324"/>
                  </a:cubicBezTo>
                  <a:lnTo>
                    <a:pt x="9693" y="6324"/>
                  </a:lnTo>
                  <a:cubicBezTo>
                    <a:pt x="9693" y="7626"/>
                    <a:pt x="8633" y="8686"/>
                    <a:pt x="7331" y="8686"/>
                  </a:cubicBezTo>
                  <a:close/>
                  <a:moveTo>
                    <a:pt x="9816" y="4875"/>
                  </a:moveTo>
                  <a:cubicBezTo>
                    <a:pt x="9816" y="4579"/>
                    <a:pt x="9575" y="4338"/>
                    <a:pt x="9279" y="4338"/>
                  </a:cubicBezTo>
                  <a:cubicBezTo>
                    <a:pt x="8984" y="4338"/>
                    <a:pt x="8743" y="4579"/>
                    <a:pt x="8743" y="4875"/>
                  </a:cubicBezTo>
                  <a:lnTo>
                    <a:pt x="7884" y="4875"/>
                  </a:lnTo>
                  <a:cubicBezTo>
                    <a:pt x="7884" y="4105"/>
                    <a:pt x="8510" y="3479"/>
                    <a:pt x="9279" y="3479"/>
                  </a:cubicBezTo>
                  <a:cubicBezTo>
                    <a:pt x="10049" y="3479"/>
                    <a:pt x="10675" y="4105"/>
                    <a:pt x="10675" y="4875"/>
                  </a:cubicBezTo>
                  <a:lnTo>
                    <a:pt x="9816" y="48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4" name="Google Shape;894;p68"/>
          <p:cNvGrpSpPr/>
          <p:nvPr/>
        </p:nvGrpSpPr>
        <p:grpSpPr>
          <a:xfrm>
            <a:off x="4700506" y="2574590"/>
            <a:ext cx="396131" cy="396122"/>
            <a:chOff x="4700506" y="2574603"/>
            <a:chExt cx="396131" cy="396122"/>
          </a:xfrm>
        </p:grpSpPr>
        <p:sp>
          <p:nvSpPr>
            <p:cNvPr id="895" name="Google Shape;895;p68"/>
            <p:cNvSpPr/>
            <p:nvPr/>
          </p:nvSpPr>
          <p:spPr>
            <a:xfrm>
              <a:off x="4700506" y="2574603"/>
              <a:ext cx="396131" cy="66881"/>
            </a:xfrm>
            <a:custGeom>
              <a:rect b="b" l="l" r="r" t="t"/>
              <a:pathLst>
                <a:path extrusionOk="0" h="2470" w="14662">
                  <a:moveTo>
                    <a:pt x="13540" y="0"/>
                  </a:moveTo>
                  <a:cubicBezTo>
                    <a:pt x="13073" y="283"/>
                    <a:pt x="12542" y="431"/>
                    <a:pt x="11988" y="431"/>
                  </a:cubicBezTo>
                  <a:cubicBezTo>
                    <a:pt x="11433" y="431"/>
                    <a:pt x="10903" y="283"/>
                    <a:pt x="10436" y="0"/>
                  </a:cubicBezTo>
                  <a:cubicBezTo>
                    <a:pt x="9968" y="283"/>
                    <a:pt x="9438" y="431"/>
                    <a:pt x="8883" y="431"/>
                  </a:cubicBezTo>
                  <a:cubicBezTo>
                    <a:pt x="8329" y="431"/>
                    <a:pt x="7798" y="283"/>
                    <a:pt x="7331" y="0"/>
                  </a:cubicBezTo>
                  <a:cubicBezTo>
                    <a:pt x="6864" y="283"/>
                    <a:pt x="6333" y="431"/>
                    <a:pt x="5779" y="431"/>
                  </a:cubicBezTo>
                  <a:cubicBezTo>
                    <a:pt x="5225" y="431"/>
                    <a:pt x="4694" y="283"/>
                    <a:pt x="4227" y="0"/>
                  </a:cubicBezTo>
                  <a:cubicBezTo>
                    <a:pt x="3760" y="283"/>
                    <a:pt x="3229" y="431"/>
                    <a:pt x="2675" y="431"/>
                  </a:cubicBezTo>
                  <a:cubicBezTo>
                    <a:pt x="2121" y="431"/>
                    <a:pt x="1590" y="283"/>
                    <a:pt x="1123" y="0"/>
                  </a:cubicBezTo>
                  <a:cubicBezTo>
                    <a:pt x="778" y="209"/>
                    <a:pt x="398" y="344"/>
                    <a:pt x="0" y="401"/>
                  </a:cubicBezTo>
                  <a:lnTo>
                    <a:pt x="0" y="2427"/>
                  </a:lnTo>
                  <a:cubicBezTo>
                    <a:pt x="312" y="2364"/>
                    <a:pt x="605" y="2232"/>
                    <a:pt x="864" y="2037"/>
                  </a:cubicBezTo>
                  <a:lnTo>
                    <a:pt x="1123" y="1841"/>
                  </a:lnTo>
                  <a:lnTo>
                    <a:pt x="1382" y="2037"/>
                  </a:lnTo>
                  <a:cubicBezTo>
                    <a:pt x="1757" y="2320"/>
                    <a:pt x="2204" y="2470"/>
                    <a:pt x="2675" y="2470"/>
                  </a:cubicBezTo>
                  <a:cubicBezTo>
                    <a:pt x="3146" y="2470"/>
                    <a:pt x="3593" y="2320"/>
                    <a:pt x="3968" y="2037"/>
                  </a:cubicBezTo>
                  <a:lnTo>
                    <a:pt x="4227" y="1841"/>
                  </a:lnTo>
                  <a:lnTo>
                    <a:pt x="4486" y="2037"/>
                  </a:lnTo>
                  <a:cubicBezTo>
                    <a:pt x="4861" y="2320"/>
                    <a:pt x="5308" y="2470"/>
                    <a:pt x="5779" y="2470"/>
                  </a:cubicBezTo>
                  <a:cubicBezTo>
                    <a:pt x="6250" y="2470"/>
                    <a:pt x="6697" y="2320"/>
                    <a:pt x="7072" y="2037"/>
                  </a:cubicBezTo>
                  <a:lnTo>
                    <a:pt x="7331" y="1841"/>
                  </a:lnTo>
                  <a:lnTo>
                    <a:pt x="7590" y="2037"/>
                  </a:lnTo>
                  <a:cubicBezTo>
                    <a:pt x="7965" y="2320"/>
                    <a:pt x="8412" y="2470"/>
                    <a:pt x="8883" y="2470"/>
                  </a:cubicBezTo>
                  <a:cubicBezTo>
                    <a:pt x="9354" y="2470"/>
                    <a:pt x="9802" y="2320"/>
                    <a:pt x="10177" y="2037"/>
                  </a:cubicBezTo>
                  <a:lnTo>
                    <a:pt x="10436" y="1841"/>
                  </a:lnTo>
                  <a:lnTo>
                    <a:pt x="10695" y="2037"/>
                  </a:lnTo>
                  <a:cubicBezTo>
                    <a:pt x="11069" y="2320"/>
                    <a:pt x="11517" y="2470"/>
                    <a:pt x="11988" y="2470"/>
                  </a:cubicBezTo>
                  <a:cubicBezTo>
                    <a:pt x="12459" y="2470"/>
                    <a:pt x="12906" y="2320"/>
                    <a:pt x="13281" y="2037"/>
                  </a:cubicBezTo>
                  <a:lnTo>
                    <a:pt x="13540" y="1841"/>
                  </a:lnTo>
                  <a:lnTo>
                    <a:pt x="13799" y="2037"/>
                  </a:lnTo>
                  <a:cubicBezTo>
                    <a:pt x="14058" y="2232"/>
                    <a:pt x="14351" y="2364"/>
                    <a:pt x="14662" y="2427"/>
                  </a:cubicBezTo>
                  <a:lnTo>
                    <a:pt x="14662" y="401"/>
                  </a:lnTo>
                  <a:cubicBezTo>
                    <a:pt x="14264"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68"/>
            <p:cNvSpPr/>
            <p:nvPr/>
          </p:nvSpPr>
          <p:spPr>
            <a:xfrm>
              <a:off x="4700506" y="2652627"/>
              <a:ext cx="396131" cy="318099"/>
            </a:xfrm>
            <a:custGeom>
              <a:rect b="b" l="l" r="r" t="t"/>
              <a:pathLst>
                <a:path extrusionOk="0" h="11764" w="14662">
                  <a:moveTo>
                    <a:pt x="11988" y="431"/>
                  </a:moveTo>
                  <a:cubicBezTo>
                    <a:pt x="11433" y="431"/>
                    <a:pt x="10903" y="283"/>
                    <a:pt x="10436" y="0"/>
                  </a:cubicBezTo>
                  <a:cubicBezTo>
                    <a:pt x="9968" y="283"/>
                    <a:pt x="9438" y="431"/>
                    <a:pt x="8883" y="431"/>
                  </a:cubicBezTo>
                  <a:cubicBezTo>
                    <a:pt x="8329" y="431"/>
                    <a:pt x="7798" y="283"/>
                    <a:pt x="7331" y="0"/>
                  </a:cubicBezTo>
                  <a:cubicBezTo>
                    <a:pt x="6864" y="283"/>
                    <a:pt x="6333" y="431"/>
                    <a:pt x="5779" y="431"/>
                  </a:cubicBezTo>
                  <a:cubicBezTo>
                    <a:pt x="5225" y="431"/>
                    <a:pt x="4694" y="283"/>
                    <a:pt x="4227" y="0"/>
                  </a:cubicBezTo>
                  <a:cubicBezTo>
                    <a:pt x="3760" y="283"/>
                    <a:pt x="3229" y="431"/>
                    <a:pt x="2675" y="431"/>
                  </a:cubicBezTo>
                  <a:cubicBezTo>
                    <a:pt x="2121" y="431"/>
                    <a:pt x="1590" y="283"/>
                    <a:pt x="1123" y="0"/>
                  </a:cubicBezTo>
                  <a:cubicBezTo>
                    <a:pt x="778" y="209"/>
                    <a:pt x="398" y="344"/>
                    <a:pt x="0" y="401"/>
                  </a:cubicBezTo>
                  <a:lnTo>
                    <a:pt x="0" y="11764"/>
                  </a:lnTo>
                  <a:lnTo>
                    <a:pt x="14662" y="11764"/>
                  </a:lnTo>
                  <a:lnTo>
                    <a:pt x="14662" y="401"/>
                  </a:lnTo>
                  <a:cubicBezTo>
                    <a:pt x="14264" y="344"/>
                    <a:pt x="13885" y="209"/>
                    <a:pt x="13540" y="0"/>
                  </a:cubicBezTo>
                  <a:cubicBezTo>
                    <a:pt x="13073" y="283"/>
                    <a:pt x="12542" y="431"/>
                    <a:pt x="11988" y="431"/>
                  </a:cubicBezTo>
                  <a:close/>
                  <a:moveTo>
                    <a:pt x="4662" y="6191"/>
                  </a:moveTo>
                  <a:lnTo>
                    <a:pt x="4055" y="5583"/>
                  </a:lnTo>
                  <a:lnTo>
                    <a:pt x="4775" y="4863"/>
                  </a:lnTo>
                  <a:lnTo>
                    <a:pt x="4055" y="4142"/>
                  </a:lnTo>
                  <a:lnTo>
                    <a:pt x="4662" y="3534"/>
                  </a:lnTo>
                  <a:lnTo>
                    <a:pt x="5383" y="4255"/>
                  </a:lnTo>
                  <a:lnTo>
                    <a:pt x="6104" y="3534"/>
                  </a:lnTo>
                  <a:lnTo>
                    <a:pt x="6711" y="4142"/>
                  </a:lnTo>
                  <a:lnTo>
                    <a:pt x="5991" y="4863"/>
                  </a:lnTo>
                  <a:lnTo>
                    <a:pt x="6711" y="5583"/>
                  </a:lnTo>
                  <a:lnTo>
                    <a:pt x="6104" y="6191"/>
                  </a:lnTo>
                  <a:lnTo>
                    <a:pt x="5383" y="5470"/>
                  </a:lnTo>
                  <a:lnTo>
                    <a:pt x="4662" y="6191"/>
                  </a:lnTo>
                  <a:close/>
                  <a:moveTo>
                    <a:pt x="9263" y="8756"/>
                  </a:moveTo>
                  <a:lnTo>
                    <a:pt x="5399" y="8756"/>
                  </a:lnTo>
                  <a:lnTo>
                    <a:pt x="5399" y="7897"/>
                  </a:lnTo>
                  <a:lnTo>
                    <a:pt x="9263" y="7897"/>
                  </a:lnTo>
                  <a:lnTo>
                    <a:pt x="9263" y="8756"/>
                  </a:lnTo>
                  <a:close/>
                  <a:moveTo>
                    <a:pt x="10608" y="5583"/>
                  </a:moveTo>
                  <a:lnTo>
                    <a:pt x="10000" y="6191"/>
                  </a:lnTo>
                  <a:lnTo>
                    <a:pt x="9279" y="5470"/>
                  </a:lnTo>
                  <a:lnTo>
                    <a:pt x="8559" y="6191"/>
                  </a:lnTo>
                  <a:lnTo>
                    <a:pt x="7951" y="5583"/>
                  </a:lnTo>
                  <a:lnTo>
                    <a:pt x="8672" y="4863"/>
                  </a:lnTo>
                  <a:lnTo>
                    <a:pt x="7951" y="4142"/>
                  </a:lnTo>
                  <a:lnTo>
                    <a:pt x="8559" y="3534"/>
                  </a:lnTo>
                  <a:lnTo>
                    <a:pt x="9279" y="4255"/>
                  </a:lnTo>
                  <a:lnTo>
                    <a:pt x="10000" y="3534"/>
                  </a:lnTo>
                  <a:lnTo>
                    <a:pt x="10608" y="4142"/>
                  </a:lnTo>
                  <a:lnTo>
                    <a:pt x="9887" y="4863"/>
                  </a:lnTo>
                  <a:lnTo>
                    <a:pt x="10608" y="558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7" name="Google Shape;897;p68"/>
          <p:cNvGrpSpPr/>
          <p:nvPr/>
        </p:nvGrpSpPr>
        <p:grpSpPr>
          <a:xfrm>
            <a:off x="7246135" y="1993271"/>
            <a:ext cx="317240" cy="396119"/>
            <a:chOff x="7246135" y="1993284"/>
            <a:chExt cx="317240" cy="396119"/>
          </a:xfrm>
        </p:grpSpPr>
        <p:sp>
          <p:nvSpPr>
            <p:cNvPr id="898" name="Google Shape;898;p68"/>
            <p:cNvSpPr/>
            <p:nvPr/>
          </p:nvSpPr>
          <p:spPr>
            <a:xfrm>
              <a:off x="7246135" y="2230784"/>
              <a:ext cx="317226" cy="158618"/>
            </a:xfrm>
            <a:custGeom>
              <a:rect b="b" l="l" r="r" t="t"/>
              <a:pathLst>
                <a:path extrusionOk="0" h="5884" w="11735">
                  <a:moveTo>
                    <a:pt x="10525" y="0"/>
                  </a:moveTo>
                  <a:cubicBezTo>
                    <a:pt x="10057" y="283"/>
                    <a:pt x="9527" y="431"/>
                    <a:pt x="8972" y="431"/>
                  </a:cubicBezTo>
                  <a:cubicBezTo>
                    <a:pt x="8418" y="431"/>
                    <a:pt x="7887" y="283"/>
                    <a:pt x="7420" y="0"/>
                  </a:cubicBezTo>
                  <a:cubicBezTo>
                    <a:pt x="6953" y="283"/>
                    <a:pt x="6422" y="431"/>
                    <a:pt x="5868" y="431"/>
                  </a:cubicBezTo>
                  <a:cubicBezTo>
                    <a:pt x="5313" y="431"/>
                    <a:pt x="4783" y="283"/>
                    <a:pt x="4315" y="0"/>
                  </a:cubicBezTo>
                  <a:cubicBezTo>
                    <a:pt x="3848" y="283"/>
                    <a:pt x="3318" y="431"/>
                    <a:pt x="2763" y="431"/>
                  </a:cubicBezTo>
                  <a:cubicBezTo>
                    <a:pt x="2210" y="431"/>
                    <a:pt x="1678" y="283"/>
                    <a:pt x="1212" y="0"/>
                  </a:cubicBezTo>
                  <a:cubicBezTo>
                    <a:pt x="842" y="224"/>
                    <a:pt x="430" y="363"/>
                    <a:pt x="0" y="412"/>
                  </a:cubicBezTo>
                  <a:cubicBezTo>
                    <a:pt x="212" y="3464"/>
                    <a:pt x="2762" y="5884"/>
                    <a:pt x="5868" y="5884"/>
                  </a:cubicBezTo>
                  <a:cubicBezTo>
                    <a:pt x="8973" y="5884"/>
                    <a:pt x="11523" y="3464"/>
                    <a:pt x="11735" y="412"/>
                  </a:cubicBezTo>
                  <a:cubicBezTo>
                    <a:pt x="11305" y="363"/>
                    <a:pt x="10895" y="224"/>
                    <a:pt x="10525"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68"/>
            <p:cNvSpPr/>
            <p:nvPr/>
          </p:nvSpPr>
          <p:spPr>
            <a:xfrm>
              <a:off x="7246135" y="1993284"/>
              <a:ext cx="317240" cy="225498"/>
            </a:xfrm>
            <a:custGeom>
              <a:rect b="b" l="l" r="r" t="t"/>
              <a:pathLst>
                <a:path extrusionOk="0" h="8351" w="11729">
                  <a:moveTo>
                    <a:pt x="1209" y="7722"/>
                  </a:moveTo>
                  <a:lnTo>
                    <a:pt x="1467" y="7918"/>
                  </a:lnTo>
                  <a:cubicBezTo>
                    <a:pt x="1842" y="8201"/>
                    <a:pt x="2289" y="8351"/>
                    <a:pt x="2760" y="8351"/>
                  </a:cubicBezTo>
                  <a:cubicBezTo>
                    <a:pt x="3232" y="8351"/>
                    <a:pt x="3679" y="8201"/>
                    <a:pt x="4054" y="7918"/>
                  </a:cubicBezTo>
                  <a:lnTo>
                    <a:pt x="4312" y="7722"/>
                  </a:lnTo>
                  <a:lnTo>
                    <a:pt x="4572" y="7918"/>
                  </a:lnTo>
                  <a:cubicBezTo>
                    <a:pt x="4947" y="8201"/>
                    <a:pt x="5394" y="8351"/>
                    <a:pt x="5865" y="8351"/>
                  </a:cubicBezTo>
                  <a:cubicBezTo>
                    <a:pt x="6335" y="8351"/>
                    <a:pt x="6784" y="8201"/>
                    <a:pt x="7159" y="7918"/>
                  </a:cubicBezTo>
                  <a:lnTo>
                    <a:pt x="7417" y="7722"/>
                  </a:lnTo>
                  <a:lnTo>
                    <a:pt x="7675" y="7918"/>
                  </a:lnTo>
                  <a:cubicBezTo>
                    <a:pt x="8050" y="8201"/>
                    <a:pt x="8499" y="8351"/>
                    <a:pt x="8969" y="8351"/>
                  </a:cubicBezTo>
                  <a:cubicBezTo>
                    <a:pt x="9440" y="8351"/>
                    <a:pt x="9887" y="8201"/>
                    <a:pt x="10262" y="7918"/>
                  </a:cubicBezTo>
                  <a:lnTo>
                    <a:pt x="10522" y="7722"/>
                  </a:lnTo>
                  <a:lnTo>
                    <a:pt x="10780" y="7918"/>
                  </a:lnTo>
                  <a:cubicBezTo>
                    <a:pt x="11062" y="8131"/>
                    <a:pt x="11385" y="8269"/>
                    <a:pt x="11729" y="8324"/>
                  </a:cubicBezTo>
                  <a:cubicBezTo>
                    <a:pt x="11632" y="7091"/>
                    <a:pt x="11150" y="5914"/>
                    <a:pt x="10344" y="4969"/>
                  </a:cubicBezTo>
                  <a:lnTo>
                    <a:pt x="6274" y="189"/>
                  </a:lnTo>
                  <a:cubicBezTo>
                    <a:pt x="6170" y="69"/>
                    <a:pt x="6022" y="0"/>
                    <a:pt x="5865" y="0"/>
                  </a:cubicBezTo>
                  <a:cubicBezTo>
                    <a:pt x="5707" y="0"/>
                    <a:pt x="5559" y="69"/>
                    <a:pt x="5457" y="189"/>
                  </a:cubicBezTo>
                  <a:lnTo>
                    <a:pt x="1385" y="4969"/>
                  </a:lnTo>
                  <a:cubicBezTo>
                    <a:pt x="580" y="5914"/>
                    <a:pt x="97" y="7091"/>
                    <a:pt x="0" y="8324"/>
                  </a:cubicBezTo>
                  <a:cubicBezTo>
                    <a:pt x="344" y="8269"/>
                    <a:pt x="667" y="8131"/>
                    <a:pt x="949" y="7918"/>
                  </a:cubicBezTo>
                  <a:lnTo>
                    <a:pt x="1209" y="772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0" name="Google Shape;900;p68"/>
          <p:cNvSpPr/>
          <p:nvPr/>
        </p:nvSpPr>
        <p:spPr>
          <a:xfrm>
            <a:off x="6592794" y="1993271"/>
            <a:ext cx="396974" cy="66878"/>
          </a:xfrm>
          <a:custGeom>
            <a:rect b="b" l="l" r="r" t="t"/>
            <a:pathLst>
              <a:path extrusionOk="0" h="2471" w="14662">
                <a:moveTo>
                  <a:pt x="13540" y="0"/>
                </a:moveTo>
                <a:cubicBezTo>
                  <a:pt x="13073" y="283"/>
                  <a:pt x="12542" y="432"/>
                  <a:pt x="11988" y="432"/>
                </a:cubicBezTo>
                <a:cubicBezTo>
                  <a:pt x="11433" y="432"/>
                  <a:pt x="10903" y="283"/>
                  <a:pt x="10435" y="0"/>
                </a:cubicBezTo>
                <a:cubicBezTo>
                  <a:pt x="9968" y="283"/>
                  <a:pt x="9438" y="432"/>
                  <a:pt x="8883" y="432"/>
                </a:cubicBezTo>
                <a:cubicBezTo>
                  <a:pt x="8328" y="432"/>
                  <a:pt x="7798" y="283"/>
                  <a:pt x="7332" y="0"/>
                </a:cubicBezTo>
                <a:cubicBezTo>
                  <a:pt x="6863" y="283"/>
                  <a:pt x="6333" y="432"/>
                  <a:pt x="5778" y="432"/>
                </a:cubicBezTo>
                <a:cubicBezTo>
                  <a:pt x="5225" y="432"/>
                  <a:pt x="4693" y="283"/>
                  <a:pt x="4227" y="0"/>
                </a:cubicBezTo>
                <a:cubicBezTo>
                  <a:pt x="3760" y="283"/>
                  <a:pt x="3228" y="432"/>
                  <a:pt x="2675" y="432"/>
                </a:cubicBezTo>
                <a:cubicBezTo>
                  <a:pt x="2120" y="432"/>
                  <a:pt x="1590" y="283"/>
                  <a:pt x="1123" y="0"/>
                </a:cubicBezTo>
                <a:cubicBezTo>
                  <a:pt x="778" y="209"/>
                  <a:pt x="398" y="345"/>
                  <a:pt x="0" y="401"/>
                </a:cubicBezTo>
                <a:lnTo>
                  <a:pt x="0" y="2428"/>
                </a:lnTo>
                <a:cubicBezTo>
                  <a:pt x="312" y="2365"/>
                  <a:pt x="605" y="2233"/>
                  <a:pt x="863" y="2037"/>
                </a:cubicBezTo>
                <a:lnTo>
                  <a:pt x="1123" y="1841"/>
                </a:lnTo>
                <a:lnTo>
                  <a:pt x="1382" y="2037"/>
                </a:lnTo>
                <a:cubicBezTo>
                  <a:pt x="1757" y="2321"/>
                  <a:pt x="2203" y="2471"/>
                  <a:pt x="2675" y="2471"/>
                </a:cubicBezTo>
                <a:cubicBezTo>
                  <a:pt x="3145" y="2471"/>
                  <a:pt x="3593" y="2321"/>
                  <a:pt x="3968" y="2037"/>
                </a:cubicBezTo>
                <a:lnTo>
                  <a:pt x="4227" y="1841"/>
                </a:lnTo>
                <a:lnTo>
                  <a:pt x="4487" y="2037"/>
                </a:lnTo>
                <a:cubicBezTo>
                  <a:pt x="4862" y="2321"/>
                  <a:pt x="5308" y="2471"/>
                  <a:pt x="5778" y="2471"/>
                </a:cubicBezTo>
                <a:cubicBezTo>
                  <a:pt x="6250" y="2471"/>
                  <a:pt x="6697" y="2321"/>
                  <a:pt x="7072" y="2037"/>
                </a:cubicBezTo>
                <a:lnTo>
                  <a:pt x="7332" y="1841"/>
                </a:lnTo>
                <a:lnTo>
                  <a:pt x="7590" y="2037"/>
                </a:lnTo>
                <a:cubicBezTo>
                  <a:pt x="7965" y="2321"/>
                  <a:pt x="8412" y="2471"/>
                  <a:pt x="8883" y="2471"/>
                </a:cubicBezTo>
                <a:cubicBezTo>
                  <a:pt x="9355" y="2471"/>
                  <a:pt x="9802" y="2321"/>
                  <a:pt x="10177" y="2037"/>
                </a:cubicBezTo>
                <a:lnTo>
                  <a:pt x="10435" y="1841"/>
                </a:lnTo>
                <a:lnTo>
                  <a:pt x="10695" y="2037"/>
                </a:lnTo>
                <a:cubicBezTo>
                  <a:pt x="11070" y="2321"/>
                  <a:pt x="11517" y="2471"/>
                  <a:pt x="11988" y="2471"/>
                </a:cubicBezTo>
                <a:cubicBezTo>
                  <a:pt x="12458" y="2471"/>
                  <a:pt x="12905" y="2321"/>
                  <a:pt x="13280" y="2037"/>
                </a:cubicBezTo>
                <a:lnTo>
                  <a:pt x="13540" y="1841"/>
                </a:lnTo>
                <a:lnTo>
                  <a:pt x="13798" y="2037"/>
                </a:lnTo>
                <a:cubicBezTo>
                  <a:pt x="14058" y="2233"/>
                  <a:pt x="14350" y="2365"/>
                  <a:pt x="14662" y="2428"/>
                </a:cubicBezTo>
                <a:lnTo>
                  <a:pt x="14662" y="401"/>
                </a:lnTo>
                <a:cubicBezTo>
                  <a:pt x="14265"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68"/>
          <p:cNvSpPr/>
          <p:nvPr/>
        </p:nvSpPr>
        <p:spPr>
          <a:xfrm>
            <a:off x="6592794" y="2071295"/>
            <a:ext cx="396974" cy="318096"/>
          </a:xfrm>
          <a:custGeom>
            <a:rect b="b" l="l" r="r" t="t"/>
            <a:pathLst>
              <a:path extrusionOk="0" h="11765" w="14662">
                <a:moveTo>
                  <a:pt x="11988" y="432"/>
                </a:moveTo>
                <a:cubicBezTo>
                  <a:pt x="11433" y="432"/>
                  <a:pt x="10903" y="284"/>
                  <a:pt x="10435" y="0"/>
                </a:cubicBezTo>
                <a:cubicBezTo>
                  <a:pt x="9968" y="284"/>
                  <a:pt x="9438" y="432"/>
                  <a:pt x="8883" y="432"/>
                </a:cubicBezTo>
                <a:cubicBezTo>
                  <a:pt x="8328" y="432"/>
                  <a:pt x="7798" y="284"/>
                  <a:pt x="7332" y="0"/>
                </a:cubicBezTo>
                <a:cubicBezTo>
                  <a:pt x="6863" y="284"/>
                  <a:pt x="6333" y="432"/>
                  <a:pt x="5778" y="432"/>
                </a:cubicBezTo>
                <a:cubicBezTo>
                  <a:pt x="5225" y="432"/>
                  <a:pt x="4693" y="284"/>
                  <a:pt x="4227" y="0"/>
                </a:cubicBezTo>
                <a:cubicBezTo>
                  <a:pt x="3760" y="284"/>
                  <a:pt x="3228" y="432"/>
                  <a:pt x="2675" y="432"/>
                </a:cubicBezTo>
                <a:cubicBezTo>
                  <a:pt x="2120" y="432"/>
                  <a:pt x="1590" y="284"/>
                  <a:pt x="1123" y="0"/>
                </a:cubicBezTo>
                <a:cubicBezTo>
                  <a:pt x="778" y="209"/>
                  <a:pt x="398" y="345"/>
                  <a:pt x="0" y="401"/>
                </a:cubicBezTo>
                <a:lnTo>
                  <a:pt x="0" y="2401"/>
                </a:lnTo>
                <a:lnTo>
                  <a:pt x="5882" y="2401"/>
                </a:lnTo>
                <a:cubicBezTo>
                  <a:pt x="6445" y="2401"/>
                  <a:pt x="6902" y="1944"/>
                  <a:pt x="6902" y="1381"/>
                </a:cubicBezTo>
                <a:lnTo>
                  <a:pt x="7760" y="1381"/>
                </a:lnTo>
                <a:cubicBezTo>
                  <a:pt x="7760" y="2417"/>
                  <a:pt x="6918" y="3260"/>
                  <a:pt x="5882" y="3260"/>
                </a:cubicBezTo>
                <a:lnTo>
                  <a:pt x="0" y="3260"/>
                </a:lnTo>
                <a:lnTo>
                  <a:pt x="0" y="4763"/>
                </a:lnTo>
                <a:lnTo>
                  <a:pt x="10435" y="4763"/>
                </a:lnTo>
                <a:lnTo>
                  <a:pt x="10435" y="3559"/>
                </a:lnTo>
                <a:lnTo>
                  <a:pt x="12960" y="6083"/>
                </a:lnTo>
                <a:lnTo>
                  <a:pt x="10435" y="8607"/>
                </a:lnTo>
                <a:lnTo>
                  <a:pt x="10435" y="7403"/>
                </a:lnTo>
                <a:lnTo>
                  <a:pt x="0" y="7403"/>
                </a:lnTo>
                <a:lnTo>
                  <a:pt x="0" y="8906"/>
                </a:lnTo>
                <a:lnTo>
                  <a:pt x="5882" y="8906"/>
                </a:lnTo>
                <a:cubicBezTo>
                  <a:pt x="6918" y="8906"/>
                  <a:pt x="7760" y="9749"/>
                  <a:pt x="7760" y="10784"/>
                </a:cubicBezTo>
                <a:lnTo>
                  <a:pt x="6902" y="10784"/>
                </a:lnTo>
                <a:cubicBezTo>
                  <a:pt x="6902" y="10222"/>
                  <a:pt x="6445" y="9765"/>
                  <a:pt x="5882" y="9765"/>
                </a:cubicBezTo>
                <a:lnTo>
                  <a:pt x="0" y="9765"/>
                </a:lnTo>
                <a:lnTo>
                  <a:pt x="0" y="11765"/>
                </a:lnTo>
                <a:lnTo>
                  <a:pt x="14662" y="11765"/>
                </a:lnTo>
                <a:lnTo>
                  <a:pt x="14662" y="401"/>
                </a:lnTo>
                <a:cubicBezTo>
                  <a:pt x="14265" y="345"/>
                  <a:pt x="13885" y="209"/>
                  <a:pt x="13540" y="0"/>
                </a:cubicBezTo>
                <a:cubicBezTo>
                  <a:pt x="13073" y="284"/>
                  <a:pt x="12542"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02" name="Google Shape;902;p68"/>
          <p:cNvGrpSpPr/>
          <p:nvPr/>
        </p:nvGrpSpPr>
        <p:grpSpPr>
          <a:xfrm>
            <a:off x="5955744" y="1993271"/>
            <a:ext cx="396964" cy="396118"/>
            <a:chOff x="5955744" y="1993284"/>
            <a:chExt cx="396964" cy="396118"/>
          </a:xfrm>
        </p:grpSpPr>
        <p:sp>
          <p:nvSpPr>
            <p:cNvPr id="903" name="Google Shape;903;p68"/>
            <p:cNvSpPr/>
            <p:nvPr/>
          </p:nvSpPr>
          <p:spPr>
            <a:xfrm>
              <a:off x="5955744" y="2192201"/>
              <a:ext cx="396964" cy="144908"/>
            </a:xfrm>
            <a:custGeom>
              <a:rect b="b" l="l" r="r" t="t"/>
              <a:pathLst>
                <a:path extrusionOk="0" h="5364" w="14663">
                  <a:moveTo>
                    <a:pt x="13540" y="0"/>
                  </a:moveTo>
                  <a:cubicBezTo>
                    <a:pt x="13073" y="283"/>
                    <a:pt x="12542" y="431"/>
                    <a:pt x="11988" y="431"/>
                  </a:cubicBezTo>
                  <a:cubicBezTo>
                    <a:pt x="11433" y="431"/>
                    <a:pt x="10903" y="283"/>
                    <a:pt x="10437" y="0"/>
                  </a:cubicBezTo>
                  <a:cubicBezTo>
                    <a:pt x="9968" y="283"/>
                    <a:pt x="9438" y="431"/>
                    <a:pt x="8883" y="431"/>
                  </a:cubicBezTo>
                  <a:cubicBezTo>
                    <a:pt x="8330" y="431"/>
                    <a:pt x="7798" y="283"/>
                    <a:pt x="7332" y="0"/>
                  </a:cubicBezTo>
                  <a:cubicBezTo>
                    <a:pt x="6865" y="283"/>
                    <a:pt x="6333" y="431"/>
                    <a:pt x="5780" y="431"/>
                  </a:cubicBezTo>
                  <a:cubicBezTo>
                    <a:pt x="5225" y="431"/>
                    <a:pt x="4695" y="283"/>
                    <a:pt x="4227" y="0"/>
                  </a:cubicBezTo>
                  <a:cubicBezTo>
                    <a:pt x="3760" y="283"/>
                    <a:pt x="3229" y="431"/>
                    <a:pt x="2675" y="431"/>
                  </a:cubicBezTo>
                  <a:cubicBezTo>
                    <a:pt x="2121" y="431"/>
                    <a:pt x="1590" y="283"/>
                    <a:pt x="1123" y="0"/>
                  </a:cubicBezTo>
                  <a:cubicBezTo>
                    <a:pt x="778" y="209"/>
                    <a:pt x="398" y="344"/>
                    <a:pt x="0" y="401"/>
                  </a:cubicBezTo>
                  <a:lnTo>
                    <a:pt x="0" y="5364"/>
                  </a:lnTo>
                  <a:cubicBezTo>
                    <a:pt x="3492" y="5297"/>
                    <a:pt x="5267" y="4414"/>
                    <a:pt x="7140" y="3481"/>
                  </a:cubicBezTo>
                  <a:cubicBezTo>
                    <a:pt x="9020" y="2545"/>
                    <a:pt x="10963" y="1578"/>
                    <a:pt x="14663" y="1508"/>
                  </a:cubicBezTo>
                  <a:lnTo>
                    <a:pt x="14663"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68"/>
            <p:cNvSpPr/>
            <p:nvPr/>
          </p:nvSpPr>
          <p:spPr>
            <a:xfrm>
              <a:off x="5955744" y="2256506"/>
              <a:ext cx="396964" cy="132895"/>
            </a:xfrm>
            <a:custGeom>
              <a:rect b="b" l="l" r="r" t="t"/>
              <a:pathLst>
                <a:path extrusionOk="0" h="4933" w="14663">
                  <a:moveTo>
                    <a:pt x="0" y="3855"/>
                  </a:moveTo>
                  <a:lnTo>
                    <a:pt x="0" y="4933"/>
                  </a:lnTo>
                  <a:lnTo>
                    <a:pt x="14663" y="4933"/>
                  </a:lnTo>
                  <a:lnTo>
                    <a:pt x="14663" y="0"/>
                  </a:lnTo>
                  <a:cubicBezTo>
                    <a:pt x="11170" y="66"/>
                    <a:pt x="9397" y="949"/>
                    <a:pt x="7523" y="1882"/>
                  </a:cubicBezTo>
                  <a:cubicBezTo>
                    <a:pt x="5642" y="2819"/>
                    <a:pt x="3700" y="3786"/>
                    <a:pt x="0" y="3855"/>
                  </a:cubicBezTo>
                  <a:close/>
                  <a:moveTo>
                    <a:pt x="12730" y="1068"/>
                  </a:moveTo>
                  <a:lnTo>
                    <a:pt x="13589" y="1068"/>
                  </a:lnTo>
                  <a:lnTo>
                    <a:pt x="13589" y="1927"/>
                  </a:lnTo>
                  <a:lnTo>
                    <a:pt x="12730" y="1927"/>
                  </a:lnTo>
                  <a:lnTo>
                    <a:pt x="12730" y="1068"/>
                  </a:lnTo>
                  <a:close/>
                  <a:moveTo>
                    <a:pt x="10798" y="3000"/>
                  </a:moveTo>
                  <a:lnTo>
                    <a:pt x="11657" y="3000"/>
                  </a:lnTo>
                  <a:lnTo>
                    <a:pt x="11657" y="3859"/>
                  </a:lnTo>
                  <a:lnTo>
                    <a:pt x="10798" y="3859"/>
                  </a:lnTo>
                  <a:lnTo>
                    <a:pt x="10798" y="300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68"/>
            <p:cNvSpPr/>
            <p:nvPr/>
          </p:nvSpPr>
          <p:spPr>
            <a:xfrm>
              <a:off x="6093785" y="1993284"/>
              <a:ext cx="120899" cy="120898"/>
            </a:xfrm>
            <a:custGeom>
              <a:rect b="b" l="l" r="r" t="t"/>
              <a:pathLst>
                <a:path extrusionOk="0" h="4455" w="4453">
                  <a:moveTo>
                    <a:pt x="4453" y="2227"/>
                  </a:moveTo>
                  <a:cubicBezTo>
                    <a:pt x="4453" y="3457"/>
                    <a:pt x="3457" y="4455"/>
                    <a:pt x="2227" y="4455"/>
                  </a:cubicBezTo>
                  <a:cubicBezTo>
                    <a:pt x="997" y="4455"/>
                    <a:pt x="0" y="3457"/>
                    <a:pt x="0" y="2227"/>
                  </a:cubicBezTo>
                  <a:cubicBezTo>
                    <a:pt x="0" y="997"/>
                    <a:pt x="997" y="0"/>
                    <a:pt x="2227" y="0"/>
                  </a:cubicBezTo>
                  <a:cubicBezTo>
                    <a:pt x="2817" y="0"/>
                    <a:pt x="3383" y="235"/>
                    <a:pt x="3802" y="652"/>
                  </a:cubicBezTo>
                  <a:cubicBezTo>
                    <a:pt x="4218" y="1070"/>
                    <a:pt x="4453" y="1637"/>
                    <a:pt x="4453" y="222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6" name="Google Shape;906;p68"/>
          <p:cNvGrpSpPr/>
          <p:nvPr/>
        </p:nvGrpSpPr>
        <p:grpSpPr>
          <a:xfrm>
            <a:off x="5332411" y="1993271"/>
            <a:ext cx="396131" cy="396129"/>
            <a:chOff x="5332411" y="1993284"/>
            <a:chExt cx="396131" cy="396129"/>
          </a:xfrm>
        </p:grpSpPr>
        <p:sp>
          <p:nvSpPr>
            <p:cNvPr id="907" name="Google Shape;907;p68"/>
            <p:cNvSpPr/>
            <p:nvPr/>
          </p:nvSpPr>
          <p:spPr>
            <a:xfrm>
              <a:off x="5332411" y="2051587"/>
              <a:ext cx="396131" cy="337825"/>
            </a:xfrm>
            <a:custGeom>
              <a:rect b="b" l="l" r="r" t="t"/>
              <a:pathLst>
                <a:path extrusionOk="0" h="12519" w="14662">
                  <a:moveTo>
                    <a:pt x="13540" y="0"/>
                  </a:moveTo>
                  <a:cubicBezTo>
                    <a:pt x="13116" y="257"/>
                    <a:pt x="12639" y="402"/>
                    <a:pt x="12140" y="427"/>
                  </a:cubicBezTo>
                  <a:lnTo>
                    <a:pt x="12140" y="5165"/>
                  </a:lnTo>
                  <a:lnTo>
                    <a:pt x="10208" y="7097"/>
                  </a:lnTo>
                  <a:lnTo>
                    <a:pt x="10208" y="8546"/>
                  </a:lnTo>
                  <a:lnTo>
                    <a:pt x="7331" y="11423"/>
                  </a:lnTo>
                  <a:lnTo>
                    <a:pt x="4454" y="8546"/>
                  </a:lnTo>
                  <a:lnTo>
                    <a:pt x="4454" y="7097"/>
                  </a:lnTo>
                  <a:lnTo>
                    <a:pt x="2522" y="5165"/>
                  </a:lnTo>
                  <a:lnTo>
                    <a:pt x="2522" y="427"/>
                  </a:lnTo>
                  <a:cubicBezTo>
                    <a:pt x="2023" y="402"/>
                    <a:pt x="1546" y="257"/>
                    <a:pt x="1122" y="0"/>
                  </a:cubicBezTo>
                  <a:cubicBezTo>
                    <a:pt x="778" y="209"/>
                    <a:pt x="398" y="344"/>
                    <a:pt x="0" y="401"/>
                  </a:cubicBezTo>
                  <a:lnTo>
                    <a:pt x="0" y="12519"/>
                  </a:lnTo>
                  <a:lnTo>
                    <a:pt x="14662" y="12519"/>
                  </a:lnTo>
                  <a:lnTo>
                    <a:pt x="14662" y="401"/>
                  </a:lnTo>
                  <a:cubicBezTo>
                    <a:pt x="14264"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68"/>
            <p:cNvSpPr/>
            <p:nvPr/>
          </p:nvSpPr>
          <p:spPr>
            <a:xfrm>
              <a:off x="5542475" y="2062733"/>
              <a:ext cx="42872" cy="252934"/>
            </a:xfrm>
            <a:custGeom>
              <a:rect b="b" l="l" r="r" t="t"/>
              <a:pathLst>
                <a:path extrusionOk="0" h="9348" w="1588">
                  <a:moveTo>
                    <a:pt x="1588" y="7760"/>
                  </a:moveTo>
                  <a:lnTo>
                    <a:pt x="1588" y="0"/>
                  </a:lnTo>
                  <a:lnTo>
                    <a:pt x="0" y="0"/>
                  </a:lnTo>
                  <a:lnTo>
                    <a:pt x="0" y="9348"/>
                  </a:lnTo>
                  <a:lnTo>
                    <a:pt x="1588" y="776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68"/>
            <p:cNvSpPr/>
            <p:nvPr/>
          </p:nvSpPr>
          <p:spPr>
            <a:xfrm>
              <a:off x="5475598" y="2062733"/>
              <a:ext cx="43729" cy="252934"/>
            </a:xfrm>
            <a:custGeom>
              <a:rect b="b" l="l" r="r" t="t"/>
              <a:pathLst>
                <a:path extrusionOk="0" h="9348" w="1589">
                  <a:moveTo>
                    <a:pt x="1589" y="9348"/>
                  </a:moveTo>
                  <a:lnTo>
                    <a:pt x="1589" y="0"/>
                  </a:lnTo>
                  <a:lnTo>
                    <a:pt x="0" y="0"/>
                  </a:lnTo>
                  <a:lnTo>
                    <a:pt x="0" y="7760"/>
                  </a:lnTo>
                  <a:lnTo>
                    <a:pt x="1589" y="934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68"/>
            <p:cNvSpPr/>
            <p:nvPr/>
          </p:nvSpPr>
          <p:spPr>
            <a:xfrm>
              <a:off x="5424154" y="2062733"/>
              <a:ext cx="28295" cy="147477"/>
            </a:xfrm>
            <a:custGeom>
              <a:rect b="b" l="l" r="r" t="t"/>
              <a:pathLst>
                <a:path extrusionOk="0" h="5451" w="1073">
                  <a:moveTo>
                    <a:pt x="1073" y="0"/>
                  </a:moveTo>
                  <a:lnTo>
                    <a:pt x="0" y="0"/>
                  </a:lnTo>
                  <a:lnTo>
                    <a:pt x="0" y="4378"/>
                  </a:lnTo>
                  <a:lnTo>
                    <a:pt x="1073" y="5451"/>
                  </a:lnTo>
                  <a:lnTo>
                    <a:pt x="1073"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68"/>
            <p:cNvSpPr/>
            <p:nvPr/>
          </p:nvSpPr>
          <p:spPr>
            <a:xfrm>
              <a:off x="5608495" y="2062733"/>
              <a:ext cx="29151" cy="147477"/>
            </a:xfrm>
            <a:custGeom>
              <a:rect b="b" l="l" r="r" t="t"/>
              <a:pathLst>
                <a:path extrusionOk="0" h="5451" w="1073">
                  <a:moveTo>
                    <a:pt x="1073" y="0"/>
                  </a:moveTo>
                  <a:lnTo>
                    <a:pt x="0" y="0"/>
                  </a:lnTo>
                  <a:lnTo>
                    <a:pt x="0" y="5451"/>
                  </a:lnTo>
                  <a:lnTo>
                    <a:pt x="1073" y="4378"/>
                  </a:lnTo>
                  <a:lnTo>
                    <a:pt x="1073"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68"/>
            <p:cNvSpPr/>
            <p:nvPr/>
          </p:nvSpPr>
          <p:spPr>
            <a:xfrm>
              <a:off x="5456735" y="1993284"/>
              <a:ext cx="147465" cy="46302"/>
            </a:xfrm>
            <a:custGeom>
              <a:rect b="b" l="l" r="r" t="t"/>
              <a:pathLst>
                <a:path extrusionOk="0" h="1716" w="5437">
                  <a:moveTo>
                    <a:pt x="4900" y="643"/>
                  </a:moveTo>
                  <a:lnTo>
                    <a:pt x="3788" y="643"/>
                  </a:lnTo>
                  <a:lnTo>
                    <a:pt x="2718" y="0"/>
                  </a:lnTo>
                  <a:lnTo>
                    <a:pt x="1648" y="643"/>
                  </a:lnTo>
                  <a:lnTo>
                    <a:pt x="536" y="643"/>
                  </a:lnTo>
                  <a:lnTo>
                    <a:pt x="0" y="1716"/>
                  </a:lnTo>
                  <a:lnTo>
                    <a:pt x="5437" y="1716"/>
                  </a:lnTo>
                  <a:lnTo>
                    <a:pt x="4900" y="64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3" name="Google Shape;913;p68"/>
          <p:cNvGrpSpPr/>
          <p:nvPr/>
        </p:nvGrpSpPr>
        <p:grpSpPr>
          <a:xfrm>
            <a:off x="4700506" y="1993271"/>
            <a:ext cx="396131" cy="396120"/>
            <a:chOff x="4700506" y="1993284"/>
            <a:chExt cx="396131" cy="396120"/>
          </a:xfrm>
        </p:grpSpPr>
        <p:sp>
          <p:nvSpPr>
            <p:cNvPr id="914" name="Google Shape;914;p68"/>
            <p:cNvSpPr/>
            <p:nvPr/>
          </p:nvSpPr>
          <p:spPr>
            <a:xfrm>
              <a:off x="4700506" y="1993284"/>
              <a:ext cx="396131" cy="66878"/>
            </a:xfrm>
            <a:custGeom>
              <a:rect b="b" l="l" r="r" t="t"/>
              <a:pathLst>
                <a:path extrusionOk="0" h="2471" w="14662">
                  <a:moveTo>
                    <a:pt x="13540" y="0"/>
                  </a:moveTo>
                  <a:cubicBezTo>
                    <a:pt x="13073" y="283"/>
                    <a:pt x="12542" y="432"/>
                    <a:pt x="11988" y="432"/>
                  </a:cubicBezTo>
                  <a:cubicBezTo>
                    <a:pt x="11433" y="432"/>
                    <a:pt x="10903" y="283"/>
                    <a:pt x="10436" y="0"/>
                  </a:cubicBezTo>
                  <a:cubicBezTo>
                    <a:pt x="9968" y="283"/>
                    <a:pt x="9438" y="432"/>
                    <a:pt x="8883" y="432"/>
                  </a:cubicBezTo>
                  <a:cubicBezTo>
                    <a:pt x="8329" y="432"/>
                    <a:pt x="7798" y="283"/>
                    <a:pt x="7331" y="0"/>
                  </a:cubicBezTo>
                  <a:cubicBezTo>
                    <a:pt x="6864" y="283"/>
                    <a:pt x="6333" y="432"/>
                    <a:pt x="5779" y="432"/>
                  </a:cubicBezTo>
                  <a:cubicBezTo>
                    <a:pt x="5225" y="432"/>
                    <a:pt x="4694" y="283"/>
                    <a:pt x="4227" y="0"/>
                  </a:cubicBezTo>
                  <a:cubicBezTo>
                    <a:pt x="3760" y="283"/>
                    <a:pt x="3229" y="432"/>
                    <a:pt x="2675" y="432"/>
                  </a:cubicBezTo>
                  <a:cubicBezTo>
                    <a:pt x="2121" y="432"/>
                    <a:pt x="1590" y="283"/>
                    <a:pt x="1123" y="0"/>
                  </a:cubicBezTo>
                  <a:cubicBezTo>
                    <a:pt x="778" y="209"/>
                    <a:pt x="398" y="345"/>
                    <a:pt x="0" y="401"/>
                  </a:cubicBezTo>
                  <a:lnTo>
                    <a:pt x="0" y="2428"/>
                  </a:lnTo>
                  <a:cubicBezTo>
                    <a:pt x="312" y="2365"/>
                    <a:pt x="605" y="2233"/>
                    <a:pt x="864" y="2037"/>
                  </a:cubicBezTo>
                  <a:lnTo>
                    <a:pt x="1123" y="1841"/>
                  </a:lnTo>
                  <a:lnTo>
                    <a:pt x="1382" y="2037"/>
                  </a:lnTo>
                  <a:cubicBezTo>
                    <a:pt x="1757" y="2321"/>
                    <a:pt x="2204" y="2471"/>
                    <a:pt x="2675" y="2471"/>
                  </a:cubicBezTo>
                  <a:cubicBezTo>
                    <a:pt x="3146" y="2471"/>
                    <a:pt x="3593" y="2321"/>
                    <a:pt x="3968" y="2037"/>
                  </a:cubicBezTo>
                  <a:lnTo>
                    <a:pt x="4227" y="1841"/>
                  </a:lnTo>
                  <a:lnTo>
                    <a:pt x="4486" y="2037"/>
                  </a:lnTo>
                  <a:cubicBezTo>
                    <a:pt x="4861" y="2321"/>
                    <a:pt x="5308" y="2471"/>
                    <a:pt x="5779" y="2471"/>
                  </a:cubicBezTo>
                  <a:cubicBezTo>
                    <a:pt x="6250" y="2471"/>
                    <a:pt x="6697" y="2321"/>
                    <a:pt x="7072" y="2037"/>
                  </a:cubicBezTo>
                  <a:lnTo>
                    <a:pt x="7331" y="1841"/>
                  </a:lnTo>
                  <a:lnTo>
                    <a:pt x="7590" y="2037"/>
                  </a:lnTo>
                  <a:cubicBezTo>
                    <a:pt x="7965" y="2321"/>
                    <a:pt x="8412" y="2471"/>
                    <a:pt x="8883" y="2471"/>
                  </a:cubicBezTo>
                  <a:cubicBezTo>
                    <a:pt x="9354" y="2471"/>
                    <a:pt x="9802" y="2321"/>
                    <a:pt x="10177" y="2037"/>
                  </a:cubicBezTo>
                  <a:lnTo>
                    <a:pt x="10436" y="1841"/>
                  </a:lnTo>
                  <a:lnTo>
                    <a:pt x="10695" y="2037"/>
                  </a:lnTo>
                  <a:cubicBezTo>
                    <a:pt x="11069" y="2321"/>
                    <a:pt x="11517" y="2471"/>
                    <a:pt x="11988" y="2471"/>
                  </a:cubicBezTo>
                  <a:cubicBezTo>
                    <a:pt x="12459" y="2471"/>
                    <a:pt x="12906" y="2321"/>
                    <a:pt x="13281" y="2037"/>
                  </a:cubicBezTo>
                  <a:lnTo>
                    <a:pt x="13540" y="1841"/>
                  </a:lnTo>
                  <a:lnTo>
                    <a:pt x="13799" y="2037"/>
                  </a:lnTo>
                  <a:cubicBezTo>
                    <a:pt x="14058" y="2233"/>
                    <a:pt x="14351" y="2365"/>
                    <a:pt x="14662" y="2428"/>
                  </a:cubicBezTo>
                  <a:lnTo>
                    <a:pt x="14662" y="401"/>
                  </a:lnTo>
                  <a:cubicBezTo>
                    <a:pt x="14264"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68"/>
            <p:cNvSpPr/>
            <p:nvPr/>
          </p:nvSpPr>
          <p:spPr>
            <a:xfrm>
              <a:off x="4700506" y="2071307"/>
              <a:ext cx="396131" cy="318096"/>
            </a:xfrm>
            <a:custGeom>
              <a:rect b="b" l="l" r="r" t="t"/>
              <a:pathLst>
                <a:path extrusionOk="0" h="11765" w="14662">
                  <a:moveTo>
                    <a:pt x="11988" y="432"/>
                  </a:moveTo>
                  <a:cubicBezTo>
                    <a:pt x="11433" y="432"/>
                    <a:pt x="10903" y="284"/>
                    <a:pt x="10436" y="0"/>
                  </a:cubicBezTo>
                  <a:cubicBezTo>
                    <a:pt x="9968" y="284"/>
                    <a:pt x="9438" y="432"/>
                    <a:pt x="8883" y="432"/>
                  </a:cubicBezTo>
                  <a:cubicBezTo>
                    <a:pt x="8329" y="432"/>
                    <a:pt x="7798" y="284"/>
                    <a:pt x="7331" y="0"/>
                  </a:cubicBezTo>
                  <a:cubicBezTo>
                    <a:pt x="6864" y="284"/>
                    <a:pt x="6333" y="432"/>
                    <a:pt x="5779" y="432"/>
                  </a:cubicBezTo>
                  <a:cubicBezTo>
                    <a:pt x="5225" y="432"/>
                    <a:pt x="4694" y="284"/>
                    <a:pt x="4227" y="0"/>
                  </a:cubicBezTo>
                  <a:cubicBezTo>
                    <a:pt x="3760" y="284"/>
                    <a:pt x="3229" y="432"/>
                    <a:pt x="2675" y="432"/>
                  </a:cubicBezTo>
                  <a:cubicBezTo>
                    <a:pt x="2121" y="432"/>
                    <a:pt x="1590" y="284"/>
                    <a:pt x="1123" y="0"/>
                  </a:cubicBezTo>
                  <a:cubicBezTo>
                    <a:pt x="778" y="209"/>
                    <a:pt x="398" y="345"/>
                    <a:pt x="0" y="401"/>
                  </a:cubicBezTo>
                  <a:lnTo>
                    <a:pt x="0" y="11765"/>
                  </a:lnTo>
                  <a:lnTo>
                    <a:pt x="14662" y="11765"/>
                  </a:lnTo>
                  <a:lnTo>
                    <a:pt x="14662" y="401"/>
                  </a:lnTo>
                  <a:cubicBezTo>
                    <a:pt x="14264" y="345"/>
                    <a:pt x="13885" y="209"/>
                    <a:pt x="13540" y="0"/>
                  </a:cubicBezTo>
                  <a:cubicBezTo>
                    <a:pt x="13073" y="284"/>
                    <a:pt x="12542" y="432"/>
                    <a:pt x="11988" y="432"/>
                  </a:cubicBezTo>
                  <a:close/>
                  <a:moveTo>
                    <a:pt x="2245" y="2588"/>
                  </a:moveTo>
                  <a:lnTo>
                    <a:pt x="3104" y="2588"/>
                  </a:lnTo>
                  <a:lnTo>
                    <a:pt x="3104" y="3447"/>
                  </a:lnTo>
                  <a:lnTo>
                    <a:pt x="2245" y="3447"/>
                  </a:lnTo>
                  <a:lnTo>
                    <a:pt x="2245" y="2588"/>
                  </a:lnTo>
                  <a:close/>
                  <a:moveTo>
                    <a:pt x="3104" y="10597"/>
                  </a:moveTo>
                  <a:lnTo>
                    <a:pt x="2245" y="10597"/>
                  </a:lnTo>
                  <a:lnTo>
                    <a:pt x="2245" y="9738"/>
                  </a:lnTo>
                  <a:lnTo>
                    <a:pt x="3104" y="9738"/>
                  </a:lnTo>
                  <a:lnTo>
                    <a:pt x="3104" y="10597"/>
                  </a:lnTo>
                  <a:close/>
                  <a:moveTo>
                    <a:pt x="3874" y="8189"/>
                  </a:moveTo>
                  <a:lnTo>
                    <a:pt x="3179" y="8694"/>
                  </a:lnTo>
                  <a:lnTo>
                    <a:pt x="2675" y="8000"/>
                  </a:lnTo>
                  <a:lnTo>
                    <a:pt x="2171" y="8694"/>
                  </a:lnTo>
                  <a:lnTo>
                    <a:pt x="1476" y="8189"/>
                  </a:lnTo>
                  <a:lnTo>
                    <a:pt x="1980" y="7495"/>
                  </a:lnTo>
                  <a:lnTo>
                    <a:pt x="1164" y="7230"/>
                  </a:lnTo>
                  <a:lnTo>
                    <a:pt x="1429" y="6413"/>
                  </a:lnTo>
                  <a:lnTo>
                    <a:pt x="2245" y="6678"/>
                  </a:lnTo>
                  <a:lnTo>
                    <a:pt x="2245" y="5821"/>
                  </a:lnTo>
                  <a:lnTo>
                    <a:pt x="3104" y="5821"/>
                  </a:lnTo>
                  <a:lnTo>
                    <a:pt x="3104" y="6678"/>
                  </a:lnTo>
                  <a:lnTo>
                    <a:pt x="3920" y="6413"/>
                  </a:lnTo>
                  <a:lnTo>
                    <a:pt x="4186" y="7230"/>
                  </a:lnTo>
                  <a:lnTo>
                    <a:pt x="3370" y="7495"/>
                  </a:lnTo>
                  <a:lnTo>
                    <a:pt x="3874" y="8189"/>
                  </a:lnTo>
                  <a:close/>
                  <a:moveTo>
                    <a:pt x="6795" y="8665"/>
                  </a:moveTo>
                  <a:lnTo>
                    <a:pt x="5936" y="8665"/>
                  </a:lnTo>
                  <a:lnTo>
                    <a:pt x="5936" y="7806"/>
                  </a:lnTo>
                  <a:lnTo>
                    <a:pt x="6795" y="7806"/>
                  </a:lnTo>
                  <a:lnTo>
                    <a:pt x="6795" y="8665"/>
                  </a:lnTo>
                  <a:close/>
                  <a:moveTo>
                    <a:pt x="8727" y="10597"/>
                  </a:moveTo>
                  <a:lnTo>
                    <a:pt x="7868" y="10597"/>
                  </a:lnTo>
                  <a:lnTo>
                    <a:pt x="7868" y="9738"/>
                  </a:lnTo>
                  <a:lnTo>
                    <a:pt x="8727" y="9738"/>
                  </a:lnTo>
                  <a:lnTo>
                    <a:pt x="8727" y="10597"/>
                  </a:lnTo>
                  <a:close/>
                  <a:moveTo>
                    <a:pt x="8026" y="3243"/>
                  </a:moveTo>
                  <a:lnTo>
                    <a:pt x="8531" y="3937"/>
                  </a:lnTo>
                  <a:lnTo>
                    <a:pt x="7836" y="4442"/>
                  </a:lnTo>
                  <a:lnTo>
                    <a:pt x="7331" y="3748"/>
                  </a:lnTo>
                  <a:lnTo>
                    <a:pt x="6827" y="4442"/>
                  </a:lnTo>
                  <a:lnTo>
                    <a:pt x="6132" y="3937"/>
                  </a:lnTo>
                  <a:lnTo>
                    <a:pt x="6636" y="3243"/>
                  </a:lnTo>
                  <a:lnTo>
                    <a:pt x="5820" y="2978"/>
                  </a:lnTo>
                  <a:lnTo>
                    <a:pt x="6086" y="2161"/>
                  </a:lnTo>
                  <a:lnTo>
                    <a:pt x="6902" y="2426"/>
                  </a:lnTo>
                  <a:lnTo>
                    <a:pt x="6902" y="1569"/>
                  </a:lnTo>
                  <a:lnTo>
                    <a:pt x="7761" y="1569"/>
                  </a:lnTo>
                  <a:lnTo>
                    <a:pt x="7761" y="2426"/>
                  </a:lnTo>
                  <a:lnTo>
                    <a:pt x="8577" y="2161"/>
                  </a:lnTo>
                  <a:lnTo>
                    <a:pt x="8842" y="2978"/>
                  </a:lnTo>
                  <a:lnTo>
                    <a:pt x="8026" y="3243"/>
                  </a:lnTo>
                  <a:close/>
                  <a:moveTo>
                    <a:pt x="11558" y="4908"/>
                  </a:moveTo>
                  <a:lnTo>
                    <a:pt x="12417" y="4908"/>
                  </a:lnTo>
                  <a:lnTo>
                    <a:pt x="12417" y="5767"/>
                  </a:lnTo>
                  <a:lnTo>
                    <a:pt x="11558" y="5767"/>
                  </a:lnTo>
                  <a:lnTo>
                    <a:pt x="11558" y="4908"/>
                  </a:lnTo>
                  <a:close/>
                  <a:moveTo>
                    <a:pt x="13187" y="9155"/>
                  </a:moveTo>
                  <a:lnTo>
                    <a:pt x="12492" y="9660"/>
                  </a:lnTo>
                  <a:lnTo>
                    <a:pt x="11988" y="8966"/>
                  </a:lnTo>
                  <a:lnTo>
                    <a:pt x="11484" y="9660"/>
                  </a:lnTo>
                  <a:lnTo>
                    <a:pt x="10788" y="9155"/>
                  </a:lnTo>
                  <a:lnTo>
                    <a:pt x="11293" y="8461"/>
                  </a:lnTo>
                  <a:lnTo>
                    <a:pt x="10477" y="8196"/>
                  </a:lnTo>
                  <a:lnTo>
                    <a:pt x="10742" y="7379"/>
                  </a:lnTo>
                  <a:lnTo>
                    <a:pt x="11558" y="7644"/>
                  </a:lnTo>
                  <a:lnTo>
                    <a:pt x="11558" y="6786"/>
                  </a:lnTo>
                  <a:lnTo>
                    <a:pt x="12417" y="6786"/>
                  </a:lnTo>
                  <a:lnTo>
                    <a:pt x="12417" y="7644"/>
                  </a:lnTo>
                  <a:lnTo>
                    <a:pt x="13233" y="7379"/>
                  </a:lnTo>
                  <a:lnTo>
                    <a:pt x="13499" y="8196"/>
                  </a:lnTo>
                  <a:lnTo>
                    <a:pt x="12683" y="8461"/>
                  </a:lnTo>
                  <a:lnTo>
                    <a:pt x="13187" y="915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68"/>
          <p:cNvGrpSpPr/>
          <p:nvPr/>
        </p:nvGrpSpPr>
        <p:grpSpPr>
          <a:xfrm>
            <a:off x="6592794" y="1431672"/>
            <a:ext cx="396974" cy="396123"/>
            <a:chOff x="6592794" y="1431685"/>
            <a:chExt cx="396974" cy="396123"/>
          </a:xfrm>
        </p:grpSpPr>
        <p:sp>
          <p:nvSpPr>
            <p:cNvPr id="917" name="Google Shape;917;p68"/>
            <p:cNvSpPr/>
            <p:nvPr/>
          </p:nvSpPr>
          <p:spPr>
            <a:xfrm>
              <a:off x="6592794" y="1761785"/>
              <a:ext cx="396974" cy="66023"/>
            </a:xfrm>
            <a:custGeom>
              <a:rect b="b" l="l" r="r" t="t"/>
              <a:pathLst>
                <a:path extrusionOk="0" h="2470" w="14662">
                  <a:moveTo>
                    <a:pt x="11988" y="431"/>
                  </a:move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70"/>
                  </a:lnTo>
                  <a:lnTo>
                    <a:pt x="14662" y="2470"/>
                  </a:lnTo>
                  <a:lnTo>
                    <a:pt x="14662" y="401"/>
                  </a:lnTo>
                  <a:cubicBezTo>
                    <a:pt x="14265" y="344"/>
                    <a:pt x="13885" y="209"/>
                    <a:pt x="13540" y="0"/>
                  </a:cubicBezTo>
                  <a:cubicBezTo>
                    <a:pt x="13073" y="283"/>
                    <a:pt x="12542"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68"/>
            <p:cNvSpPr/>
            <p:nvPr/>
          </p:nvSpPr>
          <p:spPr>
            <a:xfrm>
              <a:off x="6592794" y="1604880"/>
              <a:ext cx="396974" cy="66881"/>
            </a:xfrm>
            <a:custGeom>
              <a:rect b="b" l="l" r="r" t="t"/>
              <a:pathLst>
                <a:path extrusionOk="0" h="2470" w="14662">
                  <a:moveTo>
                    <a:pt x="13540" y="0"/>
                  </a:moveTo>
                  <a:cubicBezTo>
                    <a:pt x="13073" y="283"/>
                    <a:pt x="12542" y="431"/>
                    <a:pt x="11988" y="431"/>
                  </a:cubicBez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27"/>
                  </a:lnTo>
                  <a:cubicBezTo>
                    <a:pt x="312" y="2364"/>
                    <a:pt x="605" y="2232"/>
                    <a:pt x="863" y="2037"/>
                  </a:cubicBezTo>
                  <a:lnTo>
                    <a:pt x="1123" y="1841"/>
                  </a:lnTo>
                  <a:lnTo>
                    <a:pt x="1382" y="2037"/>
                  </a:lnTo>
                  <a:cubicBezTo>
                    <a:pt x="1757" y="2320"/>
                    <a:pt x="2203" y="2470"/>
                    <a:pt x="2675" y="2470"/>
                  </a:cubicBezTo>
                  <a:cubicBezTo>
                    <a:pt x="3145" y="2470"/>
                    <a:pt x="3593" y="2320"/>
                    <a:pt x="3968" y="2037"/>
                  </a:cubicBezTo>
                  <a:lnTo>
                    <a:pt x="4227" y="1841"/>
                  </a:lnTo>
                  <a:lnTo>
                    <a:pt x="4487" y="2037"/>
                  </a:lnTo>
                  <a:cubicBezTo>
                    <a:pt x="4862" y="2320"/>
                    <a:pt x="5308" y="2470"/>
                    <a:pt x="5778" y="2470"/>
                  </a:cubicBezTo>
                  <a:cubicBezTo>
                    <a:pt x="6250" y="2470"/>
                    <a:pt x="6697" y="2320"/>
                    <a:pt x="7072" y="2037"/>
                  </a:cubicBezTo>
                  <a:lnTo>
                    <a:pt x="7332" y="1841"/>
                  </a:lnTo>
                  <a:lnTo>
                    <a:pt x="7590" y="2037"/>
                  </a:lnTo>
                  <a:cubicBezTo>
                    <a:pt x="7965" y="2320"/>
                    <a:pt x="8412" y="2470"/>
                    <a:pt x="8883" y="2470"/>
                  </a:cubicBezTo>
                  <a:cubicBezTo>
                    <a:pt x="9355" y="2470"/>
                    <a:pt x="9802" y="2320"/>
                    <a:pt x="10177" y="2037"/>
                  </a:cubicBezTo>
                  <a:lnTo>
                    <a:pt x="10435" y="1841"/>
                  </a:lnTo>
                  <a:lnTo>
                    <a:pt x="10695" y="2037"/>
                  </a:lnTo>
                  <a:cubicBezTo>
                    <a:pt x="11070" y="2320"/>
                    <a:pt x="11517" y="2470"/>
                    <a:pt x="11988" y="2470"/>
                  </a:cubicBezTo>
                  <a:cubicBezTo>
                    <a:pt x="12458" y="2470"/>
                    <a:pt x="12905" y="2320"/>
                    <a:pt x="13280" y="2037"/>
                  </a:cubicBezTo>
                  <a:lnTo>
                    <a:pt x="13540" y="1841"/>
                  </a:lnTo>
                  <a:lnTo>
                    <a:pt x="13798" y="2037"/>
                  </a:lnTo>
                  <a:cubicBezTo>
                    <a:pt x="14058" y="2232"/>
                    <a:pt x="14350" y="2364"/>
                    <a:pt x="14662" y="2427"/>
                  </a:cubicBezTo>
                  <a:lnTo>
                    <a:pt x="14662" y="401"/>
                  </a:lnTo>
                  <a:cubicBezTo>
                    <a:pt x="14265" y="344"/>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68"/>
            <p:cNvSpPr/>
            <p:nvPr/>
          </p:nvSpPr>
          <p:spPr>
            <a:xfrm>
              <a:off x="6592794" y="1682904"/>
              <a:ext cx="396974" cy="66881"/>
            </a:xfrm>
            <a:custGeom>
              <a:rect b="b" l="l" r="r" t="t"/>
              <a:pathLst>
                <a:path extrusionOk="0" h="2470" w="14662">
                  <a:moveTo>
                    <a:pt x="11988" y="431"/>
                  </a:moveTo>
                  <a:cubicBezTo>
                    <a:pt x="11433" y="431"/>
                    <a:pt x="10903" y="283"/>
                    <a:pt x="10435" y="0"/>
                  </a:cubicBezTo>
                  <a:cubicBezTo>
                    <a:pt x="9968" y="283"/>
                    <a:pt x="9438" y="431"/>
                    <a:pt x="8883" y="431"/>
                  </a:cubicBezTo>
                  <a:cubicBezTo>
                    <a:pt x="8328" y="431"/>
                    <a:pt x="7798" y="283"/>
                    <a:pt x="7332" y="0"/>
                  </a:cubicBezTo>
                  <a:cubicBezTo>
                    <a:pt x="6863" y="283"/>
                    <a:pt x="6333" y="431"/>
                    <a:pt x="5778" y="431"/>
                  </a:cubicBezTo>
                  <a:cubicBezTo>
                    <a:pt x="5225" y="431"/>
                    <a:pt x="4693" y="283"/>
                    <a:pt x="4227" y="0"/>
                  </a:cubicBezTo>
                  <a:cubicBezTo>
                    <a:pt x="3760" y="283"/>
                    <a:pt x="3228" y="431"/>
                    <a:pt x="2675" y="431"/>
                  </a:cubicBezTo>
                  <a:cubicBezTo>
                    <a:pt x="2120" y="431"/>
                    <a:pt x="1590" y="283"/>
                    <a:pt x="1123" y="0"/>
                  </a:cubicBezTo>
                  <a:cubicBezTo>
                    <a:pt x="778" y="209"/>
                    <a:pt x="398" y="344"/>
                    <a:pt x="0" y="401"/>
                  </a:cubicBezTo>
                  <a:lnTo>
                    <a:pt x="0" y="2427"/>
                  </a:lnTo>
                  <a:cubicBezTo>
                    <a:pt x="312" y="2364"/>
                    <a:pt x="605" y="2232"/>
                    <a:pt x="863" y="2037"/>
                  </a:cubicBezTo>
                  <a:lnTo>
                    <a:pt x="1123" y="1841"/>
                  </a:lnTo>
                  <a:lnTo>
                    <a:pt x="1382" y="2037"/>
                  </a:lnTo>
                  <a:cubicBezTo>
                    <a:pt x="1757" y="2320"/>
                    <a:pt x="2203" y="2470"/>
                    <a:pt x="2675" y="2470"/>
                  </a:cubicBezTo>
                  <a:cubicBezTo>
                    <a:pt x="3145" y="2470"/>
                    <a:pt x="3593" y="2320"/>
                    <a:pt x="3968" y="2037"/>
                  </a:cubicBezTo>
                  <a:lnTo>
                    <a:pt x="4227" y="1841"/>
                  </a:lnTo>
                  <a:lnTo>
                    <a:pt x="4487" y="2037"/>
                  </a:lnTo>
                  <a:cubicBezTo>
                    <a:pt x="4862" y="2320"/>
                    <a:pt x="5308" y="2470"/>
                    <a:pt x="5778" y="2470"/>
                  </a:cubicBezTo>
                  <a:cubicBezTo>
                    <a:pt x="6250" y="2470"/>
                    <a:pt x="6697" y="2320"/>
                    <a:pt x="7072" y="2037"/>
                  </a:cubicBezTo>
                  <a:lnTo>
                    <a:pt x="7332" y="1841"/>
                  </a:lnTo>
                  <a:lnTo>
                    <a:pt x="7590" y="2037"/>
                  </a:lnTo>
                  <a:cubicBezTo>
                    <a:pt x="7965" y="2320"/>
                    <a:pt x="8412" y="2470"/>
                    <a:pt x="8883" y="2470"/>
                  </a:cubicBezTo>
                  <a:cubicBezTo>
                    <a:pt x="9355" y="2470"/>
                    <a:pt x="9802" y="2320"/>
                    <a:pt x="10177" y="2037"/>
                  </a:cubicBezTo>
                  <a:lnTo>
                    <a:pt x="10435" y="1841"/>
                  </a:lnTo>
                  <a:lnTo>
                    <a:pt x="10695" y="2037"/>
                  </a:lnTo>
                  <a:cubicBezTo>
                    <a:pt x="11070" y="2320"/>
                    <a:pt x="11517" y="2470"/>
                    <a:pt x="11988" y="2470"/>
                  </a:cubicBezTo>
                  <a:cubicBezTo>
                    <a:pt x="12458" y="2470"/>
                    <a:pt x="12905" y="2320"/>
                    <a:pt x="13280" y="2037"/>
                  </a:cubicBezTo>
                  <a:lnTo>
                    <a:pt x="13540" y="1841"/>
                  </a:lnTo>
                  <a:lnTo>
                    <a:pt x="13798" y="2037"/>
                  </a:lnTo>
                  <a:cubicBezTo>
                    <a:pt x="14058" y="2232"/>
                    <a:pt x="14350" y="2364"/>
                    <a:pt x="14662" y="2427"/>
                  </a:cubicBezTo>
                  <a:lnTo>
                    <a:pt x="14662" y="401"/>
                  </a:lnTo>
                  <a:cubicBezTo>
                    <a:pt x="14265" y="344"/>
                    <a:pt x="13885" y="209"/>
                    <a:pt x="13540" y="0"/>
                  </a:cubicBezTo>
                  <a:cubicBezTo>
                    <a:pt x="13073" y="283"/>
                    <a:pt x="12542" y="431"/>
                    <a:pt x="11988"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68"/>
            <p:cNvSpPr/>
            <p:nvPr/>
          </p:nvSpPr>
          <p:spPr>
            <a:xfrm>
              <a:off x="6947759" y="14779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68"/>
            <p:cNvSpPr/>
            <p:nvPr/>
          </p:nvSpPr>
          <p:spPr>
            <a:xfrm>
              <a:off x="6863733" y="1524284"/>
              <a:ext cx="23100" cy="240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68"/>
            <p:cNvSpPr/>
            <p:nvPr/>
          </p:nvSpPr>
          <p:spPr>
            <a:xfrm>
              <a:off x="6695682" y="1524284"/>
              <a:ext cx="23100" cy="240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68"/>
            <p:cNvSpPr/>
            <p:nvPr/>
          </p:nvSpPr>
          <p:spPr>
            <a:xfrm>
              <a:off x="6779708" y="14779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68"/>
            <p:cNvSpPr/>
            <p:nvPr/>
          </p:nvSpPr>
          <p:spPr>
            <a:xfrm>
              <a:off x="6863733" y="143168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25" name="Google Shape;925;p68"/>
          <p:cNvSpPr/>
          <p:nvPr/>
        </p:nvSpPr>
        <p:spPr>
          <a:xfrm>
            <a:off x="5955744" y="1431672"/>
            <a:ext cx="396964" cy="66881"/>
          </a:xfrm>
          <a:custGeom>
            <a:rect b="b" l="l" r="r" t="t"/>
            <a:pathLst>
              <a:path extrusionOk="0" h="2470" w="14663">
                <a:moveTo>
                  <a:pt x="13540" y="0"/>
                </a:moveTo>
                <a:cubicBezTo>
                  <a:pt x="13073" y="283"/>
                  <a:pt x="12542" y="431"/>
                  <a:pt x="11988" y="431"/>
                </a:cubicBezTo>
                <a:cubicBezTo>
                  <a:pt x="11433" y="431"/>
                  <a:pt x="10903" y="283"/>
                  <a:pt x="10437" y="0"/>
                </a:cubicBezTo>
                <a:cubicBezTo>
                  <a:pt x="9968" y="283"/>
                  <a:pt x="9438" y="431"/>
                  <a:pt x="8883" y="431"/>
                </a:cubicBezTo>
                <a:cubicBezTo>
                  <a:pt x="8330" y="431"/>
                  <a:pt x="7798" y="283"/>
                  <a:pt x="7332" y="0"/>
                </a:cubicBezTo>
                <a:cubicBezTo>
                  <a:pt x="6865" y="283"/>
                  <a:pt x="6333" y="431"/>
                  <a:pt x="5780" y="431"/>
                </a:cubicBezTo>
                <a:cubicBezTo>
                  <a:pt x="5225" y="431"/>
                  <a:pt x="4695" y="283"/>
                  <a:pt x="4227" y="0"/>
                </a:cubicBezTo>
                <a:cubicBezTo>
                  <a:pt x="3760" y="283"/>
                  <a:pt x="3229" y="431"/>
                  <a:pt x="2675" y="431"/>
                </a:cubicBezTo>
                <a:cubicBezTo>
                  <a:pt x="2121" y="431"/>
                  <a:pt x="1590" y="283"/>
                  <a:pt x="1123" y="0"/>
                </a:cubicBezTo>
                <a:cubicBezTo>
                  <a:pt x="778" y="209"/>
                  <a:pt x="398" y="345"/>
                  <a:pt x="0" y="401"/>
                </a:cubicBezTo>
                <a:lnTo>
                  <a:pt x="0" y="2428"/>
                </a:lnTo>
                <a:cubicBezTo>
                  <a:pt x="312" y="2365"/>
                  <a:pt x="605" y="2233"/>
                  <a:pt x="864" y="2037"/>
                </a:cubicBezTo>
                <a:lnTo>
                  <a:pt x="1123" y="1841"/>
                </a:lnTo>
                <a:lnTo>
                  <a:pt x="1382" y="2037"/>
                </a:lnTo>
                <a:cubicBezTo>
                  <a:pt x="1757" y="2321"/>
                  <a:pt x="2204" y="2470"/>
                  <a:pt x="2675" y="2470"/>
                </a:cubicBezTo>
                <a:cubicBezTo>
                  <a:pt x="3146" y="2470"/>
                  <a:pt x="3593" y="2321"/>
                  <a:pt x="3968" y="2037"/>
                </a:cubicBezTo>
                <a:lnTo>
                  <a:pt x="4227" y="1841"/>
                </a:lnTo>
                <a:lnTo>
                  <a:pt x="4487" y="2037"/>
                </a:lnTo>
                <a:cubicBezTo>
                  <a:pt x="4862" y="2321"/>
                  <a:pt x="5308" y="2470"/>
                  <a:pt x="5780" y="2470"/>
                </a:cubicBezTo>
                <a:cubicBezTo>
                  <a:pt x="6250" y="2470"/>
                  <a:pt x="6697" y="2321"/>
                  <a:pt x="7072" y="2037"/>
                </a:cubicBezTo>
                <a:lnTo>
                  <a:pt x="7332" y="1841"/>
                </a:lnTo>
                <a:lnTo>
                  <a:pt x="7590" y="2037"/>
                </a:lnTo>
                <a:cubicBezTo>
                  <a:pt x="7965" y="2321"/>
                  <a:pt x="8413" y="2470"/>
                  <a:pt x="8883" y="2470"/>
                </a:cubicBezTo>
                <a:cubicBezTo>
                  <a:pt x="9355" y="2470"/>
                  <a:pt x="9802" y="2321"/>
                  <a:pt x="10177" y="2037"/>
                </a:cubicBezTo>
                <a:lnTo>
                  <a:pt x="10437" y="1841"/>
                </a:lnTo>
                <a:lnTo>
                  <a:pt x="10695" y="2037"/>
                </a:lnTo>
                <a:cubicBezTo>
                  <a:pt x="11070" y="2321"/>
                  <a:pt x="11517" y="2470"/>
                  <a:pt x="11988" y="2470"/>
                </a:cubicBezTo>
                <a:cubicBezTo>
                  <a:pt x="12458" y="2470"/>
                  <a:pt x="12907" y="2321"/>
                  <a:pt x="13282" y="2037"/>
                </a:cubicBezTo>
                <a:lnTo>
                  <a:pt x="13540" y="1841"/>
                </a:lnTo>
                <a:lnTo>
                  <a:pt x="13798" y="2037"/>
                </a:lnTo>
                <a:cubicBezTo>
                  <a:pt x="14058" y="2233"/>
                  <a:pt x="14352" y="2365"/>
                  <a:pt x="14663" y="2428"/>
                </a:cubicBezTo>
                <a:lnTo>
                  <a:pt x="14663" y="401"/>
                </a:lnTo>
                <a:cubicBezTo>
                  <a:pt x="14265"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68"/>
          <p:cNvSpPr/>
          <p:nvPr/>
        </p:nvSpPr>
        <p:spPr>
          <a:xfrm>
            <a:off x="6113506" y="1700897"/>
            <a:ext cx="29152" cy="126896"/>
          </a:xfrm>
          <a:custGeom>
            <a:rect b="b" l="l" r="r" t="t"/>
            <a:pathLst>
              <a:path extrusionOk="0" h="4709" w="1080">
                <a:moveTo>
                  <a:pt x="0" y="0"/>
                </a:moveTo>
                <a:lnTo>
                  <a:pt x="0" y="4709"/>
                </a:lnTo>
                <a:lnTo>
                  <a:pt x="1080" y="4709"/>
                </a:lnTo>
                <a:lnTo>
                  <a:pt x="1080" y="2497"/>
                </a:lnTo>
                <a:cubicBezTo>
                  <a:pt x="1080" y="1545"/>
                  <a:pt x="680" y="642"/>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68"/>
          <p:cNvSpPr/>
          <p:nvPr/>
        </p:nvSpPr>
        <p:spPr>
          <a:xfrm>
            <a:off x="5955744" y="1509696"/>
            <a:ext cx="396964" cy="228059"/>
          </a:xfrm>
          <a:custGeom>
            <a:rect b="b" l="l" r="r" t="t"/>
            <a:pathLst>
              <a:path extrusionOk="0" h="8431" w="14663">
                <a:moveTo>
                  <a:pt x="11988" y="432"/>
                </a:moveTo>
                <a:cubicBezTo>
                  <a:pt x="11433" y="432"/>
                  <a:pt x="10903" y="283"/>
                  <a:pt x="10437" y="0"/>
                </a:cubicBezTo>
                <a:cubicBezTo>
                  <a:pt x="9968" y="283"/>
                  <a:pt x="9438" y="432"/>
                  <a:pt x="8883" y="432"/>
                </a:cubicBezTo>
                <a:cubicBezTo>
                  <a:pt x="8330" y="432"/>
                  <a:pt x="7798" y="283"/>
                  <a:pt x="7332" y="0"/>
                </a:cubicBezTo>
                <a:cubicBezTo>
                  <a:pt x="6865" y="283"/>
                  <a:pt x="6333" y="432"/>
                  <a:pt x="5780" y="432"/>
                </a:cubicBezTo>
                <a:cubicBezTo>
                  <a:pt x="5225" y="432"/>
                  <a:pt x="4695" y="283"/>
                  <a:pt x="4227" y="0"/>
                </a:cubicBezTo>
                <a:cubicBezTo>
                  <a:pt x="3760" y="283"/>
                  <a:pt x="3229" y="432"/>
                  <a:pt x="2675" y="432"/>
                </a:cubicBezTo>
                <a:cubicBezTo>
                  <a:pt x="2121" y="432"/>
                  <a:pt x="1590" y="283"/>
                  <a:pt x="1123" y="0"/>
                </a:cubicBezTo>
                <a:cubicBezTo>
                  <a:pt x="778" y="209"/>
                  <a:pt x="399" y="345"/>
                  <a:pt x="0" y="401"/>
                </a:cubicBezTo>
                <a:lnTo>
                  <a:pt x="0" y="6608"/>
                </a:lnTo>
                <a:cubicBezTo>
                  <a:pt x="422" y="6885"/>
                  <a:pt x="786" y="7231"/>
                  <a:pt x="1081" y="7626"/>
                </a:cubicBezTo>
                <a:lnTo>
                  <a:pt x="1081" y="3528"/>
                </a:lnTo>
                <a:lnTo>
                  <a:pt x="1726" y="3899"/>
                </a:lnTo>
                <a:cubicBezTo>
                  <a:pt x="2994" y="4630"/>
                  <a:pt x="3803" y="5961"/>
                  <a:pt x="3875" y="7409"/>
                </a:cubicBezTo>
                <a:cubicBezTo>
                  <a:pt x="4298" y="7687"/>
                  <a:pt x="4665" y="8035"/>
                  <a:pt x="4962" y="8431"/>
                </a:cubicBezTo>
                <a:lnTo>
                  <a:pt x="4962" y="5460"/>
                </a:lnTo>
                <a:lnTo>
                  <a:pt x="5607" y="5831"/>
                </a:lnTo>
                <a:cubicBezTo>
                  <a:pt x="6367" y="6269"/>
                  <a:pt x="6962" y="6923"/>
                  <a:pt x="7332" y="7688"/>
                </a:cubicBezTo>
                <a:cubicBezTo>
                  <a:pt x="7702" y="6923"/>
                  <a:pt x="8297" y="6269"/>
                  <a:pt x="9057" y="5831"/>
                </a:cubicBezTo>
                <a:lnTo>
                  <a:pt x="9702" y="5460"/>
                </a:lnTo>
                <a:lnTo>
                  <a:pt x="9702" y="8431"/>
                </a:lnTo>
                <a:cubicBezTo>
                  <a:pt x="9998" y="8035"/>
                  <a:pt x="10365" y="7687"/>
                  <a:pt x="10788" y="7409"/>
                </a:cubicBezTo>
                <a:cubicBezTo>
                  <a:pt x="10860" y="5961"/>
                  <a:pt x="11670" y="4630"/>
                  <a:pt x="12938" y="3899"/>
                </a:cubicBezTo>
                <a:lnTo>
                  <a:pt x="13582" y="3528"/>
                </a:lnTo>
                <a:lnTo>
                  <a:pt x="13582" y="7626"/>
                </a:lnTo>
                <a:cubicBezTo>
                  <a:pt x="13877" y="7231"/>
                  <a:pt x="14242" y="6885"/>
                  <a:pt x="14663" y="6608"/>
                </a:cubicBezTo>
                <a:lnTo>
                  <a:pt x="14663" y="401"/>
                </a:lnTo>
                <a:cubicBezTo>
                  <a:pt x="14265" y="345"/>
                  <a:pt x="13885" y="209"/>
                  <a:pt x="13540" y="0"/>
                </a:cubicBezTo>
                <a:cubicBezTo>
                  <a:pt x="13073" y="283"/>
                  <a:pt x="12542"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68"/>
          <p:cNvSpPr/>
          <p:nvPr/>
        </p:nvSpPr>
        <p:spPr>
          <a:xfrm>
            <a:off x="5955744" y="1718045"/>
            <a:ext cx="29152" cy="109745"/>
          </a:xfrm>
          <a:custGeom>
            <a:rect b="b" l="l" r="r" t="t"/>
            <a:pathLst>
              <a:path extrusionOk="0" h="4065" w="1081">
                <a:moveTo>
                  <a:pt x="0" y="0"/>
                </a:moveTo>
                <a:lnTo>
                  <a:pt x="0" y="4065"/>
                </a:lnTo>
                <a:lnTo>
                  <a:pt x="1081" y="4065"/>
                </a:lnTo>
                <a:lnTo>
                  <a:pt x="1081" y="2497"/>
                </a:lnTo>
                <a:cubicBezTo>
                  <a:pt x="1081" y="1545"/>
                  <a:pt x="680" y="642"/>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68"/>
          <p:cNvSpPr/>
          <p:nvPr/>
        </p:nvSpPr>
        <p:spPr>
          <a:xfrm>
            <a:off x="6061204" y="1740337"/>
            <a:ext cx="29152" cy="87458"/>
          </a:xfrm>
          <a:custGeom>
            <a:rect b="b" l="l" r="r" t="t"/>
            <a:pathLst>
              <a:path extrusionOk="0" h="3260" w="1082">
                <a:moveTo>
                  <a:pt x="0" y="0"/>
                </a:moveTo>
                <a:lnTo>
                  <a:pt x="0" y="3260"/>
                </a:lnTo>
                <a:lnTo>
                  <a:pt x="1082" y="3260"/>
                </a:lnTo>
                <a:lnTo>
                  <a:pt x="1082" y="2497"/>
                </a:lnTo>
                <a:cubicBezTo>
                  <a:pt x="1082" y="1545"/>
                  <a:pt x="680" y="642"/>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68"/>
          <p:cNvSpPr/>
          <p:nvPr/>
        </p:nvSpPr>
        <p:spPr>
          <a:xfrm>
            <a:off x="6165807" y="1700897"/>
            <a:ext cx="29152" cy="126896"/>
          </a:xfrm>
          <a:custGeom>
            <a:rect b="b" l="l" r="r" t="t"/>
            <a:pathLst>
              <a:path extrusionOk="0" h="4709" w="1080">
                <a:moveTo>
                  <a:pt x="0" y="2497"/>
                </a:moveTo>
                <a:lnTo>
                  <a:pt x="0" y="4709"/>
                </a:lnTo>
                <a:lnTo>
                  <a:pt x="1080" y="4709"/>
                </a:lnTo>
                <a:lnTo>
                  <a:pt x="1080" y="0"/>
                </a:lnTo>
                <a:cubicBezTo>
                  <a:pt x="400" y="642"/>
                  <a:pt x="0" y="1545"/>
                  <a:pt x="0" y="24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68"/>
          <p:cNvSpPr/>
          <p:nvPr/>
        </p:nvSpPr>
        <p:spPr>
          <a:xfrm>
            <a:off x="6008045" y="1648595"/>
            <a:ext cx="30009" cy="179191"/>
          </a:xfrm>
          <a:custGeom>
            <a:rect b="b" l="l" r="r" t="t"/>
            <a:pathLst>
              <a:path extrusionOk="0" h="6641" w="1081">
                <a:moveTo>
                  <a:pt x="0" y="0"/>
                </a:moveTo>
                <a:lnTo>
                  <a:pt x="0" y="6641"/>
                </a:lnTo>
                <a:lnTo>
                  <a:pt x="1081" y="6641"/>
                </a:lnTo>
                <a:lnTo>
                  <a:pt x="1081" y="2497"/>
                </a:lnTo>
                <a:cubicBezTo>
                  <a:pt x="1081" y="1545"/>
                  <a:pt x="681" y="642"/>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68"/>
          <p:cNvSpPr/>
          <p:nvPr/>
        </p:nvSpPr>
        <p:spPr>
          <a:xfrm>
            <a:off x="6323569" y="1718045"/>
            <a:ext cx="29152" cy="109745"/>
          </a:xfrm>
          <a:custGeom>
            <a:rect b="b" l="l" r="r" t="t"/>
            <a:pathLst>
              <a:path extrusionOk="0" h="4065" w="1081">
                <a:moveTo>
                  <a:pt x="0" y="2497"/>
                </a:moveTo>
                <a:lnTo>
                  <a:pt x="0" y="4065"/>
                </a:lnTo>
                <a:lnTo>
                  <a:pt x="1081" y="4065"/>
                </a:lnTo>
                <a:lnTo>
                  <a:pt x="1081" y="0"/>
                </a:lnTo>
                <a:cubicBezTo>
                  <a:pt x="401" y="642"/>
                  <a:pt x="0" y="1545"/>
                  <a:pt x="0" y="24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68"/>
          <p:cNvSpPr/>
          <p:nvPr/>
        </p:nvSpPr>
        <p:spPr>
          <a:xfrm>
            <a:off x="6270410" y="1648595"/>
            <a:ext cx="29152" cy="179191"/>
          </a:xfrm>
          <a:custGeom>
            <a:rect b="b" l="l" r="r" t="t"/>
            <a:pathLst>
              <a:path extrusionOk="0" h="6641" w="1081">
                <a:moveTo>
                  <a:pt x="0" y="2497"/>
                </a:moveTo>
                <a:lnTo>
                  <a:pt x="0" y="6641"/>
                </a:lnTo>
                <a:lnTo>
                  <a:pt x="1081" y="6641"/>
                </a:lnTo>
                <a:lnTo>
                  <a:pt x="1081" y="0"/>
                </a:lnTo>
                <a:cubicBezTo>
                  <a:pt x="400" y="642"/>
                  <a:pt x="0" y="1545"/>
                  <a:pt x="0" y="24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68"/>
          <p:cNvSpPr/>
          <p:nvPr/>
        </p:nvSpPr>
        <p:spPr>
          <a:xfrm>
            <a:off x="6218109" y="1740337"/>
            <a:ext cx="29152" cy="87458"/>
          </a:xfrm>
          <a:custGeom>
            <a:rect b="b" l="l" r="r" t="t"/>
            <a:pathLst>
              <a:path extrusionOk="0" h="3260" w="1080">
                <a:moveTo>
                  <a:pt x="0" y="2497"/>
                </a:moveTo>
                <a:lnTo>
                  <a:pt x="0" y="3260"/>
                </a:lnTo>
                <a:lnTo>
                  <a:pt x="1080" y="3260"/>
                </a:lnTo>
                <a:lnTo>
                  <a:pt x="1080" y="0"/>
                </a:lnTo>
                <a:cubicBezTo>
                  <a:pt x="400" y="642"/>
                  <a:pt x="0" y="1545"/>
                  <a:pt x="0" y="249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5" name="Google Shape;935;p68"/>
          <p:cNvGrpSpPr/>
          <p:nvPr/>
        </p:nvGrpSpPr>
        <p:grpSpPr>
          <a:xfrm>
            <a:off x="4045450" y="3182489"/>
            <a:ext cx="394405" cy="396974"/>
            <a:chOff x="4045450" y="3182501"/>
            <a:chExt cx="394405" cy="396974"/>
          </a:xfrm>
        </p:grpSpPr>
        <p:sp>
          <p:nvSpPr>
            <p:cNvPr id="936" name="Google Shape;936;p68"/>
            <p:cNvSpPr/>
            <p:nvPr/>
          </p:nvSpPr>
          <p:spPr>
            <a:xfrm>
              <a:off x="4045450" y="3252809"/>
              <a:ext cx="69450" cy="202344"/>
            </a:xfrm>
            <a:custGeom>
              <a:rect b="b" l="l" r="r" t="t"/>
              <a:pathLst>
                <a:path extrusionOk="0" h="7513" w="2583">
                  <a:moveTo>
                    <a:pt x="2578" y="1289"/>
                  </a:moveTo>
                  <a:cubicBezTo>
                    <a:pt x="2578" y="578"/>
                    <a:pt x="1999" y="0"/>
                    <a:pt x="1289" y="0"/>
                  </a:cubicBezTo>
                  <a:cubicBezTo>
                    <a:pt x="578" y="0"/>
                    <a:pt x="0" y="578"/>
                    <a:pt x="0" y="1289"/>
                  </a:cubicBezTo>
                  <a:lnTo>
                    <a:pt x="0" y="3866"/>
                  </a:lnTo>
                  <a:cubicBezTo>
                    <a:pt x="0" y="5548"/>
                    <a:pt x="1080" y="6982"/>
                    <a:pt x="2583" y="7513"/>
                  </a:cubicBezTo>
                  <a:cubicBezTo>
                    <a:pt x="2579" y="7443"/>
                    <a:pt x="2578" y="7373"/>
                    <a:pt x="2578" y="7302"/>
                  </a:cubicBezTo>
                  <a:lnTo>
                    <a:pt x="2578" y="128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68"/>
            <p:cNvSpPr/>
            <p:nvPr/>
          </p:nvSpPr>
          <p:spPr>
            <a:xfrm>
              <a:off x="4370405" y="3252809"/>
              <a:ext cx="69449" cy="202344"/>
            </a:xfrm>
            <a:custGeom>
              <a:rect b="b" l="l" r="r" t="t"/>
              <a:pathLst>
                <a:path extrusionOk="0" h="7513" w="2582">
                  <a:moveTo>
                    <a:pt x="1294" y="0"/>
                  </a:moveTo>
                  <a:cubicBezTo>
                    <a:pt x="583" y="0"/>
                    <a:pt x="5" y="578"/>
                    <a:pt x="5" y="1289"/>
                  </a:cubicBezTo>
                  <a:lnTo>
                    <a:pt x="5" y="7302"/>
                  </a:lnTo>
                  <a:cubicBezTo>
                    <a:pt x="5" y="7373"/>
                    <a:pt x="3" y="7443"/>
                    <a:pt x="0" y="7513"/>
                  </a:cubicBezTo>
                  <a:cubicBezTo>
                    <a:pt x="1503" y="6982"/>
                    <a:pt x="2582" y="5548"/>
                    <a:pt x="2582" y="3866"/>
                  </a:cubicBezTo>
                  <a:lnTo>
                    <a:pt x="2582" y="1289"/>
                  </a:lnTo>
                  <a:cubicBezTo>
                    <a:pt x="2582" y="578"/>
                    <a:pt x="2004" y="0"/>
                    <a:pt x="1294"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68"/>
            <p:cNvSpPr/>
            <p:nvPr/>
          </p:nvSpPr>
          <p:spPr>
            <a:xfrm>
              <a:off x="4138049" y="3182501"/>
              <a:ext cx="209209" cy="396974"/>
            </a:xfrm>
            <a:custGeom>
              <a:rect b="b" l="l" r="r" t="t"/>
              <a:pathLst>
                <a:path extrusionOk="0" h="14662" w="7732">
                  <a:moveTo>
                    <a:pt x="6443" y="6013"/>
                  </a:moveTo>
                  <a:cubicBezTo>
                    <a:pt x="5733" y="6013"/>
                    <a:pt x="5154" y="6592"/>
                    <a:pt x="5154" y="7302"/>
                  </a:cubicBezTo>
                  <a:lnTo>
                    <a:pt x="5154" y="11598"/>
                  </a:lnTo>
                  <a:cubicBezTo>
                    <a:pt x="5154" y="12158"/>
                    <a:pt x="4795" y="12635"/>
                    <a:pt x="4295" y="12813"/>
                  </a:cubicBezTo>
                  <a:lnTo>
                    <a:pt x="4295" y="5983"/>
                  </a:lnTo>
                  <a:cubicBezTo>
                    <a:pt x="5751" y="5774"/>
                    <a:pt x="6873" y="4519"/>
                    <a:pt x="6873" y="3007"/>
                  </a:cubicBezTo>
                  <a:lnTo>
                    <a:pt x="6873" y="1288"/>
                  </a:lnTo>
                  <a:cubicBezTo>
                    <a:pt x="6873" y="578"/>
                    <a:pt x="6295" y="0"/>
                    <a:pt x="5584" y="0"/>
                  </a:cubicBezTo>
                  <a:cubicBezTo>
                    <a:pt x="4873" y="0"/>
                    <a:pt x="4295" y="578"/>
                    <a:pt x="4295" y="1288"/>
                  </a:cubicBezTo>
                  <a:lnTo>
                    <a:pt x="4295" y="4725"/>
                  </a:lnTo>
                  <a:cubicBezTo>
                    <a:pt x="4295" y="4962"/>
                    <a:pt x="4103" y="5154"/>
                    <a:pt x="3866" y="5154"/>
                  </a:cubicBezTo>
                  <a:cubicBezTo>
                    <a:pt x="3629" y="5154"/>
                    <a:pt x="3436" y="4962"/>
                    <a:pt x="3436" y="4725"/>
                  </a:cubicBezTo>
                  <a:lnTo>
                    <a:pt x="3436" y="1288"/>
                  </a:lnTo>
                  <a:cubicBezTo>
                    <a:pt x="3436" y="578"/>
                    <a:pt x="2858" y="0"/>
                    <a:pt x="2148" y="0"/>
                  </a:cubicBezTo>
                  <a:cubicBezTo>
                    <a:pt x="1437" y="0"/>
                    <a:pt x="859" y="578"/>
                    <a:pt x="859" y="1288"/>
                  </a:cubicBezTo>
                  <a:lnTo>
                    <a:pt x="859" y="3007"/>
                  </a:lnTo>
                  <a:cubicBezTo>
                    <a:pt x="859" y="4519"/>
                    <a:pt x="1981" y="5774"/>
                    <a:pt x="3436" y="5983"/>
                  </a:cubicBezTo>
                  <a:lnTo>
                    <a:pt x="3436" y="12813"/>
                  </a:lnTo>
                  <a:cubicBezTo>
                    <a:pt x="2936" y="12635"/>
                    <a:pt x="2577" y="12158"/>
                    <a:pt x="2577" y="11598"/>
                  </a:cubicBezTo>
                  <a:lnTo>
                    <a:pt x="2577" y="7302"/>
                  </a:lnTo>
                  <a:cubicBezTo>
                    <a:pt x="2577" y="6592"/>
                    <a:pt x="1999" y="6013"/>
                    <a:pt x="1288" y="6013"/>
                  </a:cubicBezTo>
                  <a:cubicBezTo>
                    <a:pt x="578" y="6013"/>
                    <a:pt x="0" y="6592"/>
                    <a:pt x="0" y="7302"/>
                  </a:cubicBezTo>
                  <a:lnTo>
                    <a:pt x="0" y="9879"/>
                  </a:lnTo>
                  <a:cubicBezTo>
                    <a:pt x="0" y="11866"/>
                    <a:pt x="1506" y="13507"/>
                    <a:pt x="3436" y="13722"/>
                  </a:cubicBezTo>
                  <a:lnTo>
                    <a:pt x="3436" y="14662"/>
                  </a:lnTo>
                  <a:lnTo>
                    <a:pt x="4295" y="14662"/>
                  </a:lnTo>
                  <a:lnTo>
                    <a:pt x="4295" y="13722"/>
                  </a:lnTo>
                  <a:cubicBezTo>
                    <a:pt x="6226" y="13507"/>
                    <a:pt x="7732" y="11866"/>
                    <a:pt x="7732" y="9879"/>
                  </a:cubicBezTo>
                  <a:lnTo>
                    <a:pt x="7732" y="7302"/>
                  </a:lnTo>
                  <a:cubicBezTo>
                    <a:pt x="7732" y="6592"/>
                    <a:pt x="7154" y="6013"/>
                    <a:pt x="6443" y="601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9" name="Google Shape;939;p68"/>
          <p:cNvSpPr/>
          <p:nvPr/>
        </p:nvSpPr>
        <p:spPr>
          <a:xfrm>
            <a:off x="3450412" y="3182489"/>
            <a:ext cx="395248" cy="396974"/>
          </a:xfrm>
          <a:custGeom>
            <a:rect b="b" l="l" r="r" t="t"/>
            <a:pathLst>
              <a:path extrusionOk="0" h="14662" w="14605">
                <a:moveTo>
                  <a:pt x="13746" y="4798"/>
                </a:moveTo>
                <a:lnTo>
                  <a:pt x="13746" y="3792"/>
                </a:lnTo>
                <a:cubicBezTo>
                  <a:pt x="14246" y="3615"/>
                  <a:pt x="14605" y="3137"/>
                  <a:pt x="14605" y="2577"/>
                </a:cubicBezTo>
                <a:cubicBezTo>
                  <a:pt x="14605" y="2017"/>
                  <a:pt x="14246" y="1539"/>
                  <a:pt x="13746" y="1362"/>
                </a:cubicBezTo>
                <a:lnTo>
                  <a:pt x="13746" y="1288"/>
                </a:lnTo>
                <a:cubicBezTo>
                  <a:pt x="13746" y="578"/>
                  <a:pt x="13168" y="0"/>
                  <a:pt x="12457" y="0"/>
                </a:cubicBezTo>
                <a:cubicBezTo>
                  <a:pt x="11747" y="0"/>
                  <a:pt x="11169" y="578"/>
                  <a:pt x="11169" y="1288"/>
                </a:cubicBezTo>
                <a:lnTo>
                  <a:pt x="11169" y="3080"/>
                </a:lnTo>
                <a:cubicBezTo>
                  <a:pt x="10669" y="3257"/>
                  <a:pt x="10310" y="3735"/>
                  <a:pt x="10310" y="4295"/>
                </a:cubicBezTo>
                <a:cubicBezTo>
                  <a:pt x="10310" y="4855"/>
                  <a:pt x="10669" y="5333"/>
                  <a:pt x="11169" y="5510"/>
                </a:cubicBezTo>
                <a:lnTo>
                  <a:pt x="11169" y="8219"/>
                </a:lnTo>
                <a:cubicBezTo>
                  <a:pt x="11169" y="8779"/>
                  <a:pt x="10810" y="9256"/>
                  <a:pt x="10310" y="9434"/>
                </a:cubicBezTo>
                <a:lnTo>
                  <a:pt x="10310" y="7302"/>
                </a:lnTo>
                <a:cubicBezTo>
                  <a:pt x="10310" y="6592"/>
                  <a:pt x="9731" y="6013"/>
                  <a:pt x="9021" y="6013"/>
                </a:cubicBezTo>
                <a:cubicBezTo>
                  <a:pt x="8310" y="6013"/>
                  <a:pt x="7732" y="6592"/>
                  <a:pt x="7732" y="7302"/>
                </a:cubicBezTo>
                <a:lnTo>
                  <a:pt x="7732" y="11655"/>
                </a:lnTo>
                <a:cubicBezTo>
                  <a:pt x="7732" y="11892"/>
                  <a:pt x="7539" y="12085"/>
                  <a:pt x="7303" y="12085"/>
                </a:cubicBezTo>
                <a:cubicBezTo>
                  <a:pt x="7066" y="12085"/>
                  <a:pt x="6873" y="11892"/>
                  <a:pt x="6873" y="11655"/>
                </a:cubicBezTo>
                <a:lnTo>
                  <a:pt x="6873" y="5510"/>
                </a:lnTo>
                <a:cubicBezTo>
                  <a:pt x="7373" y="5333"/>
                  <a:pt x="7732" y="4855"/>
                  <a:pt x="7732" y="4295"/>
                </a:cubicBezTo>
                <a:cubicBezTo>
                  <a:pt x="7732" y="3735"/>
                  <a:pt x="7373" y="3257"/>
                  <a:pt x="6873" y="3080"/>
                </a:cubicBezTo>
                <a:lnTo>
                  <a:pt x="6873" y="1288"/>
                </a:lnTo>
                <a:cubicBezTo>
                  <a:pt x="6873" y="578"/>
                  <a:pt x="6295" y="0"/>
                  <a:pt x="5584" y="0"/>
                </a:cubicBezTo>
                <a:cubicBezTo>
                  <a:pt x="4874" y="0"/>
                  <a:pt x="4296" y="578"/>
                  <a:pt x="4296" y="1288"/>
                </a:cubicBezTo>
                <a:lnTo>
                  <a:pt x="4296" y="1362"/>
                </a:lnTo>
                <a:cubicBezTo>
                  <a:pt x="3796" y="1539"/>
                  <a:pt x="3437" y="2017"/>
                  <a:pt x="3437" y="2577"/>
                </a:cubicBezTo>
                <a:cubicBezTo>
                  <a:pt x="3437" y="3137"/>
                  <a:pt x="3796" y="3615"/>
                  <a:pt x="4296" y="3792"/>
                </a:cubicBezTo>
                <a:lnTo>
                  <a:pt x="4296" y="9434"/>
                </a:lnTo>
                <a:cubicBezTo>
                  <a:pt x="3796" y="9256"/>
                  <a:pt x="3437" y="8779"/>
                  <a:pt x="3437" y="8219"/>
                </a:cubicBezTo>
                <a:lnTo>
                  <a:pt x="3437" y="5154"/>
                </a:lnTo>
                <a:cubicBezTo>
                  <a:pt x="3437" y="4444"/>
                  <a:pt x="2858" y="3866"/>
                  <a:pt x="2148" y="3866"/>
                </a:cubicBezTo>
                <a:cubicBezTo>
                  <a:pt x="1437" y="3866"/>
                  <a:pt x="859" y="4444"/>
                  <a:pt x="859" y="5154"/>
                </a:cubicBezTo>
                <a:lnTo>
                  <a:pt x="859" y="5228"/>
                </a:lnTo>
                <a:cubicBezTo>
                  <a:pt x="359" y="5405"/>
                  <a:pt x="0" y="5883"/>
                  <a:pt x="0" y="6443"/>
                </a:cubicBezTo>
                <a:cubicBezTo>
                  <a:pt x="0" y="7003"/>
                  <a:pt x="359" y="7481"/>
                  <a:pt x="859" y="7658"/>
                </a:cubicBezTo>
                <a:lnTo>
                  <a:pt x="859" y="8219"/>
                </a:lnTo>
                <a:cubicBezTo>
                  <a:pt x="859" y="10214"/>
                  <a:pt x="2380" y="11862"/>
                  <a:pt x="4323" y="12064"/>
                </a:cubicBezTo>
                <a:cubicBezTo>
                  <a:pt x="4523" y="13529"/>
                  <a:pt x="5783" y="14662"/>
                  <a:pt x="7303" y="14662"/>
                </a:cubicBezTo>
                <a:cubicBezTo>
                  <a:pt x="8822" y="14662"/>
                  <a:pt x="10082" y="13529"/>
                  <a:pt x="10282" y="12064"/>
                </a:cubicBezTo>
                <a:cubicBezTo>
                  <a:pt x="12225" y="11862"/>
                  <a:pt x="13746" y="10214"/>
                  <a:pt x="13746" y="8219"/>
                </a:cubicBezTo>
                <a:lnTo>
                  <a:pt x="13746" y="7229"/>
                </a:lnTo>
                <a:cubicBezTo>
                  <a:pt x="14246" y="7051"/>
                  <a:pt x="14605" y="6573"/>
                  <a:pt x="14605" y="6013"/>
                </a:cubicBezTo>
                <a:cubicBezTo>
                  <a:pt x="14605" y="5453"/>
                  <a:pt x="14246" y="4976"/>
                  <a:pt x="13746" y="479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0" name="Google Shape;940;p68"/>
          <p:cNvGrpSpPr/>
          <p:nvPr/>
        </p:nvGrpSpPr>
        <p:grpSpPr>
          <a:xfrm>
            <a:off x="2807360" y="3182489"/>
            <a:ext cx="396980" cy="396978"/>
            <a:chOff x="2807360" y="3182501"/>
            <a:chExt cx="396980" cy="396978"/>
          </a:xfrm>
        </p:grpSpPr>
        <p:sp>
          <p:nvSpPr>
            <p:cNvPr id="941" name="Google Shape;941;p68"/>
            <p:cNvSpPr/>
            <p:nvPr/>
          </p:nvSpPr>
          <p:spPr>
            <a:xfrm>
              <a:off x="2888813" y="3445724"/>
              <a:ext cx="235783" cy="133756"/>
            </a:xfrm>
            <a:custGeom>
              <a:rect b="b" l="l" r="r" t="t"/>
              <a:pathLst>
                <a:path extrusionOk="0" h="4937" w="8740">
                  <a:moveTo>
                    <a:pt x="8390" y="1932"/>
                  </a:moveTo>
                  <a:lnTo>
                    <a:pt x="1924" y="1932"/>
                  </a:lnTo>
                  <a:lnTo>
                    <a:pt x="1924" y="1073"/>
                  </a:lnTo>
                  <a:lnTo>
                    <a:pt x="8161" y="1073"/>
                  </a:lnTo>
                  <a:lnTo>
                    <a:pt x="7873" y="0"/>
                  </a:lnTo>
                  <a:lnTo>
                    <a:pt x="804" y="0"/>
                  </a:lnTo>
                  <a:lnTo>
                    <a:pt x="0" y="3005"/>
                  </a:lnTo>
                  <a:lnTo>
                    <a:pt x="6754" y="3005"/>
                  </a:lnTo>
                  <a:lnTo>
                    <a:pt x="6754" y="3864"/>
                  </a:lnTo>
                  <a:lnTo>
                    <a:pt x="1" y="3864"/>
                  </a:lnTo>
                  <a:cubicBezTo>
                    <a:pt x="186" y="4484"/>
                    <a:pt x="761" y="4937"/>
                    <a:pt x="1441" y="4937"/>
                  </a:cubicBezTo>
                  <a:lnTo>
                    <a:pt x="7237" y="4937"/>
                  </a:lnTo>
                  <a:cubicBezTo>
                    <a:pt x="8066" y="4937"/>
                    <a:pt x="8740" y="4263"/>
                    <a:pt x="8740" y="3434"/>
                  </a:cubicBezTo>
                  <a:cubicBezTo>
                    <a:pt x="8740" y="3303"/>
                    <a:pt x="8722" y="3172"/>
                    <a:pt x="8688" y="3044"/>
                  </a:cubicBezTo>
                  <a:lnTo>
                    <a:pt x="8390" y="193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68"/>
            <p:cNvSpPr/>
            <p:nvPr/>
          </p:nvSpPr>
          <p:spPr>
            <a:xfrm>
              <a:off x="2807360" y="3209081"/>
              <a:ext cx="134610" cy="213497"/>
            </a:xfrm>
            <a:custGeom>
              <a:rect b="b" l="l" r="r" t="t"/>
              <a:pathLst>
                <a:path extrusionOk="0" h="7900" w="4953">
                  <a:moveTo>
                    <a:pt x="4953" y="7900"/>
                  </a:moveTo>
                  <a:cubicBezTo>
                    <a:pt x="4896" y="7103"/>
                    <a:pt x="4676" y="6393"/>
                    <a:pt x="4284" y="5739"/>
                  </a:cubicBezTo>
                  <a:cubicBezTo>
                    <a:pt x="3885" y="5074"/>
                    <a:pt x="3366" y="4555"/>
                    <a:pt x="2864" y="4053"/>
                  </a:cubicBezTo>
                  <a:cubicBezTo>
                    <a:pt x="1903" y="3092"/>
                    <a:pt x="1073" y="2262"/>
                    <a:pt x="1073" y="536"/>
                  </a:cubicBezTo>
                  <a:cubicBezTo>
                    <a:pt x="1073" y="240"/>
                    <a:pt x="832" y="0"/>
                    <a:pt x="536" y="0"/>
                  </a:cubicBezTo>
                  <a:cubicBezTo>
                    <a:pt x="240" y="0"/>
                    <a:pt x="0" y="240"/>
                    <a:pt x="0" y="536"/>
                  </a:cubicBezTo>
                  <a:cubicBezTo>
                    <a:pt x="0" y="1510"/>
                    <a:pt x="224" y="2357"/>
                    <a:pt x="685" y="3126"/>
                  </a:cubicBezTo>
                  <a:cubicBezTo>
                    <a:pt x="1084" y="3791"/>
                    <a:pt x="1603" y="4310"/>
                    <a:pt x="2105" y="4812"/>
                  </a:cubicBezTo>
                  <a:cubicBezTo>
                    <a:pt x="2983" y="5690"/>
                    <a:pt x="3751" y="6458"/>
                    <a:pt x="3878" y="7900"/>
                  </a:cubicBezTo>
                  <a:lnTo>
                    <a:pt x="4953" y="790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68"/>
            <p:cNvSpPr/>
            <p:nvPr/>
          </p:nvSpPr>
          <p:spPr>
            <a:xfrm>
              <a:off x="3070582" y="3209081"/>
              <a:ext cx="133758" cy="213497"/>
            </a:xfrm>
            <a:custGeom>
              <a:rect b="b" l="l" r="r" t="t"/>
              <a:pathLst>
                <a:path extrusionOk="0" h="7900" w="4954">
                  <a:moveTo>
                    <a:pt x="4418" y="0"/>
                  </a:moveTo>
                  <a:cubicBezTo>
                    <a:pt x="4122" y="0"/>
                    <a:pt x="3881" y="240"/>
                    <a:pt x="3881" y="536"/>
                  </a:cubicBezTo>
                  <a:cubicBezTo>
                    <a:pt x="3881" y="2262"/>
                    <a:pt x="3051" y="3092"/>
                    <a:pt x="2090" y="4053"/>
                  </a:cubicBezTo>
                  <a:cubicBezTo>
                    <a:pt x="1588" y="4555"/>
                    <a:pt x="1069" y="5074"/>
                    <a:pt x="670" y="5739"/>
                  </a:cubicBezTo>
                  <a:cubicBezTo>
                    <a:pt x="278" y="6393"/>
                    <a:pt x="58" y="7103"/>
                    <a:pt x="0" y="7900"/>
                  </a:cubicBezTo>
                  <a:lnTo>
                    <a:pt x="1076" y="7900"/>
                  </a:lnTo>
                  <a:cubicBezTo>
                    <a:pt x="1203" y="6458"/>
                    <a:pt x="1971" y="5690"/>
                    <a:pt x="2849" y="4812"/>
                  </a:cubicBezTo>
                  <a:cubicBezTo>
                    <a:pt x="3351" y="4310"/>
                    <a:pt x="3869" y="3791"/>
                    <a:pt x="4269" y="3126"/>
                  </a:cubicBezTo>
                  <a:cubicBezTo>
                    <a:pt x="4730" y="2357"/>
                    <a:pt x="4954" y="1510"/>
                    <a:pt x="4954" y="536"/>
                  </a:cubicBezTo>
                  <a:cubicBezTo>
                    <a:pt x="4954" y="240"/>
                    <a:pt x="4713" y="0"/>
                    <a:pt x="441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68"/>
            <p:cNvSpPr/>
            <p:nvPr/>
          </p:nvSpPr>
          <p:spPr>
            <a:xfrm>
              <a:off x="2929968" y="3182501"/>
              <a:ext cx="64305" cy="240069"/>
            </a:xfrm>
            <a:custGeom>
              <a:rect b="b" l="l" r="r" t="t"/>
              <a:pathLst>
                <a:path extrusionOk="0" h="8866" w="2367">
                  <a:moveTo>
                    <a:pt x="1294" y="8866"/>
                  </a:moveTo>
                  <a:lnTo>
                    <a:pt x="2367" y="8866"/>
                  </a:lnTo>
                  <a:cubicBezTo>
                    <a:pt x="2327" y="6878"/>
                    <a:pt x="2008" y="5804"/>
                    <a:pt x="1700" y="4763"/>
                  </a:cubicBezTo>
                  <a:cubicBezTo>
                    <a:pt x="1377" y="3675"/>
                    <a:pt x="1073" y="2648"/>
                    <a:pt x="1073" y="536"/>
                  </a:cubicBezTo>
                  <a:cubicBezTo>
                    <a:pt x="1073" y="240"/>
                    <a:pt x="832" y="0"/>
                    <a:pt x="536" y="0"/>
                  </a:cubicBezTo>
                  <a:cubicBezTo>
                    <a:pt x="240" y="0"/>
                    <a:pt x="0" y="240"/>
                    <a:pt x="0" y="536"/>
                  </a:cubicBezTo>
                  <a:cubicBezTo>
                    <a:pt x="0" y="2804"/>
                    <a:pt x="341" y="3955"/>
                    <a:pt x="671" y="5068"/>
                  </a:cubicBezTo>
                  <a:cubicBezTo>
                    <a:pt x="971" y="6079"/>
                    <a:pt x="1255" y="7039"/>
                    <a:pt x="1294" y="886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68"/>
            <p:cNvSpPr/>
            <p:nvPr/>
          </p:nvSpPr>
          <p:spPr>
            <a:xfrm>
              <a:off x="3017423" y="3182501"/>
              <a:ext cx="64305" cy="240069"/>
            </a:xfrm>
            <a:custGeom>
              <a:rect b="b" l="l" r="r" t="t"/>
              <a:pathLst>
                <a:path extrusionOk="0" h="8866" w="2367">
                  <a:moveTo>
                    <a:pt x="1696" y="5068"/>
                  </a:moveTo>
                  <a:cubicBezTo>
                    <a:pt x="2026" y="3955"/>
                    <a:pt x="2367" y="2804"/>
                    <a:pt x="2367" y="536"/>
                  </a:cubicBezTo>
                  <a:cubicBezTo>
                    <a:pt x="2367" y="240"/>
                    <a:pt x="2127" y="0"/>
                    <a:pt x="1831" y="0"/>
                  </a:cubicBezTo>
                  <a:cubicBezTo>
                    <a:pt x="1535" y="0"/>
                    <a:pt x="1294" y="240"/>
                    <a:pt x="1294" y="536"/>
                  </a:cubicBezTo>
                  <a:cubicBezTo>
                    <a:pt x="1294" y="2648"/>
                    <a:pt x="990" y="3675"/>
                    <a:pt x="667" y="4763"/>
                  </a:cubicBezTo>
                  <a:cubicBezTo>
                    <a:pt x="358" y="5804"/>
                    <a:pt x="40" y="6878"/>
                    <a:pt x="0" y="8866"/>
                  </a:cubicBezTo>
                  <a:lnTo>
                    <a:pt x="1073" y="8866"/>
                  </a:lnTo>
                  <a:cubicBezTo>
                    <a:pt x="1112" y="7039"/>
                    <a:pt x="1396" y="6079"/>
                    <a:pt x="1696" y="506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6" name="Google Shape;946;p68"/>
          <p:cNvGrpSpPr/>
          <p:nvPr/>
        </p:nvGrpSpPr>
        <p:grpSpPr>
          <a:xfrm>
            <a:off x="2184885" y="3182489"/>
            <a:ext cx="395262" cy="396974"/>
            <a:chOff x="2184885" y="3182501"/>
            <a:chExt cx="395262" cy="396974"/>
          </a:xfrm>
        </p:grpSpPr>
        <p:sp>
          <p:nvSpPr>
            <p:cNvPr id="947" name="Google Shape;947;p68"/>
            <p:cNvSpPr/>
            <p:nvPr/>
          </p:nvSpPr>
          <p:spPr>
            <a:xfrm>
              <a:off x="2341790" y="3234803"/>
              <a:ext cx="81600" cy="816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68"/>
            <p:cNvSpPr/>
            <p:nvPr/>
          </p:nvSpPr>
          <p:spPr>
            <a:xfrm>
              <a:off x="2184885" y="3339406"/>
              <a:ext cx="127752" cy="240069"/>
            </a:xfrm>
            <a:custGeom>
              <a:rect b="b" l="l" r="r" t="t"/>
              <a:pathLst>
                <a:path extrusionOk="0" h="8866" w="4725">
                  <a:moveTo>
                    <a:pt x="3005" y="5431"/>
                  </a:moveTo>
                  <a:lnTo>
                    <a:pt x="3005" y="1503"/>
                  </a:lnTo>
                  <a:cubicBezTo>
                    <a:pt x="3005" y="674"/>
                    <a:pt x="2331" y="0"/>
                    <a:pt x="1502" y="0"/>
                  </a:cubicBezTo>
                  <a:cubicBezTo>
                    <a:pt x="674" y="0"/>
                    <a:pt x="0" y="674"/>
                    <a:pt x="0" y="1503"/>
                  </a:cubicBezTo>
                  <a:lnTo>
                    <a:pt x="0" y="5431"/>
                  </a:lnTo>
                  <a:cubicBezTo>
                    <a:pt x="0" y="7325"/>
                    <a:pt x="1540" y="8866"/>
                    <a:pt x="3434" y="8866"/>
                  </a:cubicBezTo>
                  <a:lnTo>
                    <a:pt x="4725" y="8866"/>
                  </a:lnTo>
                  <a:cubicBezTo>
                    <a:pt x="3681" y="8082"/>
                    <a:pt x="3005" y="6834"/>
                    <a:pt x="3005" y="5431"/>
                  </a:cubicBezTo>
                  <a:close/>
                  <a:moveTo>
                    <a:pt x="1932" y="1932"/>
                  </a:moveTo>
                  <a:lnTo>
                    <a:pt x="1073" y="1932"/>
                  </a:lnTo>
                  <a:lnTo>
                    <a:pt x="1073" y="1073"/>
                  </a:lnTo>
                  <a:lnTo>
                    <a:pt x="1932" y="1073"/>
                  </a:lnTo>
                  <a:lnTo>
                    <a:pt x="1932" y="193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68"/>
            <p:cNvSpPr/>
            <p:nvPr/>
          </p:nvSpPr>
          <p:spPr>
            <a:xfrm>
              <a:off x="2289489" y="3182501"/>
              <a:ext cx="186047" cy="396974"/>
            </a:xfrm>
            <a:custGeom>
              <a:rect b="b" l="l" r="r" t="t"/>
              <a:pathLst>
                <a:path extrusionOk="0" h="14662" w="6869">
                  <a:moveTo>
                    <a:pt x="6869" y="3434"/>
                  </a:moveTo>
                  <a:cubicBezTo>
                    <a:pt x="6869" y="1540"/>
                    <a:pt x="5329" y="0"/>
                    <a:pt x="3435" y="0"/>
                  </a:cubicBezTo>
                  <a:cubicBezTo>
                    <a:pt x="1541" y="0"/>
                    <a:pt x="0" y="1540"/>
                    <a:pt x="0" y="3434"/>
                  </a:cubicBezTo>
                  <a:lnTo>
                    <a:pt x="0" y="11227"/>
                  </a:lnTo>
                  <a:cubicBezTo>
                    <a:pt x="0" y="13121"/>
                    <a:pt x="1541" y="14662"/>
                    <a:pt x="3435" y="14662"/>
                  </a:cubicBezTo>
                  <a:cubicBezTo>
                    <a:pt x="5329" y="14662"/>
                    <a:pt x="6869" y="13121"/>
                    <a:pt x="6869" y="11227"/>
                  </a:cubicBezTo>
                  <a:lnTo>
                    <a:pt x="6869" y="3434"/>
                  </a:lnTo>
                  <a:close/>
                  <a:moveTo>
                    <a:pt x="3435" y="1073"/>
                  </a:moveTo>
                  <a:cubicBezTo>
                    <a:pt x="4737" y="1073"/>
                    <a:pt x="5796" y="2132"/>
                    <a:pt x="5796" y="3434"/>
                  </a:cubicBezTo>
                  <a:cubicBezTo>
                    <a:pt x="5796" y="4737"/>
                    <a:pt x="4737" y="5796"/>
                    <a:pt x="3435" y="5796"/>
                  </a:cubicBezTo>
                  <a:cubicBezTo>
                    <a:pt x="2132" y="5796"/>
                    <a:pt x="1073" y="4737"/>
                    <a:pt x="1073" y="3434"/>
                  </a:cubicBezTo>
                  <a:cubicBezTo>
                    <a:pt x="1073" y="2132"/>
                    <a:pt x="2132" y="1073"/>
                    <a:pt x="3435" y="1073"/>
                  </a:cubicBezTo>
                  <a:close/>
                  <a:moveTo>
                    <a:pt x="1932" y="9660"/>
                  </a:moveTo>
                  <a:lnTo>
                    <a:pt x="1073" y="9660"/>
                  </a:lnTo>
                  <a:lnTo>
                    <a:pt x="1073" y="8801"/>
                  </a:lnTo>
                  <a:lnTo>
                    <a:pt x="1932" y="8801"/>
                  </a:lnTo>
                  <a:lnTo>
                    <a:pt x="1932" y="9660"/>
                  </a:lnTo>
                  <a:close/>
                  <a:moveTo>
                    <a:pt x="3864" y="13589"/>
                  </a:moveTo>
                  <a:lnTo>
                    <a:pt x="3005" y="13589"/>
                  </a:lnTo>
                  <a:lnTo>
                    <a:pt x="3005" y="12730"/>
                  </a:lnTo>
                  <a:lnTo>
                    <a:pt x="3864" y="12730"/>
                  </a:lnTo>
                  <a:lnTo>
                    <a:pt x="3864" y="13589"/>
                  </a:lnTo>
                  <a:close/>
                  <a:moveTo>
                    <a:pt x="3864" y="7728"/>
                  </a:moveTo>
                  <a:lnTo>
                    <a:pt x="3005" y="7728"/>
                  </a:lnTo>
                  <a:lnTo>
                    <a:pt x="3005" y="6869"/>
                  </a:lnTo>
                  <a:lnTo>
                    <a:pt x="3864" y="6869"/>
                  </a:lnTo>
                  <a:lnTo>
                    <a:pt x="3864" y="7728"/>
                  </a:lnTo>
                  <a:close/>
                  <a:moveTo>
                    <a:pt x="5796" y="11657"/>
                  </a:moveTo>
                  <a:lnTo>
                    <a:pt x="4937" y="11657"/>
                  </a:lnTo>
                  <a:lnTo>
                    <a:pt x="4937" y="10798"/>
                  </a:lnTo>
                  <a:lnTo>
                    <a:pt x="5796" y="10798"/>
                  </a:lnTo>
                  <a:lnTo>
                    <a:pt x="5796" y="1165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68"/>
            <p:cNvSpPr/>
            <p:nvPr/>
          </p:nvSpPr>
          <p:spPr>
            <a:xfrm>
              <a:off x="2452395" y="3339406"/>
              <a:ext cx="127752" cy="240069"/>
            </a:xfrm>
            <a:custGeom>
              <a:rect b="b" l="l" r="r" t="t"/>
              <a:pathLst>
                <a:path extrusionOk="0" h="8866" w="4725">
                  <a:moveTo>
                    <a:pt x="3222" y="0"/>
                  </a:moveTo>
                  <a:cubicBezTo>
                    <a:pt x="2393" y="0"/>
                    <a:pt x="1719" y="674"/>
                    <a:pt x="1719" y="1503"/>
                  </a:cubicBezTo>
                  <a:lnTo>
                    <a:pt x="1719" y="5431"/>
                  </a:lnTo>
                  <a:cubicBezTo>
                    <a:pt x="1719" y="6834"/>
                    <a:pt x="1043" y="8082"/>
                    <a:pt x="0" y="8866"/>
                  </a:cubicBezTo>
                  <a:lnTo>
                    <a:pt x="1290" y="8866"/>
                  </a:lnTo>
                  <a:cubicBezTo>
                    <a:pt x="3184" y="8866"/>
                    <a:pt x="4725" y="7325"/>
                    <a:pt x="4725" y="5431"/>
                  </a:cubicBezTo>
                  <a:lnTo>
                    <a:pt x="4725" y="1503"/>
                  </a:lnTo>
                  <a:cubicBezTo>
                    <a:pt x="4725" y="674"/>
                    <a:pt x="4051" y="0"/>
                    <a:pt x="3222" y="0"/>
                  </a:cubicBezTo>
                  <a:close/>
                  <a:moveTo>
                    <a:pt x="3652" y="1932"/>
                  </a:moveTo>
                  <a:lnTo>
                    <a:pt x="2793" y="1932"/>
                  </a:lnTo>
                  <a:lnTo>
                    <a:pt x="2793" y="1073"/>
                  </a:lnTo>
                  <a:lnTo>
                    <a:pt x="3652" y="1073"/>
                  </a:lnTo>
                  <a:lnTo>
                    <a:pt x="3652" y="193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1" name="Google Shape;951;p68"/>
          <p:cNvGrpSpPr/>
          <p:nvPr/>
        </p:nvGrpSpPr>
        <p:grpSpPr>
          <a:xfrm>
            <a:off x="1540975" y="3804963"/>
            <a:ext cx="399562" cy="383233"/>
            <a:chOff x="1540975" y="3804976"/>
            <a:chExt cx="399562" cy="383233"/>
          </a:xfrm>
        </p:grpSpPr>
        <p:sp>
          <p:nvSpPr>
            <p:cNvPr id="952" name="Google Shape;952;p68"/>
            <p:cNvSpPr/>
            <p:nvPr/>
          </p:nvSpPr>
          <p:spPr>
            <a:xfrm>
              <a:off x="1726175" y="3997034"/>
              <a:ext cx="29100" cy="291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68"/>
            <p:cNvSpPr/>
            <p:nvPr/>
          </p:nvSpPr>
          <p:spPr>
            <a:xfrm>
              <a:off x="1540975" y="3804976"/>
              <a:ext cx="399562" cy="383233"/>
            </a:xfrm>
            <a:custGeom>
              <a:rect b="b" l="l" r="r" t="t"/>
              <a:pathLst>
                <a:path extrusionOk="0" h="14182" w="14789">
                  <a:moveTo>
                    <a:pt x="14673" y="5288"/>
                  </a:moveTo>
                  <a:cubicBezTo>
                    <a:pt x="14558" y="4933"/>
                    <a:pt x="14212" y="4537"/>
                    <a:pt x="13617" y="4588"/>
                  </a:cubicBezTo>
                  <a:lnTo>
                    <a:pt x="9357" y="4952"/>
                  </a:lnTo>
                  <a:lnTo>
                    <a:pt x="8387" y="788"/>
                  </a:lnTo>
                  <a:cubicBezTo>
                    <a:pt x="8252" y="206"/>
                    <a:pt x="7767" y="0"/>
                    <a:pt x="7394" y="0"/>
                  </a:cubicBezTo>
                  <a:cubicBezTo>
                    <a:pt x="7021" y="0"/>
                    <a:pt x="6537" y="206"/>
                    <a:pt x="6401" y="788"/>
                  </a:cubicBezTo>
                  <a:lnTo>
                    <a:pt x="5431" y="4952"/>
                  </a:lnTo>
                  <a:lnTo>
                    <a:pt x="1172" y="4588"/>
                  </a:lnTo>
                  <a:cubicBezTo>
                    <a:pt x="577" y="4537"/>
                    <a:pt x="231" y="4933"/>
                    <a:pt x="115" y="5288"/>
                  </a:cubicBezTo>
                  <a:cubicBezTo>
                    <a:pt x="0" y="5644"/>
                    <a:pt x="46" y="6168"/>
                    <a:pt x="558" y="6477"/>
                  </a:cubicBezTo>
                  <a:lnTo>
                    <a:pt x="4219" y="8685"/>
                  </a:lnTo>
                  <a:lnTo>
                    <a:pt x="2555" y="12624"/>
                  </a:lnTo>
                  <a:cubicBezTo>
                    <a:pt x="2323" y="13174"/>
                    <a:pt x="2593" y="13626"/>
                    <a:pt x="2896" y="13845"/>
                  </a:cubicBezTo>
                  <a:cubicBezTo>
                    <a:pt x="3198" y="14065"/>
                    <a:pt x="3711" y="14182"/>
                    <a:pt x="4162" y="13791"/>
                  </a:cubicBezTo>
                  <a:lnTo>
                    <a:pt x="7394" y="10993"/>
                  </a:lnTo>
                  <a:lnTo>
                    <a:pt x="10626" y="13791"/>
                  </a:lnTo>
                  <a:cubicBezTo>
                    <a:pt x="11078" y="14182"/>
                    <a:pt x="11591" y="14065"/>
                    <a:pt x="11893" y="13845"/>
                  </a:cubicBezTo>
                  <a:cubicBezTo>
                    <a:pt x="12195" y="13626"/>
                    <a:pt x="12465" y="13174"/>
                    <a:pt x="12233" y="12624"/>
                  </a:cubicBezTo>
                  <a:lnTo>
                    <a:pt x="10570" y="8685"/>
                  </a:lnTo>
                  <a:lnTo>
                    <a:pt x="14230" y="6477"/>
                  </a:lnTo>
                  <a:cubicBezTo>
                    <a:pt x="14742" y="6168"/>
                    <a:pt x="14789" y="5644"/>
                    <a:pt x="14673" y="5288"/>
                  </a:cubicBezTo>
                  <a:close/>
                  <a:moveTo>
                    <a:pt x="6964" y="2393"/>
                  </a:moveTo>
                  <a:lnTo>
                    <a:pt x="7824" y="2393"/>
                  </a:lnTo>
                  <a:lnTo>
                    <a:pt x="7824" y="3252"/>
                  </a:lnTo>
                  <a:lnTo>
                    <a:pt x="6964" y="3252"/>
                  </a:lnTo>
                  <a:lnTo>
                    <a:pt x="6964" y="2393"/>
                  </a:lnTo>
                  <a:close/>
                  <a:moveTo>
                    <a:pt x="6964" y="4325"/>
                  </a:moveTo>
                  <a:lnTo>
                    <a:pt x="7824" y="4325"/>
                  </a:lnTo>
                  <a:lnTo>
                    <a:pt x="7824" y="5184"/>
                  </a:lnTo>
                  <a:lnTo>
                    <a:pt x="6964" y="5184"/>
                  </a:lnTo>
                  <a:lnTo>
                    <a:pt x="6964" y="4325"/>
                  </a:lnTo>
                  <a:close/>
                  <a:moveTo>
                    <a:pt x="3075" y="6702"/>
                  </a:moveTo>
                  <a:lnTo>
                    <a:pt x="2258" y="6436"/>
                  </a:lnTo>
                  <a:lnTo>
                    <a:pt x="2523" y="5619"/>
                  </a:lnTo>
                  <a:lnTo>
                    <a:pt x="3341" y="5885"/>
                  </a:lnTo>
                  <a:lnTo>
                    <a:pt x="3075" y="6702"/>
                  </a:lnTo>
                  <a:close/>
                  <a:moveTo>
                    <a:pt x="4096" y="7034"/>
                  </a:moveTo>
                  <a:lnTo>
                    <a:pt x="4361" y="6216"/>
                  </a:lnTo>
                  <a:lnTo>
                    <a:pt x="5179" y="6482"/>
                  </a:lnTo>
                  <a:lnTo>
                    <a:pt x="4913" y="7299"/>
                  </a:lnTo>
                  <a:lnTo>
                    <a:pt x="4096" y="7034"/>
                  </a:lnTo>
                  <a:close/>
                  <a:moveTo>
                    <a:pt x="4649" y="12162"/>
                  </a:moveTo>
                  <a:lnTo>
                    <a:pt x="3954" y="11657"/>
                  </a:lnTo>
                  <a:lnTo>
                    <a:pt x="4459" y="10962"/>
                  </a:lnTo>
                  <a:lnTo>
                    <a:pt x="5154" y="11467"/>
                  </a:lnTo>
                  <a:lnTo>
                    <a:pt x="4649" y="12162"/>
                  </a:lnTo>
                  <a:close/>
                  <a:moveTo>
                    <a:pt x="5785" y="10599"/>
                  </a:moveTo>
                  <a:lnTo>
                    <a:pt x="5090" y="10094"/>
                  </a:lnTo>
                  <a:lnTo>
                    <a:pt x="5595" y="9399"/>
                  </a:lnTo>
                  <a:lnTo>
                    <a:pt x="6290" y="9904"/>
                  </a:lnTo>
                  <a:lnTo>
                    <a:pt x="5785" y="10599"/>
                  </a:lnTo>
                  <a:close/>
                  <a:moveTo>
                    <a:pt x="7394" y="9049"/>
                  </a:moveTo>
                  <a:cubicBezTo>
                    <a:pt x="6625" y="9049"/>
                    <a:pt x="5998" y="8423"/>
                    <a:pt x="5998" y="7654"/>
                  </a:cubicBezTo>
                  <a:cubicBezTo>
                    <a:pt x="5998" y="6884"/>
                    <a:pt x="6625" y="6258"/>
                    <a:pt x="7394" y="6258"/>
                  </a:cubicBezTo>
                  <a:cubicBezTo>
                    <a:pt x="8164" y="6258"/>
                    <a:pt x="8790" y="6884"/>
                    <a:pt x="8790" y="7654"/>
                  </a:cubicBezTo>
                  <a:cubicBezTo>
                    <a:pt x="8790" y="8423"/>
                    <a:pt x="8164" y="9049"/>
                    <a:pt x="7394" y="9049"/>
                  </a:cubicBezTo>
                  <a:close/>
                  <a:moveTo>
                    <a:pt x="8498" y="9904"/>
                  </a:moveTo>
                  <a:lnTo>
                    <a:pt x="9193" y="9399"/>
                  </a:lnTo>
                  <a:lnTo>
                    <a:pt x="9698" y="10094"/>
                  </a:lnTo>
                  <a:lnTo>
                    <a:pt x="9003" y="10599"/>
                  </a:lnTo>
                  <a:lnTo>
                    <a:pt x="8498" y="9904"/>
                  </a:lnTo>
                  <a:close/>
                  <a:moveTo>
                    <a:pt x="10834" y="11657"/>
                  </a:moveTo>
                  <a:lnTo>
                    <a:pt x="10139" y="12162"/>
                  </a:lnTo>
                  <a:lnTo>
                    <a:pt x="9634" y="11467"/>
                  </a:lnTo>
                  <a:lnTo>
                    <a:pt x="10329" y="10962"/>
                  </a:lnTo>
                  <a:lnTo>
                    <a:pt x="10834" y="11657"/>
                  </a:lnTo>
                  <a:close/>
                  <a:moveTo>
                    <a:pt x="9875" y="7299"/>
                  </a:moveTo>
                  <a:lnTo>
                    <a:pt x="9610" y="6482"/>
                  </a:lnTo>
                  <a:lnTo>
                    <a:pt x="10427" y="6216"/>
                  </a:lnTo>
                  <a:lnTo>
                    <a:pt x="10693" y="7034"/>
                  </a:lnTo>
                  <a:lnTo>
                    <a:pt x="9875" y="7299"/>
                  </a:lnTo>
                  <a:close/>
                  <a:moveTo>
                    <a:pt x="11713" y="6702"/>
                  </a:moveTo>
                  <a:lnTo>
                    <a:pt x="11448" y="5885"/>
                  </a:lnTo>
                  <a:lnTo>
                    <a:pt x="12265" y="5619"/>
                  </a:lnTo>
                  <a:lnTo>
                    <a:pt x="12530" y="6436"/>
                  </a:lnTo>
                  <a:lnTo>
                    <a:pt x="11713" y="670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54" name="Google Shape;954;p68"/>
          <p:cNvSpPr/>
          <p:nvPr/>
        </p:nvSpPr>
        <p:spPr>
          <a:xfrm>
            <a:off x="4044592" y="2574590"/>
            <a:ext cx="396131" cy="396131"/>
          </a:xfrm>
          <a:custGeom>
            <a:rect b="b" l="l" r="r" t="t"/>
            <a:pathLst>
              <a:path extrusionOk="0" h="14662" w="14662">
                <a:moveTo>
                  <a:pt x="14662" y="6901"/>
                </a:moveTo>
                <a:lnTo>
                  <a:pt x="9490" y="6901"/>
                </a:lnTo>
                <a:lnTo>
                  <a:pt x="14268" y="4922"/>
                </a:lnTo>
                <a:lnTo>
                  <a:pt x="13939" y="4128"/>
                </a:lnTo>
                <a:lnTo>
                  <a:pt x="9162" y="6108"/>
                </a:lnTo>
                <a:lnTo>
                  <a:pt x="12818" y="2451"/>
                </a:lnTo>
                <a:lnTo>
                  <a:pt x="12211" y="1843"/>
                </a:lnTo>
                <a:lnTo>
                  <a:pt x="8554" y="5500"/>
                </a:lnTo>
                <a:lnTo>
                  <a:pt x="10533" y="722"/>
                </a:lnTo>
                <a:lnTo>
                  <a:pt x="9739" y="393"/>
                </a:lnTo>
                <a:lnTo>
                  <a:pt x="7760" y="5171"/>
                </a:lnTo>
                <a:lnTo>
                  <a:pt x="7760" y="0"/>
                </a:lnTo>
                <a:lnTo>
                  <a:pt x="6901" y="0"/>
                </a:lnTo>
                <a:lnTo>
                  <a:pt x="6901" y="5171"/>
                </a:lnTo>
                <a:lnTo>
                  <a:pt x="4922" y="393"/>
                </a:lnTo>
                <a:lnTo>
                  <a:pt x="4128" y="722"/>
                </a:lnTo>
                <a:lnTo>
                  <a:pt x="6107" y="5500"/>
                </a:lnTo>
                <a:lnTo>
                  <a:pt x="2451" y="1843"/>
                </a:lnTo>
                <a:lnTo>
                  <a:pt x="1843" y="2451"/>
                </a:lnTo>
                <a:lnTo>
                  <a:pt x="5500" y="6108"/>
                </a:lnTo>
                <a:lnTo>
                  <a:pt x="722" y="4128"/>
                </a:lnTo>
                <a:lnTo>
                  <a:pt x="393" y="4922"/>
                </a:lnTo>
                <a:lnTo>
                  <a:pt x="5171" y="6901"/>
                </a:lnTo>
                <a:lnTo>
                  <a:pt x="0" y="6901"/>
                </a:lnTo>
                <a:lnTo>
                  <a:pt x="0" y="7760"/>
                </a:lnTo>
                <a:lnTo>
                  <a:pt x="5171" y="7760"/>
                </a:lnTo>
                <a:lnTo>
                  <a:pt x="393" y="9739"/>
                </a:lnTo>
                <a:lnTo>
                  <a:pt x="722" y="10533"/>
                </a:lnTo>
                <a:lnTo>
                  <a:pt x="5500" y="8554"/>
                </a:lnTo>
                <a:lnTo>
                  <a:pt x="1843" y="12211"/>
                </a:lnTo>
                <a:lnTo>
                  <a:pt x="2451" y="12818"/>
                </a:lnTo>
                <a:lnTo>
                  <a:pt x="6107" y="9162"/>
                </a:lnTo>
                <a:lnTo>
                  <a:pt x="4128" y="13939"/>
                </a:lnTo>
                <a:lnTo>
                  <a:pt x="4922" y="14268"/>
                </a:lnTo>
                <a:lnTo>
                  <a:pt x="6901" y="9490"/>
                </a:lnTo>
                <a:lnTo>
                  <a:pt x="6901" y="14662"/>
                </a:lnTo>
                <a:lnTo>
                  <a:pt x="7760" y="14662"/>
                </a:lnTo>
                <a:lnTo>
                  <a:pt x="7760" y="9490"/>
                </a:lnTo>
                <a:lnTo>
                  <a:pt x="9739" y="14268"/>
                </a:lnTo>
                <a:lnTo>
                  <a:pt x="10533" y="13939"/>
                </a:lnTo>
                <a:lnTo>
                  <a:pt x="8554" y="9162"/>
                </a:lnTo>
                <a:lnTo>
                  <a:pt x="12211" y="12818"/>
                </a:lnTo>
                <a:lnTo>
                  <a:pt x="12818" y="12211"/>
                </a:lnTo>
                <a:lnTo>
                  <a:pt x="9161" y="8554"/>
                </a:lnTo>
                <a:lnTo>
                  <a:pt x="13939" y="10533"/>
                </a:lnTo>
                <a:lnTo>
                  <a:pt x="14268" y="9739"/>
                </a:lnTo>
                <a:lnTo>
                  <a:pt x="9490" y="7760"/>
                </a:lnTo>
                <a:lnTo>
                  <a:pt x="14662" y="7760"/>
                </a:lnTo>
                <a:lnTo>
                  <a:pt x="14662" y="6901"/>
                </a:lnTo>
                <a:close/>
                <a:moveTo>
                  <a:pt x="6901" y="6901"/>
                </a:moveTo>
                <a:lnTo>
                  <a:pt x="7760" y="6901"/>
                </a:lnTo>
                <a:lnTo>
                  <a:pt x="7760" y="7760"/>
                </a:lnTo>
                <a:lnTo>
                  <a:pt x="6901" y="7760"/>
                </a:lnTo>
                <a:lnTo>
                  <a:pt x="6901" y="690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68"/>
          <p:cNvSpPr/>
          <p:nvPr/>
        </p:nvSpPr>
        <p:spPr>
          <a:xfrm>
            <a:off x="5332411" y="1431672"/>
            <a:ext cx="396131" cy="396131"/>
          </a:xfrm>
          <a:custGeom>
            <a:rect b="b" l="l" r="r" t="t"/>
            <a:pathLst>
              <a:path extrusionOk="0" h="14662" w="14662">
                <a:moveTo>
                  <a:pt x="14150" y="9423"/>
                </a:moveTo>
                <a:lnTo>
                  <a:pt x="14036" y="9238"/>
                </a:lnTo>
                <a:lnTo>
                  <a:pt x="14117" y="9037"/>
                </a:lnTo>
                <a:cubicBezTo>
                  <a:pt x="14196" y="8837"/>
                  <a:pt x="14150" y="8610"/>
                  <a:pt x="13998" y="8457"/>
                </a:cubicBezTo>
                <a:cubicBezTo>
                  <a:pt x="13846" y="8305"/>
                  <a:pt x="13618" y="8259"/>
                  <a:pt x="13418" y="8339"/>
                </a:cubicBezTo>
                <a:lnTo>
                  <a:pt x="13217" y="8419"/>
                </a:lnTo>
                <a:lnTo>
                  <a:pt x="13033" y="8305"/>
                </a:lnTo>
                <a:cubicBezTo>
                  <a:pt x="12491" y="7970"/>
                  <a:pt x="11867" y="7793"/>
                  <a:pt x="11228" y="7793"/>
                </a:cubicBezTo>
                <a:cubicBezTo>
                  <a:pt x="10369" y="7793"/>
                  <a:pt x="9538" y="7542"/>
                  <a:pt x="8824" y="7068"/>
                </a:cubicBezTo>
                <a:lnTo>
                  <a:pt x="8593" y="6915"/>
                </a:lnTo>
                <a:lnTo>
                  <a:pt x="8637" y="6641"/>
                </a:lnTo>
                <a:cubicBezTo>
                  <a:pt x="8665" y="6468"/>
                  <a:pt x="8611" y="6298"/>
                  <a:pt x="8487" y="6175"/>
                </a:cubicBezTo>
                <a:cubicBezTo>
                  <a:pt x="8364" y="6051"/>
                  <a:pt x="8194" y="5997"/>
                  <a:pt x="8021" y="6025"/>
                </a:cubicBezTo>
                <a:lnTo>
                  <a:pt x="7747" y="6070"/>
                </a:lnTo>
                <a:lnTo>
                  <a:pt x="7594" y="5839"/>
                </a:lnTo>
                <a:cubicBezTo>
                  <a:pt x="7283" y="5370"/>
                  <a:pt x="7069" y="4854"/>
                  <a:pt x="6957" y="4306"/>
                </a:cubicBezTo>
                <a:lnTo>
                  <a:pt x="6901" y="4033"/>
                </a:lnTo>
                <a:lnTo>
                  <a:pt x="7128" y="3871"/>
                </a:lnTo>
                <a:cubicBezTo>
                  <a:pt x="7268" y="3770"/>
                  <a:pt x="7352" y="3607"/>
                  <a:pt x="7352" y="3435"/>
                </a:cubicBezTo>
                <a:cubicBezTo>
                  <a:pt x="7352" y="3220"/>
                  <a:pt x="7225" y="3026"/>
                  <a:pt x="7027" y="2941"/>
                </a:cubicBezTo>
                <a:lnTo>
                  <a:pt x="6828" y="2856"/>
                </a:lnTo>
                <a:lnTo>
                  <a:pt x="6778" y="2645"/>
                </a:lnTo>
                <a:cubicBezTo>
                  <a:pt x="6412" y="1088"/>
                  <a:pt x="5037" y="0"/>
                  <a:pt x="3435" y="0"/>
                </a:cubicBezTo>
                <a:cubicBezTo>
                  <a:pt x="1541" y="0"/>
                  <a:pt x="0" y="1541"/>
                  <a:pt x="0" y="3435"/>
                </a:cubicBezTo>
                <a:cubicBezTo>
                  <a:pt x="0" y="5148"/>
                  <a:pt x="376" y="6793"/>
                  <a:pt x="1117" y="8323"/>
                </a:cubicBezTo>
                <a:lnTo>
                  <a:pt x="1220" y="8537"/>
                </a:lnTo>
                <a:lnTo>
                  <a:pt x="1095" y="8738"/>
                </a:lnTo>
                <a:cubicBezTo>
                  <a:pt x="990" y="8906"/>
                  <a:pt x="987" y="9118"/>
                  <a:pt x="1086" y="9290"/>
                </a:cubicBezTo>
                <a:cubicBezTo>
                  <a:pt x="1185" y="9462"/>
                  <a:pt x="1371" y="9565"/>
                  <a:pt x="1570" y="9558"/>
                </a:cubicBezTo>
                <a:lnTo>
                  <a:pt x="1807" y="9550"/>
                </a:lnTo>
                <a:lnTo>
                  <a:pt x="1940" y="9746"/>
                </a:lnTo>
                <a:cubicBezTo>
                  <a:pt x="2181" y="10099"/>
                  <a:pt x="2446" y="10444"/>
                  <a:pt x="2728" y="10771"/>
                </a:cubicBezTo>
                <a:lnTo>
                  <a:pt x="2884" y="10950"/>
                </a:lnTo>
                <a:lnTo>
                  <a:pt x="2814" y="11178"/>
                </a:lnTo>
                <a:cubicBezTo>
                  <a:pt x="2755" y="11369"/>
                  <a:pt x="2806" y="11575"/>
                  <a:pt x="2947" y="11715"/>
                </a:cubicBezTo>
                <a:cubicBezTo>
                  <a:pt x="3088" y="11856"/>
                  <a:pt x="3294" y="11907"/>
                  <a:pt x="3485" y="11849"/>
                </a:cubicBezTo>
                <a:lnTo>
                  <a:pt x="3712" y="11779"/>
                </a:lnTo>
                <a:lnTo>
                  <a:pt x="3892" y="11934"/>
                </a:lnTo>
                <a:cubicBezTo>
                  <a:pt x="4219" y="12217"/>
                  <a:pt x="4564" y="12482"/>
                  <a:pt x="4917" y="12722"/>
                </a:cubicBezTo>
                <a:lnTo>
                  <a:pt x="5113" y="12855"/>
                </a:lnTo>
                <a:lnTo>
                  <a:pt x="5104" y="13092"/>
                </a:lnTo>
                <a:cubicBezTo>
                  <a:pt x="5097" y="13292"/>
                  <a:pt x="5200" y="13477"/>
                  <a:pt x="5372" y="13577"/>
                </a:cubicBezTo>
                <a:cubicBezTo>
                  <a:pt x="5544" y="13676"/>
                  <a:pt x="5756" y="13672"/>
                  <a:pt x="5925" y="13567"/>
                </a:cubicBezTo>
                <a:lnTo>
                  <a:pt x="6126" y="13442"/>
                </a:lnTo>
                <a:lnTo>
                  <a:pt x="6339" y="13545"/>
                </a:lnTo>
                <a:cubicBezTo>
                  <a:pt x="7869" y="14287"/>
                  <a:pt x="9514" y="14662"/>
                  <a:pt x="11228" y="14662"/>
                </a:cubicBezTo>
                <a:cubicBezTo>
                  <a:pt x="13121" y="14662"/>
                  <a:pt x="14662" y="13122"/>
                  <a:pt x="14662" y="11228"/>
                </a:cubicBezTo>
                <a:cubicBezTo>
                  <a:pt x="14662" y="10588"/>
                  <a:pt x="14485" y="9964"/>
                  <a:pt x="14150" y="9423"/>
                </a:cubicBezTo>
                <a:close/>
                <a:moveTo>
                  <a:pt x="1932" y="3864"/>
                </a:moveTo>
                <a:lnTo>
                  <a:pt x="1073" y="3864"/>
                </a:lnTo>
                <a:lnTo>
                  <a:pt x="1073" y="3005"/>
                </a:lnTo>
                <a:lnTo>
                  <a:pt x="1932" y="3005"/>
                </a:lnTo>
                <a:lnTo>
                  <a:pt x="1932" y="3864"/>
                </a:lnTo>
                <a:close/>
                <a:moveTo>
                  <a:pt x="3864" y="5796"/>
                </a:moveTo>
                <a:lnTo>
                  <a:pt x="3005" y="5796"/>
                </a:lnTo>
                <a:lnTo>
                  <a:pt x="3005" y="4937"/>
                </a:lnTo>
                <a:lnTo>
                  <a:pt x="3864" y="4937"/>
                </a:lnTo>
                <a:lnTo>
                  <a:pt x="3864" y="5796"/>
                </a:lnTo>
                <a:close/>
                <a:moveTo>
                  <a:pt x="3864" y="1932"/>
                </a:moveTo>
                <a:lnTo>
                  <a:pt x="3005" y="1932"/>
                </a:lnTo>
                <a:lnTo>
                  <a:pt x="3005" y="1073"/>
                </a:lnTo>
                <a:lnTo>
                  <a:pt x="3864" y="1073"/>
                </a:lnTo>
                <a:lnTo>
                  <a:pt x="3864" y="1932"/>
                </a:lnTo>
                <a:close/>
                <a:moveTo>
                  <a:pt x="6147" y="9375"/>
                </a:moveTo>
                <a:lnTo>
                  <a:pt x="5288" y="9375"/>
                </a:lnTo>
                <a:lnTo>
                  <a:pt x="5288" y="8516"/>
                </a:lnTo>
                <a:lnTo>
                  <a:pt x="6147" y="8516"/>
                </a:lnTo>
                <a:lnTo>
                  <a:pt x="6147" y="9375"/>
                </a:lnTo>
                <a:close/>
                <a:moveTo>
                  <a:pt x="11657" y="13589"/>
                </a:moveTo>
                <a:lnTo>
                  <a:pt x="10798" y="13589"/>
                </a:lnTo>
                <a:lnTo>
                  <a:pt x="10798" y="12730"/>
                </a:lnTo>
                <a:lnTo>
                  <a:pt x="11657" y="12730"/>
                </a:lnTo>
                <a:lnTo>
                  <a:pt x="11657" y="13589"/>
                </a:lnTo>
                <a:close/>
                <a:moveTo>
                  <a:pt x="13589" y="11657"/>
                </a:moveTo>
                <a:lnTo>
                  <a:pt x="12730" y="11657"/>
                </a:lnTo>
                <a:lnTo>
                  <a:pt x="12730" y="10798"/>
                </a:lnTo>
                <a:lnTo>
                  <a:pt x="13589" y="10798"/>
                </a:lnTo>
                <a:lnTo>
                  <a:pt x="13589" y="1165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6" name="Google Shape;956;p68"/>
          <p:cNvGrpSpPr/>
          <p:nvPr/>
        </p:nvGrpSpPr>
        <p:grpSpPr>
          <a:xfrm>
            <a:off x="4700506" y="1431672"/>
            <a:ext cx="396120" cy="396125"/>
            <a:chOff x="4700506" y="1431685"/>
            <a:chExt cx="396120" cy="396125"/>
          </a:xfrm>
        </p:grpSpPr>
        <p:sp>
          <p:nvSpPr>
            <p:cNvPr id="957" name="Google Shape;957;p68"/>
            <p:cNvSpPr/>
            <p:nvPr/>
          </p:nvSpPr>
          <p:spPr>
            <a:xfrm>
              <a:off x="5034893" y="1431685"/>
              <a:ext cx="38584" cy="39440"/>
            </a:xfrm>
            <a:custGeom>
              <a:rect b="b" l="l" r="r" t="t"/>
              <a:pathLst>
                <a:path extrusionOk="0" h="1454" w="1421">
                  <a:moveTo>
                    <a:pt x="616" y="1454"/>
                  </a:moveTo>
                  <a:cubicBezTo>
                    <a:pt x="1099" y="1150"/>
                    <a:pt x="1421" y="612"/>
                    <a:pt x="1421" y="0"/>
                  </a:cubicBezTo>
                  <a:lnTo>
                    <a:pt x="562" y="0"/>
                  </a:lnTo>
                  <a:cubicBezTo>
                    <a:pt x="562" y="370"/>
                    <a:pt x="328" y="685"/>
                    <a:pt x="0" y="806"/>
                  </a:cubicBezTo>
                  <a:cubicBezTo>
                    <a:pt x="248" y="977"/>
                    <a:pt x="458" y="1198"/>
                    <a:pt x="616" y="145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68"/>
            <p:cNvSpPr/>
            <p:nvPr/>
          </p:nvSpPr>
          <p:spPr>
            <a:xfrm>
              <a:off x="5034893" y="1532001"/>
              <a:ext cx="38584" cy="39440"/>
            </a:xfrm>
            <a:custGeom>
              <a:rect b="b" l="l" r="r" t="t"/>
              <a:pathLst>
                <a:path extrusionOk="0" h="1454" w="1421">
                  <a:moveTo>
                    <a:pt x="617" y="0"/>
                  </a:moveTo>
                  <a:cubicBezTo>
                    <a:pt x="459" y="256"/>
                    <a:pt x="248" y="477"/>
                    <a:pt x="0" y="648"/>
                  </a:cubicBezTo>
                  <a:cubicBezTo>
                    <a:pt x="328" y="769"/>
                    <a:pt x="562" y="1084"/>
                    <a:pt x="562" y="1454"/>
                  </a:cubicBezTo>
                  <a:lnTo>
                    <a:pt x="1421" y="1454"/>
                  </a:lnTo>
                  <a:cubicBezTo>
                    <a:pt x="1421" y="842"/>
                    <a:pt x="1100" y="304"/>
                    <a:pt x="61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68"/>
            <p:cNvSpPr/>
            <p:nvPr/>
          </p:nvSpPr>
          <p:spPr>
            <a:xfrm>
              <a:off x="5058900" y="1489988"/>
              <a:ext cx="37725" cy="23150"/>
            </a:xfrm>
            <a:custGeom>
              <a:rect b="b" l="l" r="r" t="t"/>
              <a:pathLst>
                <a:path extrusionOk="0" h="859" w="1389">
                  <a:moveTo>
                    <a:pt x="0" y="0"/>
                  </a:moveTo>
                  <a:cubicBezTo>
                    <a:pt x="29" y="139"/>
                    <a:pt x="43" y="282"/>
                    <a:pt x="43" y="429"/>
                  </a:cubicBezTo>
                  <a:cubicBezTo>
                    <a:pt x="43" y="577"/>
                    <a:pt x="28" y="720"/>
                    <a:pt x="0" y="859"/>
                  </a:cubicBezTo>
                  <a:lnTo>
                    <a:pt x="1389" y="859"/>
                  </a:lnTo>
                  <a:lnTo>
                    <a:pt x="1389" y="0"/>
                  </a:ln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68"/>
            <p:cNvSpPr/>
            <p:nvPr/>
          </p:nvSpPr>
          <p:spPr>
            <a:xfrm>
              <a:off x="4700506" y="1443689"/>
              <a:ext cx="377259" cy="384122"/>
            </a:xfrm>
            <a:custGeom>
              <a:rect b="b" l="l" r="r" t="t"/>
              <a:pathLst>
                <a:path extrusionOk="0" h="14232" w="13948">
                  <a:moveTo>
                    <a:pt x="13378" y="9862"/>
                  </a:moveTo>
                  <a:cubicBezTo>
                    <a:pt x="12850" y="9385"/>
                    <a:pt x="12035" y="9427"/>
                    <a:pt x="11558" y="9955"/>
                  </a:cubicBezTo>
                  <a:cubicBezTo>
                    <a:pt x="10615" y="10999"/>
                    <a:pt x="9250" y="11655"/>
                    <a:pt x="7732" y="11655"/>
                  </a:cubicBezTo>
                  <a:cubicBezTo>
                    <a:pt x="4885" y="11655"/>
                    <a:pt x="2577" y="9347"/>
                    <a:pt x="2577" y="6500"/>
                  </a:cubicBezTo>
                  <a:lnTo>
                    <a:pt x="2577" y="3436"/>
                  </a:lnTo>
                  <a:cubicBezTo>
                    <a:pt x="2577" y="2962"/>
                    <a:pt x="2962" y="2577"/>
                    <a:pt x="3437" y="2577"/>
                  </a:cubicBezTo>
                  <a:cubicBezTo>
                    <a:pt x="3911" y="2577"/>
                    <a:pt x="4296" y="2962"/>
                    <a:pt x="4296" y="3436"/>
                  </a:cubicBezTo>
                  <a:lnTo>
                    <a:pt x="4296" y="6500"/>
                  </a:lnTo>
                  <a:cubicBezTo>
                    <a:pt x="4296" y="8398"/>
                    <a:pt x="5834" y="9937"/>
                    <a:pt x="7732" y="9937"/>
                  </a:cubicBezTo>
                  <a:cubicBezTo>
                    <a:pt x="9630" y="9937"/>
                    <a:pt x="11169" y="8398"/>
                    <a:pt x="11169" y="6500"/>
                  </a:cubicBezTo>
                  <a:lnTo>
                    <a:pt x="11169" y="3436"/>
                  </a:lnTo>
                  <a:cubicBezTo>
                    <a:pt x="11880" y="3436"/>
                    <a:pt x="12457" y="2859"/>
                    <a:pt x="12457" y="2147"/>
                  </a:cubicBezTo>
                  <a:cubicBezTo>
                    <a:pt x="12457" y="1436"/>
                    <a:pt x="11880" y="859"/>
                    <a:pt x="11169" y="859"/>
                  </a:cubicBezTo>
                  <a:cubicBezTo>
                    <a:pt x="9745" y="859"/>
                    <a:pt x="8591" y="2013"/>
                    <a:pt x="8591" y="3436"/>
                  </a:cubicBezTo>
                  <a:lnTo>
                    <a:pt x="8591" y="6500"/>
                  </a:lnTo>
                  <a:cubicBezTo>
                    <a:pt x="8591" y="6975"/>
                    <a:pt x="8207" y="7359"/>
                    <a:pt x="7732" y="7359"/>
                  </a:cubicBezTo>
                  <a:cubicBezTo>
                    <a:pt x="7258" y="7359"/>
                    <a:pt x="6873" y="6975"/>
                    <a:pt x="6873" y="6500"/>
                  </a:cubicBezTo>
                  <a:lnTo>
                    <a:pt x="6873" y="3436"/>
                  </a:lnTo>
                  <a:cubicBezTo>
                    <a:pt x="6873" y="1538"/>
                    <a:pt x="5335" y="0"/>
                    <a:pt x="3437" y="0"/>
                  </a:cubicBezTo>
                  <a:cubicBezTo>
                    <a:pt x="1539" y="0"/>
                    <a:pt x="0" y="1538"/>
                    <a:pt x="0" y="3436"/>
                  </a:cubicBezTo>
                  <a:lnTo>
                    <a:pt x="0" y="6500"/>
                  </a:lnTo>
                  <a:cubicBezTo>
                    <a:pt x="0" y="10771"/>
                    <a:pt x="3462" y="14232"/>
                    <a:pt x="7732" y="14232"/>
                  </a:cubicBezTo>
                  <a:cubicBezTo>
                    <a:pt x="10009" y="14232"/>
                    <a:pt x="12056" y="13248"/>
                    <a:pt x="13471" y="11682"/>
                  </a:cubicBezTo>
                  <a:cubicBezTo>
                    <a:pt x="13948" y="11154"/>
                    <a:pt x="13907" y="10339"/>
                    <a:pt x="13378" y="986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1" name="Google Shape;961;p68"/>
          <p:cNvGrpSpPr/>
          <p:nvPr/>
        </p:nvGrpSpPr>
        <p:grpSpPr>
          <a:xfrm>
            <a:off x="4044592" y="1993271"/>
            <a:ext cx="396131" cy="396121"/>
            <a:chOff x="4044592" y="1993284"/>
            <a:chExt cx="396131" cy="396121"/>
          </a:xfrm>
        </p:grpSpPr>
        <p:sp>
          <p:nvSpPr>
            <p:cNvPr id="962" name="Google Shape;962;p68"/>
            <p:cNvSpPr/>
            <p:nvPr/>
          </p:nvSpPr>
          <p:spPr>
            <a:xfrm>
              <a:off x="4122616" y="2339674"/>
              <a:ext cx="59159" cy="49730"/>
            </a:xfrm>
            <a:custGeom>
              <a:rect b="b" l="l" r="r" t="t"/>
              <a:pathLst>
                <a:path extrusionOk="0" h="1847" w="2198">
                  <a:moveTo>
                    <a:pt x="0" y="1847"/>
                  </a:moveTo>
                  <a:lnTo>
                    <a:pt x="2198" y="1847"/>
                  </a:lnTo>
                  <a:lnTo>
                    <a:pt x="0" y="0"/>
                  </a:lnTo>
                  <a:lnTo>
                    <a:pt x="0" y="184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68"/>
            <p:cNvSpPr/>
            <p:nvPr/>
          </p:nvSpPr>
          <p:spPr>
            <a:xfrm>
              <a:off x="4302671" y="2339674"/>
              <a:ext cx="60022" cy="49730"/>
            </a:xfrm>
            <a:custGeom>
              <a:rect b="b" l="l" r="r" t="t"/>
              <a:pathLst>
                <a:path extrusionOk="0" h="1847" w="2199">
                  <a:moveTo>
                    <a:pt x="2199" y="1847"/>
                  </a:moveTo>
                  <a:lnTo>
                    <a:pt x="2199" y="0"/>
                  </a:lnTo>
                  <a:lnTo>
                    <a:pt x="0" y="1847"/>
                  </a:lnTo>
                  <a:lnTo>
                    <a:pt x="2199" y="1847"/>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68"/>
            <p:cNvSpPr/>
            <p:nvPr/>
          </p:nvSpPr>
          <p:spPr>
            <a:xfrm>
              <a:off x="4044592" y="1993284"/>
              <a:ext cx="396131" cy="396121"/>
            </a:xfrm>
            <a:custGeom>
              <a:rect b="b" l="l" r="r" t="t"/>
              <a:pathLst>
                <a:path extrusionOk="0" h="14663" w="14662">
                  <a:moveTo>
                    <a:pt x="14199" y="8236"/>
                  </a:moveTo>
                  <a:lnTo>
                    <a:pt x="14398" y="8015"/>
                  </a:lnTo>
                  <a:cubicBezTo>
                    <a:pt x="14568" y="7828"/>
                    <a:pt x="14662" y="7585"/>
                    <a:pt x="14662" y="7331"/>
                  </a:cubicBezTo>
                  <a:cubicBezTo>
                    <a:pt x="14662" y="7078"/>
                    <a:pt x="14568" y="6835"/>
                    <a:pt x="14398" y="6647"/>
                  </a:cubicBezTo>
                  <a:lnTo>
                    <a:pt x="14199" y="6427"/>
                  </a:lnTo>
                  <a:lnTo>
                    <a:pt x="14335" y="6163"/>
                  </a:lnTo>
                  <a:cubicBezTo>
                    <a:pt x="14450" y="5938"/>
                    <a:pt x="14478" y="5679"/>
                    <a:pt x="14412" y="5434"/>
                  </a:cubicBezTo>
                  <a:cubicBezTo>
                    <a:pt x="14346" y="5189"/>
                    <a:pt x="14193" y="4979"/>
                    <a:pt x="13980" y="4841"/>
                  </a:cubicBezTo>
                  <a:lnTo>
                    <a:pt x="13731" y="4680"/>
                  </a:lnTo>
                  <a:lnTo>
                    <a:pt x="13793" y="4390"/>
                  </a:lnTo>
                  <a:cubicBezTo>
                    <a:pt x="13847" y="4143"/>
                    <a:pt x="13806" y="3885"/>
                    <a:pt x="13680" y="3666"/>
                  </a:cubicBezTo>
                  <a:cubicBezTo>
                    <a:pt x="13553" y="3446"/>
                    <a:pt x="13350" y="3283"/>
                    <a:pt x="13109" y="3205"/>
                  </a:cubicBezTo>
                  <a:lnTo>
                    <a:pt x="12827" y="3114"/>
                  </a:lnTo>
                  <a:lnTo>
                    <a:pt x="12812" y="2818"/>
                  </a:lnTo>
                  <a:cubicBezTo>
                    <a:pt x="12799" y="2565"/>
                    <a:pt x="12694" y="2327"/>
                    <a:pt x="12515" y="2147"/>
                  </a:cubicBezTo>
                  <a:cubicBezTo>
                    <a:pt x="12335" y="1968"/>
                    <a:pt x="12098" y="1863"/>
                    <a:pt x="11845" y="1850"/>
                  </a:cubicBezTo>
                  <a:lnTo>
                    <a:pt x="11548" y="1835"/>
                  </a:lnTo>
                  <a:lnTo>
                    <a:pt x="11457" y="1553"/>
                  </a:lnTo>
                  <a:cubicBezTo>
                    <a:pt x="11379" y="1312"/>
                    <a:pt x="11216" y="1109"/>
                    <a:pt x="10996" y="982"/>
                  </a:cubicBezTo>
                  <a:cubicBezTo>
                    <a:pt x="10777" y="856"/>
                    <a:pt x="10520" y="815"/>
                    <a:pt x="10272" y="869"/>
                  </a:cubicBezTo>
                  <a:lnTo>
                    <a:pt x="9982" y="931"/>
                  </a:lnTo>
                  <a:lnTo>
                    <a:pt x="9821" y="682"/>
                  </a:lnTo>
                  <a:cubicBezTo>
                    <a:pt x="9683" y="469"/>
                    <a:pt x="9473" y="316"/>
                    <a:pt x="9228" y="250"/>
                  </a:cubicBezTo>
                  <a:cubicBezTo>
                    <a:pt x="8983" y="184"/>
                    <a:pt x="8724" y="212"/>
                    <a:pt x="8499" y="328"/>
                  </a:cubicBezTo>
                  <a:lnTo>
                    <a:pt x="8235" y="463"/>
                  </a:lnTo>
                  <a:lnTo>
                    <a:pt x="8015" y="264"/>
                  </a:lnTo>
                  <a:cubicBezTo>
                    <a:pt x="7827" y="94"/>
                    <a:pt x="7584" y="0"/>
                    <a:pt x="7331" y="0"/>
                  </a:cubicBezTo>
                  <a:cubicBezTo>
                    <a:pt x="7077" y="0"/>
                    <a:pt x="6834" y="94"/>
                    <a:pt x="6647" y="264"/>
                  </a:cubicBezTo>
                  <a:lnTo>
                    <a:pt x="6427" y="463"/>
                  </a:lnTo>
                  <a:lnTo>
                    <a:pt x="6162" y="328"/>
                  </a:lnTo>
                  <a:cubicBezTo>
                    <a:pt x="5937" y="212"/>
                    <a:pt x="5678" y="184"/>
                    <a:pt x="5433" y="250"/>
                  </a:cubicBezTo>
                  <a:cubicBezTo>
                    <a:pt x="5188" y="316"/>
                    <a:pt x="4978" y="469"/>
                    <a:pt x="4841" y="682"/>
                  </a:cubicBezTo>
                  <a:lnTo>
                    <a:pt x="4680" y="931"/>
                  </a:lnTo>
                  <a:lnTo>
                    <a:pt x="4389" y="869"/>
                  </a:lnTo>
                  <a:cubicBezTo>
                    <a:pt x="4318" y="853"/>
                    <a:pt x="4246" y="846"/>
                    <a:pt x="4174" y="846"/>
                  </a:cubicBezTo>
                  <a:cubicBezTo>
                    <a:pt x="3997" y="846"/>
                    <a:pt x="3821" y="892"/>
                    <a:pt x="3665" y="982"/>
                  </a:cubicBezTo>
                  <a:cubicBezTo>
                    <a:pt x="3446" y="1109"/>
                    <a:pt x="3282" y="1312"/>
                    <a:pt x="3205" y="1553"/>
                  </a:cubicBezTo>
                  <a:lnTo>
                    <a:pt x="3114" y="1835"/>
                  </a:lnTo>
                  <a:lnTo>
                    <a:pt x="2817" y="1850"/>
                  </a:lnTo>
                  <a:cubicBezTo>
                    <a:pt x="2564" y="1863"/>
                    <a:pt x="2326" y="1968"/>
                    <a:pt x="2147" y="2147"/>
                  </a:cubicBezTo>
                  <a:cubicBezTo>
                    <a:pt x="1968" y="2327"/>
                    <a:pt x="1862" y="2565"/>
                    <a:pt x="1850" y="2817"/>
                  </a:cubicBezTo>
                  <a:lnTo>
                    <a:pt x="1835" y="3114"/>
                  </a:lnTo>
                  <a:lnTo>
                    <a:pt x="1552" y="3205"/>
                  </a:lnTo>
                  <a:cubicBezTo>
                    <a:pt x="1311" y="3283"/>
                    <a:pt x="1109" y="3446"/>
                    <a:pt x="982" y="3666"/>
                  </a:cubicBezTo>
                  <a:cubicBezTo>
                    <a:pt x="855" y="3885"/>
                    <a:pt x="815" y="4143"/>
                    <a:pt x="868" y="4390"/>
                  </a:cubicBezTo>
                  <a:lnTo>
                    <a:pt x="931" y="4680"/>
                  </a:lnTo>
                  <a:lnTo>
                    <a:pt x="681" y="4841"/>
                  </a:lnTo>
                  <a:cubicBezTo>
                    <a:pt x="468" y="4979"/>
                    <a:pt x="315" y="5189"/>
                    <a:pt x="249" y="5434"/>
                  </a:cubicBezTo>
                  <a:cubicBezTo>
                    <a:pt x="184" y="5679"/>
                    <a:pt x="211" y="5938"/>
                    <a:pt x="327" y="6163"/>
                  </a:cubicBezTo>
                  <a:lnTo>
                    <a:pt x="463" y="6427"/>
                  </a:lnTo>
                  <a:lnTo>
                    <a:pt x="263" y="6647"/>
                  </a:lnTo>
                  <a:cubicBezTo>
                    <a:pt x="93" y="6835"/>
                    <a:pt x="0" y="7078"/>
                    <a:pt x="0" y="7331"/>
                  </a:cubicBezTo>
                  <a:cubicBezTo>
                    <a:pt x="0" y="7585"/>
                    <a:pt x="93" y="7828"/>
                    <a:pt x="263" y="8015"/>
                  </a:cubicBezTo>
                  <a:lnTo>
                    <a:pt x="463" y="8236"/>
                  </a:lnTo>
                  <a:lnTo>
                    <a:pt x="327" y="8500"/>
                  </a:lnTo>
                  <a:cubicBezTo>
                    <a:pt x="211" y="8725"/>
                    <a:pt x="184" y="8984"/>
                    <a:pt x="249" y="9229"/>
                  </a:cubicBezTo>
                  <a:cubicBezTo>
                    <a:pt x="304" y="9432"/>
                    <a:pt x="417" y="9610"/>
                    <a:pt x="578" y="9745"/>
                  </a:cubicBezTo>
                  <a:lnTo>
                    <a:pt x="5744" y="14085"/>
                  </a:lnTo>
                  <a:cubicBezTo>
                    <a:pt x="6188" y="14457"/>
                    <a:pt x="6751" y="14663"/>
                    <a:pt x="7331" y="14663"/>
                  </a:cubicBezTo>
                  <a:cubicBezTo>
                    <a:pt x="7911" y="14663"/>
                    <a:pt x="8474" y="14457"/>
                    <a:pt x="8917" y="14085"/>
                  </a:cubicBezTo>
                  <a:lnTo>
                    <a:pt x="14084" y="9745"/>
                  </a:lnTo>
                  <a:cubicBezTo>
                    <a:pt x="14244" y="9610"/>
                    <a:pt x="14358" y="9432"/>
                    <a:pt x="14412" y="9229"/>
                  </a:cubicBezTo>
                  <a:cubicBezTo>
                    <a:pt x="14478" y="8984"/>
                    <a:pt x="14450" y="8725"/>
                    <a:pt x="14335" y="8500"/>
                  </a:cubicBezTo>
                  <a:lnTo>
                    <a:pt x="14199" y="8236"/>
                  </a:lnTo>
                  <a:close/>
                  <a:moveTo>
                    <a:pt x="12247" y="7331"/>
                  </a:moveTo>
                  <a:cubicBezTo>
                    <a:pt x="12247" y="4621"/>
                    <a:pt x="10041" y="2415"/>
                    <a:pt x="7331" y="2415"/>
                  </a:cubicBezTo>
                  <a:cubicBezTo>
                    <a:pt x="4620" y="2415"/>
                    <a:pt x="2415" y="4621"/>
                    <a:pt x="2415" y="7331"/>
                  </a:cubicBezTo>
                  <a:lnTo>
                    <a:pt x="1556" y="7331"/>
                  </a:lnTo>
                  <a:cubicBezTo>
                    <a:pt x="1556" y="4147"/>
                    <a:pt x="4146" y="1556"/>
                    <a:pt x="7331" y="1556"/>
                  </a:cubicBezTo>
                  <a:cubicBezTo>
                    <a:pt x="10515" y="1556"/>
                    <a:pt x="13106" y="4147"/>
                    <a:pt x="13106" y="7331"/>
                  </a:cubicBezTo>
                  <a:lnTo>
                    <a:pt x="12247" y="733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5" name="Google Shape;965;p68"/>
          <p:cNvGrpSpPr/>
          <p:nvPr/>
        </p:nvGrpSpPr>
        <p:grpSpPr>
          <a:xfrm>
            <a:off x="3449554" y="2574590"/>
            <a:ext cx="396977" cy="396115"/>
            <a:chOff x="3449554" y="2574603"/>
            <a:chExt cx="396977" cy="396115"/>
          </a:xfrm>
        </p:grpSpPr>
        <p:sp>
          <p:nvSpPr>
            <p:cNvPr id="966" name="Google Shape;966;p68"/>
            <p:cNvSpPr/>
            <p:nvPr/>
          </p:nvSpPr>
          <p:spPr>
            <a:xfrm>
              <a:off x="3503571" y="2758945"/>
              <a:ext cx="288953" cy="53157"/>
            </a:xfrm>
            <a:custGeom>
              <a:rect b="b" l="l" r="r" t="t"/>
              <a:pathLst>
                <a:path extrusionOk="0" h="1975" w="10697">
                  <a:moveTo>
                    <a:pt x="0" y="1975"/>
                  </a:moveTo>
                  <a:lnTo>
                    <a:pt x="10697" y="1975"/>
                  </a:lnTo>
                  <a:cubicBezTo>
                    <a:pt x="10468" y="849"/>
                    <a:pt x="9471" y="0"/>
                    <a:pt x="8279" y="0"/>
                  </a:cubicBezTo>
                  <a:lnTo>
                    <a:pt x="2418" y="0"/>
                  </a:lnTo>
                  <a:cubicBezTo>
                    <a:pt x="1226" y="0"/>
                    <a:pt x="229" y="849"/>
                    <a:pt x="0" y="197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68"/>
            <p:cNvSpPr/>
            <p:nvPr/>
          </p:nvSpPr>
          <p:spPr>
            <a:xfrm>
              <a:off x="3449554" y="2698926"/>
              <a:ext cx="29151" cy="111460"/>
            </a:xfrm>
            <a:custGeom>
              <a:rect b="b" l="l" r="r" t="t"/>
              <a:pathLst>
                <a:path extrusionOk="0" h="4127" w="1073">
                  <a:moveTo>
                    <a:pt x="1073" y="4127"/>
                  </a:moveTo>
                  <a:lnTo>
                    <a:pt x="1073" y="0"/>
                  </a:lnTo>
                  <a:cubicBezTo>
                    <a:pt x="729" y="103"/>
                    <a:pt x="370" y="171"/>
                    <a:pt x="0" y="201"/>
                  </a:cubicBezTo>
                  <a:lnTo>
                    <a:pt x="0" y="2687"/>
                  </a:lnTo>
                  <a:cubicBezTo>
                    <a:pt x="0" y="3366"/>
                    <a:pt x="454" y="3942"/>
                    <a:pt x="1073" y="412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68"/>
            <p:cNvSpPr/>
            <p:nvPr/>
          </p:nvSpPr>
          <p:spPr>
            <a:xfrm>
              <a:off x="3450412" y="2574603"/>
              <a:ext cx="106321" cy="106318"/>
            </a:xfrm>
            <a:custGeom>
              <a:rect b="b" l="l" r="r" t="t"/>
              <a:pathLst>
                <a:path extrusionOk="0" h="3925" w="3924">
                  <a:moveTo>
                    <a:pt x="3924" y="0"/>
                  </a:moveTo>
                  <a:cubicBezTo>
                    <a:pt x="1859" y="212"/>
                    <a:pt x="212" y="1859"/>
                    <a:pt x="0" y="3925"/>
                  </a:cubicBezTo>
                  <a:cubicBezTo>
                    <a:pt x="2065" y="3713"/>
                    <a:pt x="3712" y="2066"/>
                    <a:pt x="3924"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68"/>
            <p:cNvSpPr/>
            <p:nvPr/>
          </p:nvSpPr>
          <p:spPr>
            <a:xfrm>
              <a:off x="3739357" y="2574603"/>
              <a:ext cx="106318" cy="106318"/>
            </a:xfrm>
            <a:custGeom>
              <a:rect b="b" l="l" r="r" t="t"/>
              <a:pathLst>
                <a:path extrusionOk="0" h="3925" w="3925">
                  <a:moveTo>
                    <a:pt x="3925" y="3925"/>
                  </a:moveTo>
                  <a:cubicBezTo>
                    <a:pt x="3713" y="1859"/>
                    <a:pt x="2065" y="212"/>
                    <a:pt x="0" y="0"/>
                  </a:cubicBezTo>
                  <a:cubicBezTo>
                    <a:pt x="212" y="2066"/>
                    <a:pt x="1859" y="3713"/>
                    <a:pt x="3925" y="392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68"/>
            <p:cNvSpPr/>
            <p:nvPr/>
          </p:nvSpPr>
          <p:spPr>
            <a:xfrm>
              <a:off x="3817381" y="2698926"/>
              <a:ext cx="29151" cy="111460"/>
            </a:xfrm>
            <a:custGeom>
              <a:rect b="b" l="l" r="r" t="t"/>
              <a:pathLst>
                <a:path extrusionOk="0" h="4127" w="1073">
                  <a:moveTo>
                    <a:pt x="0" y="0"/>
                  </a:moveTo>
                  <a:lnTo>
                    <a:pt x="0" y="4127"/>
                  </a:lnTo>
                  <a:cubicBezTo>
                    <a:pt x="620" y="3942"/>
                    <a:pt x="1073" y="3366"/>
                    <a:pt x="1073" y="2687"/>
                  </a:cubicBezTo>
                  <a:lnTo>
                    <a:pt x="1073" y="201"/>
                  </a:lnTo>
                  <a:cubicBezTo>
                    <a:pt x="703" y="171"/>
                    <a:pt x="344" y="103"/>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68"/>
            <p:cNvSpPr/>
            <p:nvPr/>
          </p:nvSpPr>
          <p:spPr>
            <a:xfrm>
              <a:off x="3662190" y="2707500"/>
              <a:ext cx="23100" cy="273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68"/>
            <p:cNvSpPr/>
            <p:nvPr/>
          </p:nvSpPr>
          <p:spPr>
            <a:xfrm>
              <a:off x="3609889" y="2707500"/>
              <a:ext cx="23100" cy="273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68"/>
            <p:cNvSpPr/>
            <p:nvPr/>
          </p:nvSpPr>
          <p:spPr>
            <a:xfrm>
              <a:off x="3449554" y="2835253"/>
              <a:ext cx="396964" cy="135465"/>
            </a:xfrm>
            <a:custGeom>
              <a:rect b="b" l="l" r="r" t="t"/>
              <a:pathLst>
                <a:path extrusionOk="0" h="5001" w="14663">
                  <a:moveTo>
                    <a:pt x="12731" y="1137"/>
                  </a:moveTo>
                  <a:lnTo>
                    <a:pt x="11050" y="1137"/>
                  </a:lnTo>
                  <a:lnTo>
                    <a:pt x="12188" y="0"/>
                  </a:lnTo>
                  <a:lnTo>
                    <a:pt x="2476" y="0"/>
                  </a:lnTo>
                  <a:lnTo>
                    <a:pt x="3613" y="1137"/>
                  </a:lnTo>
                  <a:lnTo>
                    <a:pt x="1933" y="1137"/>
                  </a:lnTo>
                  <a:cubicBezTo>
                    <a:pt x="870" y="1137"/>
                    <a:pt x="0" y="2007"/>
                    <a:pt x="0" y="3069"/>
                  </a:cubicBezTo>
                  <a:lnTo>
                    <a:pt x="0" y="5001"/>
                  </a:lnTo>
                  <a:cubicBezTo>
                    <a:pt x="1063" y="5001"/>
                    <a:pt x="1933" y="4132"/>
                    <a:pt x="1933" y="3069"/>
                  </a:cubicBezTo>
                  <a:lnTo>
                    <a:pt x="1933" y="1996"/>
                  </a:lnTo>
                  <a:lnTo>
                    <a:pt x="3547" y="1996"/>
                  </a:lnTo>
                  <a:cubicBezTo>
                    <a:pt x="3209" y="2405"/>
                    <a:pt x="3006" y="2928"/>
                    <a:pt x="3006" y="3499"/>
                  </a:cubicBezTo>
                  <a:lnTo>
                    <a:pt x="3006" y="3928"/>
                  </a:lnTo>
                  <a:lnTo>
                    <a:pt x="5367" y="3928"/>
                  </a:lnTo>
                  <a:lnTo>
                    <a:pt x="5367" y="3069"/>
                  </a:lnTo>
                  <a:lnTo>
                    <a:pt x="3927" y="3069"/>
                  </a:lnTo>
                  <a:cubicBezTo>
                    <a:pt x="4112" y="2449"/>
                    <a:pt x="4688" y="1996"/>
                    <a:pt x="5367" y="1996"/>
                  </a:cubicBezTo>
                  <a:lnTo>
                    <a:pt x="9296" y="1996"/>
                  </a:lnTo>
                  <a:cubicBezTo>
                    <a:pt x="9975" y="1996"/>
                    <a:pt x="10551" y="2449"/>
                    <a:pt x="10736" y="3069"/>
                  </a:cubicBezTo>
                  <a:lnTo>
                    <a:pt x="9296" y="3069"/>
                  </a:lnTo>
                  <a:lnTo>
                    <a:pt x="9296" y="3928"/>
                  </a:lnTo>
                  <a:lnTo>
                    <a:pt x="11658" y="3928"/>
                  </a:lnTo>
                  <a:lnTo>
                    <a:pt x="11658" y="3499"/>
                  </a:lnTo>
                  <a:cubicBezTo>
                    <a:pt x="11658" y="2928"/>
                    <a:pt x="11454" y="2405"/>
                    <a:pt x="11117" y="1996"/>
                  </a:cubicBezTo>
                  <a:lnTo>
                    <a:pt x="12731" y="1996"/>
                  </a:lnTo>
                  <a:lnTo>
                    <a:pt x="12731" y="3069"/>
                  </a:lnTo>
                  <a:cubicBezTo>
                    <a:pt x="12731" y="4132"/>
                    <a:pt x="13600" y="5001"/>
                    <a:pt x="14663" y="5001"/>
                  </a:cubicBezTo>
                  <a:lnTo>
                    <a:pt x="14663" y="3069"/>
                  </a:lnTo>
                  <a:cubicBezTo>
                    <a:pt x="14663" y="2007"/>
                    <a:pt x="13793" y="1137"/>
                    <a:pt x="12731" y="113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4" name="Google Shape;974;p68"/>
          <p:cNvGrpSpPr/>
          <p:nvPr/>
        </p:nvGrpSpPr>
        <p:grpSpPr>
          <a:xfrm>
            <a:off x="2807360" y="2574590"/>
            <a:ext cx="396974" cy="396126"/>
            <a:chOff x="2807360" y="2574603"/>
            <a:chExt cx="396974" cy="396126"/>
          </a:xfrm>
        </p:grpSpPr>
        <p:sp>
          <p:nvSpPr>
            <p:cNvPr id="975" name="Google Shape;975;p68"/>
            <p:cNvSpPr/>
            <p:nvPr/>
          </p:nvSpPr>
          <p:spPr>
            <a:xfrm>
              <a:off x="3075727" y="2615758"/>
              <a:ext cx="46299" cy="116602"/>
            </a:xfrm>
            <a:custGeom>
              <a:rect b="b" l="l" r="r" t="t"/>
              <a:pathLst>
                <a:path extrusionOk="0" h="4315" w="1714">
                  <a:moveTo>
                    <a:pt x="425" y="4315"/>
                  </a:moveTo>
                  <a:cubicBezTo>
                    <a:pt x="1183" y="3982"/>
                    <a:pt x="1714" y="3226"/>
                    <a:pt x="1714" y="2347"/>
                  </a:cubicBezTo>
                  <a:cubicBezTo>
                    <a:pt x="1714" y="1666"/>
                    <a:pt x="1385" y="1018"/>
                    <a:pt x="835" y="614"/>
                  </a:cubicBezTo>
                  <a:lnTo>
                    <a:pt x="0" y="0"/>
                  </a:lnTo>
                  <a:cubicBezTo>
                    <a:pt x="275" y="605"/>
                    <a:pt x="425" y="1269"/>
                    <a:pt x="425" y="1952"/>
                  </a:cubicBezTo>
                  <a:lnTo>
                    <a:pt x="425" y="43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68"/>
            <p:cNvSpPr/>
            <p:nvPr/>
          </p:nvSpPr>
          <p:spPr>
            <a:xfrm>
              <a:off x="2889671" y="2615758"/>
              <a:ext cx="46299" cy="116602"/>
            </a:xfrm>
            <a:custGeom>
              <a:rect b="b" l="l" r="r" t="t"/>
              <a:pathLst>
                <a:path extrusionOk="0" h="4315" w="1714">
                  <a:moveTo>
                    <a:pt x="1289" y="4315"/>
                  </a:moveTo>
                  <a:lnTo>
                    <a:pt x="1289" y="1952"/>
                  </a:lnTo>
                  <a:cubicBezTo>
                    <a:pt x="1289" y="1269"/>
                    <a:pt x="1439" y="605"/>
                    <a:pt x="1714" y="0"/>
                  </a:cubicBezTo>
                  <a:lnTo>
                    <a:pt x="879" y="614"/>
                  </a:lnTo>
                  <a:cubicBezTo>
                    <a:pt x="329" y="1018"/>
                    <a:pt x="0" y="1666"/>
                    <a:pt x="0" y="2347"/>
                  </a:cubicBezTo>
                  <a:cubicBezTo>
                    <a:pt x="0" y="3226"/>
                    <a:pt x="531" y="3982"/>
                    <a:pt x="1289" y="431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68"/>
            <p:cNvSpPr/>
            <p:nvPr/>
          </p:nvSpPr>
          <p:spPr>
            <a:xfrm>
              <a:off x="2947974" y="2574603"/>
              <a:ext cx="115756" cy="175775"/>
            </a:xfrm>
            <a:custGeom>
              <a:rect b="b" l="l" r="r" t="t"/>
              <a:pathLst>
                <a:path extrusionOk="0" h="6515" w="4296">
                  <a:moveTo>
                    <a:pt x="3866" y="6472"/>
                  </a:moveTo>
                  <a:cubicBezTo>
                    <a:pt x="4013" y="6472"/>
                    <a:pt x="4157" y="6487"/>
                    <a:pt x="4296" y="6515"/>
                  </a:cubicBezTo>
                  <a:lnTo>
                    <a:pt x="4296" y="3471"/>
                  </a:lnTo>
                  <a:cubicBezTo>
                    <a:pt x="4296" y="2098"/>
                    <a:pt x="3555" y="815"/>
                    <a:pt x="2363" y="125"/>
                  </a:cubicBezTo>
                  <a:lnTo>
                    <a:pt x="2148" y="0"/>
                  </a:lnTo>
                  <a:lnTo>
                    <a:pt x="1933" y="125"/>
                  </a:lnTo>
                  <a:cubicBezTo>
                    <a:pt x="741" y="816"/>
                    <a:pt x="0" y="2098"/>
                    <a:pt x="0" y="3471"/>
                  </a:cubicBezTo>
                  <a:lnTo>
                    <a:pt x="0" y="6515"/>
                  </a:lnTo>
                  <a:cubicBezTo>
                    <a:pt x="139" y="6487"/>
                    <a:pt x="283" y="6472"/>
                    <a:pt x="430" y="6472"/>
                  </a:cubicBezTo>
                  <a:lnTo>
                    <a:pt x="3866" y="64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68"/>
            <p:cNvSpPr/>
            <p:nvPr/>
          </p:nvSpPr>
          <p:spPr>
            <a:xfrm>
              <a:off x="2807360" y="2772663"/>
              <a:ext cx="396974" cy="198065"/>
            </a:xfrm>
            <a:custGeom>
              <a:rect b="b" l="l" r="r" t="t"/>
              <a:pathLst>
                <a:path extrusionOk="0" h="7331" w="14662">
                  <a:moveTo>
                    <a:pt x="14233" y="859"/>
                  </a:moveTo>
                  <a:cubicBezTo>
                    <a:pt x="13032" y="859"/>
                    <a:pt x="12056" y="1835"/>
                    <a:pt x="12056" y="3035"/>
                  </a:cubicBezTo>
                  <a:lnTo>
                    <a:pt x="12056" y="4324"/>
                  </a:lnTo>
                  <a:cubicBezTo>
                    <a:pt x="12056" y="5508"/>
                    <a:pt x="11093" y="6472"/>
                    <a:pt x="9908" y="6472"/>
                  </a:cubicBezTo>
                  <a:cubicBezTo>
                    <a:pt x="8724" y="6472"/>
                    <a:pt x="7760" y="5508"/>
                    <a:pt x="7760" y="4324"/>
                  </a:cubicBezTo>
                  <a:lnTo>
                    <a:pt x="7760" y="3436"/>
                  </a:lnTo>
                  <a:lnTo>
                    <a:pt x="8620" y="3436"/>
                  </a:lnTo>
                  <a:lnTo>
                    <a:pt x="8620" y="4324"/>
                  </a:lnTo>
                  <a:cubicBezTo>
                    <a:pt x="8620" y="5035"/>
                    <a:pt x="9198" y="5613"/>
                    <a:pt x="9908" y="5613"/>
                  </a:cubicBezTo>
                  <a:cubicBezTo>
                    <a:pt x="10619" y="5613"/>
                    <a:pt x="11197" y="5035"/>
                    <a:pt x="11197" y="4324"/>
                  </a:cubicBezTo>
                  <a:lnTo>
                    <a:pt x="11197" y="3007"/>
                  </a:lnTo>
                  <a:lnTo>
                    <a:pt x="10338" y="3007"/>
                  </a:lnTo>
                  <a:lnTo>
                    <a:pt x="10338" y="4324"/>
                  </a:lnTo>
                  <a:cubicBezTo>
                    <a:pt x="10338" y="4561"/>
                    <a:pt x="10145" y="4754"/>
                    <a:pt x="9908" y="4754"/>
                  </a:cubicBezTo>
                  <a:cubicBezTo>
                    <a:pt x="9671" y="4754"/>
                    <a:pt x="9479" y="4561"/>
                    <a:pt x="9479" y="4324"/>
                  </a:cubicBezTo>
                  <a:lnTo>
                    <a:pt x="9479" y="2503"/>
                  </a:lnTo>
                  <a:cubicBezTo>
                    <a:pt x="9979" y="2326"/>
                    <a:pt x="10338" y="1848"/>
                    <a:pt x="10338" y="1288"/>
                  </a:cubicBezTo>
                  <a:cubicBezTo>
                    <a:pt x="10338" y="578"/>
                    <a:pt x="9760" y="0"/>
                    <a:pt x="9049" y="0"/>
                  </a:cubicBezTo>
                  <a:lnTo>
                    <a:pt x="5613" y="0"/>
                  </a:lnTo>
                  <a:cubicBezTo>
                    <a:pt x="4902" y="0"/>
                    <a:pt x="4324" y="578"/>
                    <a:pt x="4324" y="1288"/>
                  </a:cubicBezTo>
                  <a:cubicBezTo>
                    <a:pt x="4324" y="1848"/>
                    <a:pt x="4683" y="2326"/>
                    <a:pt x="5183" y="2503"/>
                  </a:cubicBezTo>
                  <a:lnTo>
                    <a:pt x="5183" y="4324"/>
                  </a:lnTo>
                  <a:cubicBezTo>
                    <a:pt x="5183" y="4561"/>
                    <a:pt x="4990" y="4754"/>
                    <a:pt x="4754" y="4754"/>
                  </a:cubicBezTo>
                  <a:cubicBezTo>
                    <a:pt x="4517" y="4754"/>
                    <a:pt x="4324" y="4561"/>
                    <a:pt x="4324" y="4324"/>
                  </a:cubicBezTo>
                  <a:lnTo>
                    <a:pt x="4324" y="3007"/>
                  </a:lnTo>
                  <a:lnTo>
                    <a:pt x="3465" y="3007"/>
                  </a:lnTo>
                  <a:lnTo>
                    <a:pt x="3465" y="4324"/>
                  </a:lnTo>
                  <a:cubicBezTo>
                    <a:pt x="3465" y="5035"/>
                    <a:pt x="4043" y="5613"/>
                    <a:pt x="4754" y="5613"/>
                  </a:cubicBezTo>
                  <a:cubicBezTo>
                    <a:pt x="5464" y="5613"/>
                    <a:pt x="6042" y="5035"/>
                    <a:pt x="6042" y="4324"/>
                  </a:cubicBezTo>
                  <a:lnTo>
                    <a:pt x="6042" y="3436"/>
                  </a:lnTo>
                  <a:lnTo>
                    <a:pt x="6901" y="3436"/>
                  </a:lnTo>
                  <a:lnTo>
                    <a:pt x="6901" y="4324"/>
                  </a:lnTo>
                  <a:cubicBezTo>
                    <a:pt x="6901" y="5508"/>
                    <a:pt x="5938" y="6472"/>
                    <a:pt x="4754" y="6472"/>
                  </a:cubicBezTo>
                  <a:cubicBezTo>
                    <a:pt x="3569" y="6472"/>
                    <a:pt x="2606" y="5508"/>
                    <a:pt x="2606" y="4324"/>
                  </a:cubicBezTo>
                  <a:lnTo>
                    <a:pt x="2606" y="3035"/>
                  </a:lnTo>
                  <a:cubicBezTo>
                    <a:pt x="2606" y="1835"/>
                    <a:pt x="1629" y="859"/>
                    <a:pt x="429" y="859"/>
                  </a:cubicBezTo>
                  <a:lnTo>
                    <a:pt x="0" y="859"/>
                  </a:lnTo>
                  <a:lnTo>
                    <a:pt x="0" y="2119"/>
                  </a:lnTo>
                  <a:cubicBezTo>
                    <a:pt x="0" y="3172"/>
                    <a:pt x="752" y="4053"/>
                    <a:pt x="1747" y="4253"/>
                  </a:cubicBezTo>
                  <a:lnTo>
                    <a:pt x="1747" y="4324"/>
                  </a:lnTo>
                  <a:cubicBezTo>
                    <a:pt x="1747" y="5982"/>
                    <a:pt x="3096" y="7331"/>
                    <a:pt x="4754" y="7331"/>
                  </a:cubicBezTo>
                  <a:cubicBezTo>
                    <a:pt x="5846" y="7331"/>
                    <a:pt x="6804" y="6745"/>
                    <a:pt x="7331" y="5871"/>
                  </a:cubicBezTo>
                  <a:cubicBezTo>
                    <a:pt x="7857" y="6745"/>
                    <a:pt x="8816" y="7331"/>
                    <a:pt x="9908" y="7331"/>
                  </a:cubicBezTo>
                  <a:cubicBezTo>
                    <a:pt x="11566" y="7331"/>
                    <a:pt x="12915" y="5982"/>
                    <a:pt x="12915" y="4324"/>
                  </a:cubicBezTo>
                  <a:lnTo>
                    <a:pt x="12915" y="4253"/>
                  </a:lnTo>
                  <a:cubicBezTo>
                    <a:pt x="13910" y="4053"/>
                    <a:pt x="14662" y="3172"/>
                    <a:pt x="14662" y="2119"/>
                  </a:cubicBezTo>
                  <a:lnTo>
                    <a:pt x="14662" y="859"/>
                  </a:lnTo>
                  <a:lnTo>
                    <a:pt x="14233" y="85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9" name="Google Shape;979;p68"/>
          <p:cNvGrpSpPr/>
          <p:nvPr/>
        </p:nvGrpSpPr>
        <p:grpSpPr>
          <a:xfrm>
            <a:off x="2184028" y="2574590"/>
            <a:ext cx="396964" cy="396127"/>
            <a:chOff x="2184028" y="2574603"/>
            <a:chExt cx="396964" cy="396127"/>
          </a:xfrm>
        </p:grpSpPr>
        <p:sp>
          <p:nvSpPr>
            <p:cNvPr id="980" name="Google Shape;980;p68"/>
            <p:cNvSpPr/>
            <p:nvPr/>
          </p:nvSpPr>
          <p:spPr>
            <a:xfrm>
              <a:off x="2184028" y="2702356"/>
              <a:ext cx="396964" cy="268374"/>
            </a:xfrm>
            <a:custGeom>
              <a:rect b="b" l="l" r="r" t="t"/>
              <a:pathLst>
                <a:path extrusionOk="0" h="9937" w="14663">
                  <a:moveTo>
                    <a:pt x="14663" y="859"/>
                  </a:moveTo>
                  <a:lnTo>
                    <a:pt x="14663" y="0"/>
                  </a:lnTo>
                  <a:cubicBezTo>
                    <a:pt x="13700" y="0"/>
                    <a:pt x="12916" y="783"/>
                    <a:pt x="12916" y="1747"/>
                  </a:cubicBezTo>
                  <a:lnTo>
                    <a:pt x="12916" y="6930"/>
                  </a:lnTo>
                  <a:cubicBezTo>
                    <a:pt x="12916" y="8114"/>
                    <a:pt x="11952" y="9078"/>
                    <a:pt x="10768" y="9078"/>
                  </a:cubicBezTo>
                  <a:cubicBezTo>
                    <a:pt x="9584" y="9078"/>
                    <a:pt x="8620" y="8114"/>
                    <a:pt x="8620" y="6930"/>
                  </a:cubicBezTo>
                  <a:cubicBezTo>
                    <a:pt x="8620" y="6693"/>
                    <a:pt x="8813" y="6500"/>
                    <a:pt x="9050" y="6500"/>
                  </a:cubicBezTo>
                  <a:cubicBezTo>
                    <a:pt x="9287" y="6500"/>
                    <a:pt x="9479" y="6693"/>
                    <a:pt x="9479" y="6930"/>
                  </a:cubicBezTo>
                  <a:cubicBezTo>
                    <a:pt x="9479" y="7641"/>
                    <a:pt x="10058" y="8219"/>
                    <a:pt x="10768" y="8219"/>
                  </a:cubicBezTo>
                  <a:cubicBezTo>
                    <a:pt x="11479" y="8219"/>
                    <a:pt x="12057" y="7641"/>
                    <a:pt x="12057" y="6930"/>
                  </a:cubicBezTo>
                  <a:lnTo>
                    <a:pt x="12057" y="5613"/>
                  </a:lnTo>
                  <a:lnTo>
                    <a:pt x="11198" y="5613"/>
                  </a:lnTo>
                  <a:lnTo>
                    <a:pt x="11198" y="6930"/>
                  </a:lnTo>
                  <a:cubicBezTo>
                    <a:pt x="11198" y="7167"/>
                    <a:pt x="11005" y="7360"/>
                    <a:pt x="10768" y="7360"/>
                  </a:cubicBezTo>
                  <a:cubicBezTo>
                    <a:pt x="10531" y="7360"/>
                    <a:pt x="10339" y="7167"/>
                    <a:pt x="10339" y="6930"/>
                  </a:cubicBezTo>
                  <a:lnTo>
                    <a:pt x="10339" y="5109"/>
                  </a:lnTo>
                  <a:cubicBezTo>
                    <a:pt x="10838" y="4932"/>
                    <a:pt x="11198" y="4454"/>
                    <a:pt x="11198" y="3894"/>
                  </a:cubicBezTo>
                  <a:cubicBezTo>
                    <a:pt x="11198" y="3184"/>
                    <a:pt x="10620" y="2606"/>
                    <a:pt x="9909" y="2606"/>
                  </a:cubicBezTo>
                  <a:lnTo>
                    <a:pt x="4754" y="2606"/>
                  </a:lnTo>
                  <a:cubicBezTo>
                    <a:pt x="4044" y="2606"/>
                    <a:pt x="3466" y="3184"/>
                    <a:pt x="3466" y="3894"/>
                  </a:cubicBezTo>
                  <a:cubicBezTo>
                    <a:pt x="3466" y="4454"/>
                    <a:pt x="3825" y="4932"/>
                    <a:pt x="4325" y="5109"/>
                  </a:cubicBezTo>
                  <a:lnTo>
                    <a:pt x="4325" y="6930"/>
                  </a:lnTo>
                  <a:cubicBezTo>
                    <a:pt x="4325" y="7167"/>
                    <a:pt x="4132" y="7360"/>
                    <a:pt x="3895" y="7360"/>
                  </a:cubicBezTo>
                  <a:cubicBezTo>
                    <a:pt x="3658" y="7360"/>
                    <a:pt x="3466" y="7167"/>
                    <a:pt x="3466" y="6930"/>
                  </a:cubicBezTo>
                  <a:lnTo>
                    <a:pt x="3466" y="5613"/>
                  </a:lnTo>
                  <a:lnTo>
                    <a:pt x="2606" y="5613"/>
                  </a:lnTo>
                  <a:lnTo>
                    <a:pt x="2606" y="6930"/>
                  </a:lnTo>
                  <a:cubicBezTo>
                    <a:pt x="2606" y="7641"/>
                    <a:pt x="3185" y="8219"/>
                    <a:pt x="3895" y="8219"/>
                  </a:cubicBezTo>
                  <a:cubicBezTo>
                    <a:pt x="4606" y="8219"/>
                    <a:pt x="5184" y="7641"/>
                    <a:pt x="5184" y="6930"/>
                  </a:cubicBezTo>
                  <a:cubicBezTo>
                    <a:pt x="5184" y="6693"/>
                    <a:pt x="5376" y="6500"/>
                    <a:pt x="5613" y="6500"/>
                  </a:cubicBezTo>
                  <a:cubicBezTo>
                    <a:pt x="5851" y="6500"/>
                    <a:pt x="6043" y="6693"/>
                    <a:pt x="6043" y="6930"/>
                  </a:cubicBezTo>
                  <a:cubicBezTo>
                    <a:pt x="6043" y="8114"/>
                    <a:pt x="5079" y="9078"/>
                    <a:pt x="3895" y="9078"/>
                  </a:cubicBezTo>
                  <a:cubicBezTo>
                    <a:pt x="2711" y="9078"/>
                    <a:pt x="1747" y="8114"/>
                    <a:pt x="1747" y="6930"/>
                  </a:cubicBezTo>
                  <a:lnTo>
                    <a:pt x="1747" y="1747"/>
                  </a:lnTo>
                  <a:cubicBezTo>
                    <a:pt x="1747" y="783"/>
                    <a:pt x="964" y="0"/>
                    <a:pt x="0" y="0"/>
                  </a:cubicBezTo>
                  <a:lnTo>
                    <a:pt x="0" y="859"/>
                  </a:lnTo>
                  <a:cubicBezTo>
                    <a:pt x="490" y="859"/>
                    <a:pt x="888" y="1257"/>
                    <a:pt x="888" y="1747"/>
                  </a:cubicBezTo>
                  <a:lnTo>
                    <a:pt x="888" y="2205"/>
                  </a:lnTo>
                  <a:lnTo>
                    <a:pt x="459" y="2205"/>
                  </a:lnTo>
                  <a:lnTo>
                    <a:pt x="459" y="3064"/>
                  </a:lnTo>
                  <a:lnTo>
                    <a:pt x="888" y="3064"/>
                  </a:lnTo>
                  <a:lnTo>
                    <a:pt x="888" y="3923"/>
                  </a:lnTo>
                  <a:lnTo>
                    <a:pt x="459" y="3923"/>
                  </a:lnTo>
                  <a:lnTo>
                    <a:pt x="459" y="4782"/>
                  </a:lnTo>
                  <a:lnTo>
                    <a:pt x="888" y="4782"/>
                  </a:lnTo>
                  <a:lnTo>
                    <a:pt x="888" y="5641"/>
                  </a:lnTo>
                  <a:lnTo>
                    <a:pt x="459" y="5641"/>
                  </a:lnTo>
                  <a:lnTo>
                    <a:pt x="459" y="6500"/>
                  </a:lnTo>
                  <a:lnTo>
                    <a:pt x="888" y="6500"/>
                  </a:lnTo>
                  <a:lnTo>
                    <a:pt x="888" y="6930"/>
                  </a:lnTo>
                  <a:cubicBezTo>
                    <a:pt x="888" y="8588"/>
                    <a:pt x="2237" y="9937"/>
                    <a:pt x="3895" y="9937"/>
                  </a:cubicBezTo>
                  <a:cubicBezTo>
                    <a:pt x="5553" y="9937"/>
                    <a:pt x="6902" y="8588"/>
                    <a:pt x="6902" y="6930"/>
                  </a:cubicBezTo>
                  <a:cubicBezTo>
                    <a:pt x="6902" y="6693"/>
                    <a:pt x="7095" y="6500"/>
                    <a:pt x="7332" y="6500"/>
                  </a:cubicBezTo>
                  <a:cubicBezTo>
                    <a:pt x="7568" y="6500"/>
                    <a:pt x="7761" y="6693"/>
                    <a:pt x="7761" y="6930"/>
                  </a:cubicBezTo>
                  <a:cubicBezTo>
                    <a:pt x="7761" y="8588"/>
                    <a:pt x="9110" y="9937"/>
                    <a:pt x="10768" y="9937"/>
                  </a:cubicBezTo>
                  <a:cubicBezTo>
                    <a:pt x="12426" y="9937"/>
                    <a:pt x="13775" y="8588"/>
                    <a:pt x="13775" y="6930"/>
                  </a:cubicBezTo>
                  <a:lnTo>
                    <a:pt x="13775" y="6500"/>
                  </a:lnTo>
                  <a:lnTo>
                    <a:pt x="14205" y="6500"/>
                  </a:lnTo>
                  <a:lnTo>
                    <a:pt x="14205" y="5641"/>
                  </a:lnTo>
                  <a:lnTo>
                    <a:pt x="13775" y="5641"/>
                  </a:lnTo>
                  <a:lnTo>
                    <a:pt x="13775" y="4782"/>
                  </a:lnTo>
                  <a:lnTo>
                    <a:pt x="14205" y="4782"/>
                  </a:lnTo>
                  <a:lnTo>
                    <a:pt x="14205" y="3923"/>
                  </a:lnTo>
                  <a:lnTo>
                    <a:pt x="13775" y="3923"/>
                  </a:lnTo>
                  <a:lnTo>
                    <a:pt x="13775" y="3064"/>
                  </a:lnTo>
                  <a:lnTo>
                    <a:pt x="14205" y="3064"/>
                  </a:lnTo>
                  <a:lnTo>
                    <a:pt x="14205" y="2205"/>
                  </a:lnTo>
                  <a:lnTo>
                    <a:pt x="13775" y="2205"/>
                  </a:lnTo>
                  <a:lnTo>
                    <a:pt x="13775" y="1747"/>
                  </a:lnTo>
                  <a:cubicBezTo>
                    <a:pt x="13775" y="1257"/>
                    <a:pt x="14173" y="859"/>
                    <a:pt x="14663" y="85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68"/>
            <p:cNvSpPr/>
            <p:nvPr/>
          </p:nvSpPr>
          <p:spPr>
            <a:xfrm>
              <a:off x="2272340" y="2574603"/>
              <a:ext cx="220347" cy="179193"/>
            </a:xfrm>
            <a:custGeom>
              <a:rect b="b" l="l" r="r" t="t"/>
              <a:pathLst>
                <a:path extrusionOk="0" h="6646" w="8161">
                  <a:moveTo>
                    <a:pt x="656" y="6646"/>
                  </a:moveTo>
                  <a:cubicBezTo>
                    <a:pt x="916" y="6534"/>
                    <a:pt x="1203" y="6472"/>
                    <a:pt x="1503" y="6472"/>
                  </a:cubicBezTo>
                  <a:lnTo>
                    <a:pt x="6658" y="6472"/>
                  </a:lnTo>
                  <a:cubicBezTo>
                    <a:pt x="6959" y="6472"/>
                    <a:pt x="7245" y="6534"/>
                    <a:pt x="7505" y="6646"/>
                  </a:cubicBezTo>
                  <a:lnTo>
                    <a:pt x="7931" y="5435"/>
                  </a:lnTo>
                  <a:cubicBezTo>
                    <a:pt x="8084" y="5000"/>
                    <a:pt x="8161" y="4544"/>
                    <a:pt x="8161" y="4080"/>
                  </a:cubicBezTo>
                  <a:cubicBezTo>
                    <a:pt x="8161" y="1830"/>
                    <a:pt x="6331" y="0"/>
                    <a:pt x="4081" y="0"/>
                  </a:cubicBezTo>
                  <a:cubicBezTo>
                    <a:pt x="1830" y="0"/>
                    <a:pt x="0" y="1830"/>
                    <a:pt x="0" y="4080"/>
                  </a:cubicBezTo>
                  <a:cubicBezTo>
                    <a:pt x="0" y="4544"/>
                    <a:pt x="77" y="5000"/>
                    <a:pt x="230" y="5435"/>
                  </a:cubicBezTo>
                  <a:lnTo>
                    <a:pt x="656" y="664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2" name="Google Shape;982;p68"/>
          <p:cNvGrpSpPr/>
          <p:nvPr/>
        </p:nvGrpSpPr>
        <p:grpSpPr>
          <a:xfrm>
            <a:off x="1542690" y="1431672"/>
            <a:ext cx="396123" cy="396118"/>
            <a:chOff x="1542690" y="1431685"/>
            <a:chExt cx="396123" cy="396118"/>
          </a:xfrm>
        </p:grpSpPr>
        <p:sp>
          <p:nvSpPr>
            <p:cNvPr id="983" name="Google Shape;983;p68"/>
            <p:cNvSpPr/>
            <p:nvPr/>
          </p:nvSpPr>
          <p:spPr>
            <a:xfrm>
              <a:off x="1671301" y="1658896"/>
              <a:ext cx="58302" cy="168906"/>
            </a:xfrm>
            <a:custGeom>
              <a:rect b="b" l="l" r="r" t="t"/>
              <a:pathLst>
                <a:path extrusionOk="0" h="6250" w="2148">
                  <a:moveTo>
                    <a:pt x="859" y="179"/>
                  </a:moveTo>
                  <a:cubicBezTo>
                    <a:pt x="560" y="179"/>
                    <a:pt x="268" y="117"/>
                    <a:pt x="0" y="0"/>
                  </a:cubicBezTo>
                  <a:lnTo>
                    <a:pt x="0" y="1740"/>
                  </a:lnTo>
                  <a:cubicBezTo>
                    <a:pt x="0" y="2070"/>
                    <a:pt x="124" y="2371"/>
                    <a:pt x="328" y="2599"/>
                  </a:cubicBezTo>
                  <a:cubicBezTo>
                    <a:pt x="124" y="2827"/>
                    <a:pt x="0" y="3128"/>
                    <a:pt x="0" y="3458"/>
                  </a:cubicBezTo>
                  <a:cubicBezTo>
                    <a:pt x="0" y="3788"/>
                    <a:pt x="124" y="4089"/>
                    <a:pt x="328" y="4317"/>
                  </a:cubicBezTo>
                  <a:cubicBezTo>
                    <a:pt x="124" y="4545"/>
                    <a:pt x="0" y="4846"/>
                    <a:pt x="0" y="5177"/>
                  </a:cubicBezTo>
                  <a:cubicBezTo>
                    <a:pt x="0" y="5770"/>
                    <a:pt x="481" y="6250"/>
                    <a:pt x="1074" y="6250"/>
                  </a:cubicBezTo>
                  <a:cubicBezTo>
                    <a:pt x="1667" y="6250"/>
                    <a:pt x="2148" y="5770"/>
                    <a:pt x="2148" y="5177"/>
                  </a:cubicBezTo>
                  <a:lnTo>
                    <a:pt x="2148" y="136"/>
                  </a:lnTo>
                  <a:cubicBezTo>
                    <a:pt x="2000" y="106"/>
                    <a:pt x="1856" y="60"/>
                    <a:pt x="1718" y="0"/>
                  </a:cubicBezTo>
                  <a:cubicBezTo>
                    <a:pt x="1449" y="117"/>
                    <a:pt x="1157" y="179"/>
                    <a:pt x="859" y="17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68"/>
            <p:cNvSpPr/>
            <p:nvPr/>
          </p:nvSpPr>
          <p:spPr>
            <a:xfrm>
              <a:off x="1752754" y="1658896"/>
              <a:ext cx="58302" cy="168906"/>
            </a:xfrm>
            <a:custGeom>
              <a:rect b="b" l="l" r="r" t="t"/>
              <a:pathLst>
                <a:path extrusionOk="0" h="6250" w="2148">
                  <a:moveTo>
                    <a:pt x="429" y="0"/>
                  </a:moveTo>
                  <a:cubicBezTo>
                    <a:pt x="291" y="60"/>
                    <a:pt x="148" y="106"/>
                    <a:pt x="0" y="136"/>
                  </a:cubicBezTo>
                  <a:lnTo>
                    <a:pt x="0" y="5177"/>
                  </a:lnTo>
                  <a:cubicBezTo>
                    <a:pt x="0" y="5770"/>
                    <a:pt x="480" y="6250"/>
                    <a:pt x="1074" y="6250"/>
                  </a:cubicBezTo>
                  <a:cubicBezTo>
                    <a:pt x="1667" y="6250"/>
                    <a:pt x="2148" y="5770"/>
                    <a:pt x="2148" y="5177"/>
                  </a:cubicBezTo>
                  <a:cubicBezTo>
                    <a:pt x="2148" y="4846"/>
                    <a:pt x="2023" y="4545"/>
                    <a:pt x="1819" y="4317"/>
                  </a:cubicBezTo>
                  <a:cubicBezTo>
                    <a:pt x="2023" y="4089"/>
                    <a:pt x="2148" y="3788"/>
                    <a:pt x="2148" y="3458"/>
                  </a:cubicBezTo>
                  <a:cubicBezTo>
                    <a:pt x="2148" y="3128"/>
                    <a:pt x="2023" y="2827"/>
                    <a:pt x="1819" y="2599"/>
                  </a:cubicBezTo>
                  <a:cubicBezTo>
                    <a:pt x="2023" y="2371"/>
                    <a:pt x="2148" y="2070"/>
                    <a:pt x="2148" y="1740"/>
                  </a:cubicBezTo>
                  <a:lnTo>
                    <a:pt x="2148" y="0"/>
                  </a:lnTo>
                  <a:cubicBezTo>
                    <a:pt x="1879" y="117"/>
                    <a:pt x="1587" y="179"/>
                    <a:pt x="1288" y="179"/>
                  </a:cubicBezTo>
                  <a:cubicBezTo>
                    <a:pt x="990" y="179"/>
                    <a:pt x="698" y="117"/>
                    <a:pt x="429"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68"/>
            <p:cNvSpPr/>
            <p:nvPr/>
          </p:nvSpPr>
          <p:spPr>
            <a:xfrm>
              <a:off x="1845354" y="1658896"/>
              <a:ext cx="93460" cy="145759"/>
            </a:xfrm>
            <a:custGeom>
              <a:rect b="b" l="l" r="r" t="t"/>
              <a:pathLst>
                <a:path extrusionOk="0" h="5391" w="3465">
                  <a:moveTo>
                    <a:pt x="1718" y="3029"/>
                  </a:moveTo>
                  <a:lnTo>
                    <a:pt x="1718" y="4103"/>
                  </a:lnTo>
                  <a:cubicBezTo>
                    <a:pt x="1718" y="4339"/>
                    <a:pt x="1526" y="4532"/>
                    <a:pt x="1289" y="4532"/>
                  </a:cubicBezTo>
                  <a:cubicBezTo>
                    <a:pt x="1052" y="4532"/>
                    <a:pt x="859" y="4339"/>
                    <a:pt x="859" y="4103"/>
                  </a:cubicBezTo>
                  <a:lnTo>
                    <a:pt x="859" y="136"/>
                  </a:lnTo>
                  <a:cubicBezTo>
                    <a:pt x="712" y="106"/>
                    <a:pt x="568" y="60"/>
                    <a:pt x="430" y="0"/>
                  </a:cubicBezTo>
                  <a:cubicBezTo>
                    <a:pt x="292" y="60"/>
                    <a:pt x="148" y="106"/>
                    <a:pt x="0" y="136"/>
                  </a:cubicBezTo>
                  <a:lnTo>
                    <a:pt x="0" y="4103"/>
                  </a:lnTo>
                  <a:cubicBezTo>
                    <a:pt x="0" y="4813"/>
                    <a:pt x="578" y="5391"/>
                    <a:pt x="1289" y="5391"/>
                  </a:cubicBezTo>
                  <a:cubicBezTo>
                    <a:pt x="1999" y="5391"/>
                    <a:pt x="2578" y="4813"/>
                    <a:pt x="2578" y="4103"/>
                  </a:cubicBezTo>
                  <a:lnTo>
                    <a:pt x="2578" y="3029"/>
                  </a:lnTo>
                  <a:cubicBezTo>
                    <a:pt x="2578" y="2539"/>
                    <a:pt x="2976" y="2141"/>
                    <a:pt x="3465" y="2141"/>
                  </a:cubicBezTo>
                  <a:lnTo>
                    <a:pt x="3465" y="1282"/>
                  </a:lnTo>
                  <a:cubicBezTo>
                    <a:pt x="2502" y="1282"/>
                    <a:pt x="1718" y="2065"/>
                    <a:pt x="1718" y="302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68"/>
            <p:cNvSpPr/>
            <p:nvPr/>
          </p:nvSpPr>
          <p:spPr>
            <a:xfrm>
              <a:off x="1542690" y="1658896"/>
              <a:ext cx="93460" cy="145759"/>
            </a:xfrm>
            <a:custGeom>
              <a:rect b="b" l="l" r="r" t="t"/>
              <a:pathLst>
                <a:path extrusionOk="0" h="5391" w="3465">
                  <a:moveTo>
                    <a:pt x="2606" y="136"/>
                  </a:moveTo>
                  <a:lnTo>
                    <a:pt x="2606" y="4103"/>
                  </a:lnTo>
                  <a:cubicBezTo>
                    <a:pt x="2606" y="4339"/>
                    <a:pt x="2413" y="4532"/>
                    <a:pt x="2176" y="4532"/>
                  </a:cubicBezTo>
                  <a:cubicBezTo>
                    <a:pt x="1940" y="4532"/>
                    <a:pt x="1747" y="4339"/>
                    <a:pt x="1747" y="4103"/>
                  </a:cubicBezTo>
                  <a:lnTo>
                    <a:pt x="1747" y="3029"/>
                  </a:lnTo>
                  <a:cubicBezTo>
                    <a:pt x="1747" y="2065"/>
                    <a:pt x="963" y="1282"/>
                    <a:pt x="0" y="1282"/>
                  </a:cubicBezTo>
                  <a:lnTo>
                    <a:pt x="0" y="2141"/>
                  </a:lnTo>
                  <a:cubicBezTo>
                    <a:pt x="490" y="2141"/>
                    <a:pt x="888" y="2539"/>
                    <a:pt x="888" y="3029"/>
                  </a:cubicBezTo>
                  <a:lnTo>
                    <a:pt x="888" y="4103"/>
                  </a:lnTo>
                  <a:cubicBezTo>
                    <a:pt x="888" y="4813"/>
                    <a:pt x="1466" y="5391"/>
                    <a:pt x="2176" y="5391"/>
                  </a:cubicBezTo>
                  <a:cubicBezTo>
                    <a:pt x="2887" y="5391"/>
                    <a:pt x="3465" y="4813"/>
                    <a:pt x="3465" y="4103"/>
                  </a:cubicBezTo>
                  <a:lnTo>
                    <a:pt x="3465" y="136"/>
                  </a:lnTo>
                  <a:cubicBezTo>
                    <a:pt x="3317" y="106"/>
                    <a:pt x="3173" y="60"/>
                    <a:pt x="3036" y="0"/>
                  </a:cubicBezTo>
                  <a:cubicBezTo>
                    <a:pt x="2898" y="60"/>
                    <a:pt x="2754" y="106"/>
                    <a:pt x="2606" y="13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68"/>
            <p:cNvSpPr/>
            <p:nvPr/>
          </p:nvSpPr>
          <p:spPr>
            <a:xfrm>
              <a:off x="1566698" y="1431685"/>
              <a:ext cx="348110" cy="209209"/>
            </a:xfrm>
            <a:custGeom>
              <a:rect b="b" l="l" r="r" t="t"/>
              <a:pathLst>
                <a:path extrusionOk="0" h="7732" w="12887">
                  <a:moveTo>
                    <a:pt x="11598" y="7732"/>
                  </a:moveTo>
                  <a:cubicBezTo>
                    <a:pt x="12310" y="7732"/>
                    <a:pt x="12887" y="7155"/>
                    <a:pt x="12887" y="6443"/>
                  </a:cubicBezTo>
                  <a:cubicBezTo>
                    <a:pt x="12887" y="2885"/>
                    <a:pt x="10002" y="0"/>
                    <a:pt x="6443" y="0"/>
                  </a:cubicBezTo>
                  <a:cubicBezTo>
                    <a:pt x="2885" y="0"/>
                    <a:pt x="0" y="2885"/>
                    <a:pt x="0" y="6443"/>
                  </a:cubicBezTo>
                  <a:cubicBezTo>
                    <a:pt x="0" y="7155"/>
                    <a:pt x="577" y="7732"/>
                    <a:pt x="1288" y="7732"/>
                  </a:cubicBezTo>
                  <a:cubicBezTo>
                    <a:pt x="1619" y="7732"/>
                    <a:pt x="1919" y="7608"/>
                    <a:pt x="2148" y="7404"/>
                  </a:cubicBezTo>
                  <a:cubicBezTo>
                    <a:pt x="2376" y="7608"/>
                    <a:pt x="2677" y="7732"/>
                    <a:pt x="3007" y="7732"/>
                  </a:cubicBezTo>
                  <a:cubicBezTo>
                    <a:pt x="3337" y="7732"/>
                    <a:pt x="3638" y="7608"/>
                    <a:pt x="3866" y="7404"/>
                  </a:cubicBezTo>
                  <a:cubicBezTo>
                    <a:pt x="4094" y="7608"/>
                    <a:pt x="4395" y="7732"/>
                    <a:pt x="4725" y="7732"/>
                  </a:cubicBezTo>
                  <a:cubicBezTo>
                    <a:pt x="5055" y="7732"/>
                    <a:pt x="5356" y="7608"/>
                    <a:pt x="5584" y="7404"/>
                  </a:cubicBezTo>
                  <a:cubicBezTo>
                    <a:pt x="5812" y="7608"/>
                    <a:pt x="6113" y="7732"/>
                    <a:pt x="6443" y="7732"/>
                  </a:cubicBezTo>
                  <a:cubicBezTo>
                    <a:pt x="6773" y="7732"/>
                    <a:pt x="7074" y="7608"/>
                    <a:pt x="7302" y="7404"/>
                  </a:cubicBezTo>
                  <a:cubicBezTo>
                    <a:pt x="7530" y="7608"/>
                    <a:pt x="7831" y="7732"/>
                    <a:pt x="8161" y="7732"/>
                  </a:cubicBezTo>
                  <a:cubicBezTo>
                    <a:pt x="8491" y="7732"/>
                    <a:pt x="8792" y="7608"/>
                    <a:pt x="9021" y="7404"/>
                  </a:cubicBezTo>
                  <a:cubicBezTo>
                    <a:pt x="9249" y="7608"/>
                    <a:pt x="9550" y="7732"/>
                    <a:pt x="9880" y="7732"/>
                  </a:cubicBezTo>
                  <a:cubicBezTo>
                    <a:pt x="10210" y="7732"/>
                    <a:pt x="10511" y="7608"/>
                    <a:pt x="10739" y="7404"/>
                  </a:cubicBezTo>
                  <a:cubicBezTo>
                    <a:pt x="10967" y="7608"/>
                    <a:pt x="11268" y="7732"/>
                    <a:pt x="11598" y="77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8" name="Google Shape;988;p68"/>
          <p:cNvGrpSpPr/>
          <p:nvPr/>
        </p:nvGrpSpPr>
        <p:grpSpPr>
          <a:xfrm>
            <a:off x="4044592" y="1431672"/>
            <a:ext cx="396131" cy="396123"/>
            <a:chOff x="4044592" y="1431685"/>
            <a:chExt cx="396131" cy="396123"/>
          </a:xfrm>
        </p:grpSpPr>
        <p:sp>
          <p:nvSpPr>
            <p:cNvPr id="989" name="Google Shape;989;p68"/>
            <p:cNvSpPr/>
            <p:nvPr/>
          </p:nvSpPr>
          <p:spPr>
            <a:xfrm>
              <a:off x="4044592" y="1682904"/>
              <a:ext cx="396131" cy="66881"/>
            </a:xfrm>
            <a:custGeom>
              <a:rect b="b" l="l" r="r" t="t"/>
              <a:pathLst>
                <a:path extrusionOk="0" h="2470" w="14662">
                  <a:moveTo>
                    <a:pt x="11987" y="431"/>
                  </a:moveTo>
                  <a:cubicBezTo>
                    <a:pt x="11433" y="431"/>
                    <a:pt x="10902" y="283"/>
                    <a:pt x="10435" y="0"/>
                  </a:cubicBezTo>
                  <a:cubicBezTo>
                    <a:pt x="9968" y="283"/>
                    <a:pt x="9437" y="431"/>
                    <a:pt x="8883" y="431"/>
                  </a:cubicBezTo>
                  <a:cubicBezTo>
                    <a:pt x="8329" y="431"/>
                    <a:pt x="7798" y="283"/>
                    <a:pt x="7331" y="0"/>
                  </a:cubicBezTo>
                  <a:cubicBezTo>
                    <a:pt x="6864" y="283"/>
                    <a:pt x="6333" y="431"/>
                    <a:pt x="5779" y="431"/>
                  </a:cubicBezTo>
                  <a:cubicBezTo>
                    <a:pt x="5224" y="431"/>
                    <a:pt x="4694" y="283"/>
                    <a:pt x="4226" y="0"/>
                  </a:cubicBezTo>
                  <a:cubicBezTo>
                    <a:pt x="3759" y="283"/>
                    <a:pt x="3229" y="431"/>
                    <a:pt x="2674" y="431"/>
                  </a:cubicBezTo>
                  <a:cubicBezTo>
                    <a:pt x="2120" y="431"/>
                    <a:pt x="1589" y="283"/>
                    <a:pt x="1122" y="0"/>
                  </a:cubicBezTo>
                  <a:cubicBezTo>
                    <a:pt x="777" y="209"/>
                    <a:pt x="398" y="344"/>
                    <a:pt x="0" y="401"/>
                  </a:cubicBezTo>
                  <a:lnTo>
                    <a:pt x="0" y="2427"/>
                  </a:lnTo>
                  <a:cubicBezTo>
                    <a:pt x="311" y="2364"/>
                    <a:pt x="604" y="2232"/>
                    <a:pt x="863" y="2037"/>
                  </a:cubicBezTo>
                  <a:lnTo>
                    <a:pt x="1122" y="1841"/>
                  </a:lnTo>
                  <a:lnTo>
                    <a:pt x="1381" y="2037"/>
                  </a:lnTo>
                  <a:cubicBezTo>
                    <a:pt x="1756" y="2320"/>
                    <a:pt x="2203" y="2470"/>
                    <a:pt x="2674" y="2470"/>
                  </a:cubicBezTo>
                  <a:cubicBezTo>
                    <a:pt x="3145" y="2470"/>
                    <a:pt x="3593" y="2320"/>
                    <a:pt x="3967" y="2037"/>
                  </a:cubicBezTo>
                  <a:lnTo>
                    <a:pt x="4226" y="1841"/>
                  </a:lnTo>
                  <a:lnTo>
                    <a:pt x="4485" y="2037"/>
                  </a:lnTo>
                  <a:cubicBezTo>
                    <a:pt x="4860" y="2320"/>
                    <a:pt x="5308" y="2470"/>
                    <a:pt x="5779" y="2470"/>
                  </a:cubicBezTo>
                  <a:cubicBezTo>
                    <a:pt x="6250" y="2470"/>
                    <a:pt x="6697" y="2320"/>
                    <a:pt x="7072" y="2037"/>
                  </a:cubicBezTo>
                  <a:lnTo>
                    <a:pt x="7331" y="1841"/>
                  </a:lnTo>
                  <a:lnTo>
                    <a:pt x="7590" y="2037"/>
                  </a:lnTo>
                  <a:cubicBezTo>
                    <a:pt x="7965" y="2320"/>
                    <a:pt x="8412" y="2470"/>
                    <a:pt x="8883" y="2470"/>
                  </a:cubicBezTo>
                  <a:cubicBezTo>
                    <a:pt x="9354" y="2470"/>
                    <a:pt x="9801" y="2320"/>
                    <a:pt x="10176" y="2037"/>
                  </a:cubicBezTo>
                  <a:lnTo>
                    <a:pt x="10435" y="1841"/>
                  </a:lnTo>
                  <a:lnTo>
                    <a:pt x="10694" y="2037"/>
                  </a:lnTo>
                  <a:cubicBezTo>
                    <a:pt x="11069" y="2320"/>
                    <a:pt x="11516" y="2470"/>
                    <a:pt x="11987" y="2470"/>
                  </a:cubicBezTo>
                  <a:cubicBezTo>
                    <a:pt x="12458" y="2470"/>
                    <a:pt x="12905" y="2320"/>
                    <a:pt x="13280" y="2037"/>
                  </a:cubicBezTo>
                  <a:lnTo>
                    <a:pt x="13539" y="1841"/>
                  </a:lnTo>
                  <a:lnTo>
                    <a:pt x="13798" y="2037"/>
                  </a:lnTo>
                  <a:cubicBezTo>
                    <a:pt x="14057" y="2232"/>
                    <a:pt x="14350" y="2364"/>
                    <a:pt x="14662" y="2427"/>
                  </a:cubicBezTo>
                  <a:lnTo>
                    <a:pt x="14662" y="401"/>
                  </a:lnTo>
                  <a:cubicBezTo>
                    <a:pt x="14264" y="344"/>
                    <a:pt x="13884" y="209"/>
                    <a:pt x="13539" y="0"/>
                  </a:cubicBezTo>
                  <a:cubicBezTo>
                    <a:pt x="13072" y="283"/>
                    <a:pt x="12541" y="431"/>
                    <a:pt x="11987"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68"/>
            <p:cNvSpPr/>
            <p:nvPr/>
          </p:nvSpPr>
          <p:spPr>
            <a:xfrm>
              <a:off x="4044592" y="1761785"/>
              <a:ext cx="396131" cy="66023"/>
            </a:xfrm>
            <a:custGeom>
              <a:rect b="b" l="l" r="r" t="t"/>
              <a:pathLst>
                <a:path extrusionOk="0" h="2470" w="14662">
                  <a:moveTo>
                    <a:pt x="11987" y="431"/>
                  </a:moveTo>
                  <a:cubicBezTo>
                    <a:pt x="11433" y="431"/>
                    <a:pt x="10902" y="283"/>
                    <a:pt x="10435" y="0"/>
                  </a:cubicBezTo>
                  <a:cubicBezTo>
                    <a:pt x="9968" y="283"/>
                    <a:pt x="9437" y="431"/>
                    <a:pt x="8883" y="431"/>
                  </a:cubicBezTo>
                  <a:cubicBezTo>
                    <a:pt x="8329" y="431"/>
                    <a:pt x="7798" y="283"/>
                    <a:pt x="7331" y="0"/>
                  </a:cubicBezTo>
                  <a:cubicBezTo>
                    <a:pt x="6864" y="283"/>
                    <a:pt x="6333" y="431"/>
                    <a:pt x="5779" y="431"/>
                  </a:cubicBezTo>
                  <a:cubicBezTo>
                    <a:pt x="5224" y="431"/>
                    <a:pt x="4694" y="283"/>
                    <a:pt x="4226" y="0"/>
                  </a:cubicBezTo>
                  <a:cubicBezTo>
                    <a:pt x="3759" y="283"/>
                    <a:pt x="3229" y="431"/>
                    <a:pt x="2674" y="431"/>
                  </a:cubicBezTo>
                  <a:cubicBezTo>
                    <a:pt x="2120" y="431"/>
                    <a:pt x="1589" y="283"/>
                    <a:pt x="1122" y="0"/>
                  </a:cubicBezTo>
                  <a:cubicBezTo>
                    <a:pt x="777" y="209"/>
                    <a:pt x="398" y="344"/>
                    <a:pt x="0" y="401"/>
                  </a:cubicBezTo>
                  <a:lnTo>
                    <a:pt x="0" y="2470"/>
                  </a:lnTo>
                  <a:lnTo>
                    <a:pt x="14662" y="2470"/>
                  </a:lnTo>
                  <a:lnTo>
                    <a:pt x="14662" y="401"/>
                  </a:lnTo>
                  <a:cubicBezTo>
                    <a:pt x="14264" y="344"/>
                    <a:pt x="13884" y="209"/>
                    <a:pt x="13539" y="0"/>
                  </a:cubicBezTo>
                  <a:cubicBezTo>
                    <a:pt x="13072" y="283"/>
                    <a:pt x="12541" y="431"/>
                    <a:pt x="11987" y="43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68"/>
            <p:cNvSpPr/>
            <p:nvPr/>
          </p:nvSpPr>
          <p:spPr>
            <a:xfrm>
              <a:off x="4044592" y="1431685"/>
              <a:ext cx="396131" cy="237511"/>
            </a:xfrm>
            <a:custGeom>
              <a:rect b="b" l="l" r="r" t="t"/>
              <a:pathLst>
                <a:path extrusionOk="0" h="8791" w="14662">
                  <a:moveTo>
                    <a:pt x="2500" y="4527"/>
                  </a:moveTo>
                  <a:lnTo>
                    <a:pt x="6864" y="6645"/>
                  </a:lnTo>
                  <a:lnTo>
                    <a:pt x="6343" y="8791"/>
                  </a:lnTo>
                  <a:cubicBezTo>
                    <a:pt x="6604" y="8720"/>
                    <a:pt x="6851" y="8600"/>
                    <a:pt x="7072" y="8433"/>
                  </a:cubicBezTo>
                  <a:lnTo>
                    <a:pt x="7331" y="8237"/>
                  </a:lnTo>
                  <a:lnTo>
                    <a:pt x="7590" y="8433"/>
                  </a:lnTo>
                  <a:cubicBezTo>
                    <a:pt x="7811" y="8600"/>
                    <a:pt x="8057" y="8720"/>
                    <a:pt x="8318" y="8791"/>
                  </a:cubicBezTo>
                  <a:lnTo>
                    <a:pt x="7798" y="6645"/>
                  </a:lnTo>
                  <a:lnTo>
                    <a:pt x="12161" y="4527"/>
                  </a:lnTo>
                  <a:cubicBezTo>
                    <a:pt x="13704" y="3779"/>
                    <a:pt x="14662" y="2250"/>
                    <a:pt x="14662" y="537"/>
                  </a:cubicBezTo>
                  <a:cubicBezTo>
                    <a:pt x="14662" y="241"/>
                    <a:pt x="14421" y="0"/>
                    <a:pt x="14125" y="0"/>
                  </a:cubicBezTo>
                  <a:cubicBezTo>
                    <a:pt x="13830" y="0"/>
                    <a:pt x="13589" y="241"/>
                    <a:pt x="13589" y="537"/>
                  </a:cubicBezTo>
                  <a:lnTo>
                    <a:pt x="13589" y="966"/>
                  </a:lnTo>
                  <a:lnTo>
                    <a:pt x="11333" y="966"/>
                  </a:lnTo>
                  <a:lnTo>
                    <a:pt x="11209" y="752"/>
                  </a:lnTo>
                  <a:cubicBezTo>
                    <a:pt x="11113" y="586"/>
                    <a:pt x="10935" y="483"/>
                    <a:pt x="10744" y="483"/>
                  </a:cubicBezTo>
                  <a:cubicBezTo>
                    <a:pt x="10553" y="483"/>
                    <a:pt x="10375" y="586"/>
                    <a:pt x="10280" y="752"/>
                  </a:cubicBezTo>
                  <a:lnTo>
                    <a:pt x="10155" y="966"/>
                  </a:lnTo>
                  <a:lnTo>
                    <a:pt x="9504" y="966"/>
                  </a:lnTo>
                  <a:cubicBezTo>
                    <a:pt x="8795" y="966"/>
                    <a:pt x="8120" y="1266"/>
                    <a:pt x="7651" y="1789"/>
                  </a:cubicBezTo>
                  <a:lnTo>
                    <a:pt x="7331" y="2146"/>
                  </a:lnTo>
                  <a:lnTo>
                    <a:pt x="7011" y="1789"/>
                  </a:lnTo>
                  <a:cubicBezTo>
                    <a:pt x="6542" y="1266"/>
                    <a:pt x="5866" y="966"/>
                    <a:pt x="5157" y="966"/>
                  </a:cubicBezTo>
                  <a:lnTo>
                    <a:pt x="4506" y="966"/>
                  </a:lnTo>
                  <a:lnTo>
                    <a:pt x="4382" y="752"/>
                  </a:lnTo>
                  <a:cubicBezTo>
                    <a:pt x="4286" y="586"/>
                    <a:pt x="4108" y="483"/>
                    <a:pt x="3917" y="483"/>
                  </a:cubicBezTo>
                  <a:cubicBezTo>
                    <a:pt x="3727" y="483"/>
                    <a:pt x="3549" y="586"/>
                    <a:pt x="3453" y="752"/>
                  </a:cubicBezTo>
                  <a:lnTo>
                    <a:pt x="3329" y="966"/>
                  </a:lnTo>
                  <a:lnTo>
                    <a:pt x="1073" y="966"/>
                  </a:lnTo>
                  <a:lnTo>
                    <a:pt x="1073" y="537"/>
                  </a:lnTo>
                  <a:cubicBezTo>
                    <a:pt x="1073" y="241"/>
                    <a:pt x="832" y="0"/>
                    <a:pt x="536" y="0"/>
                  </a:cubicBezTo>
                  <a:cubicBezTo>
                    <a:pt x="240" y="0"/>
                    <a:pt x="0" y="241"/>
                    <a:pt x="0" y="537"/>
                  </a:cubicBezTo>
                  <a:cubicBezTo>
                    <a:pt x="0" y="2250"/>
                    <a:pt x="958" y="3779"/>
                    <a:pt x="2500" y="452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68"/>
            <p:cNvSpPr/>
            <p:nvPr/>
          </p:nvSpPr>
          <p:spPr>
            <a:xfrm>
              <a:off x="4415848" y="1567155"/>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68"/>
            <p:cNvSpPr/>
            <p:nvPr/>
          </p:nvSpPr>
          <p:spPr>
            <a:xfrm>
              <a:off x="4356687" y="1619456"/>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68"/>
            <p:cNvSpPr/>
            <p:nvPr/>
          </p:nvSpPr>
          <p:spPr>
            <a:xfrm>
              <a:off x="4045450" y="1567155"/>
              <a:ext cx="240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68"/>
            <p:cNvSpPr/>
            <p:nvPr/>
          </p:nvSpPr>
          <p:spPr>
            <a:xfrm>
              <a:off x="4105468" y="1619456"/>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6" name="Google Shape;996;p68"/>
          <p:cNvGrpSpPr/>
          <p:nvPr/>
        </p:nvGrpSpPr>
        <p:grpSpPr>
          <a:xfrm>
            <a:off x="3449554" y="1993272"/>
            <a:ext cx="396964" cy="396119"/>
            <a:chOff x="3449554" y="1993284"/>
            <a:chExt cx="396964" cy="396119"/>
          </a:xfrm>
        </p:grpSpPr>
        <p:sp>
          <p:nvSpPr>
            <p:cNvPr id="997" name="Google Shape;997;p68"/>
            <p:cNvSpPr/>
            <p:nvPr/>
          </p:nvSpPr>
          <p:spPr>
            <a:xfrm>
              <a:off x="3449554" y="2323384"/>
              <a:ext cx="396964" cy="66019"/>
            </a:xfrm>
            <a:custGeom>
              <a:rect b="b" l="l" r="r" t="t"/>
              <a:pathLst>
                <a:path extrusionOk="0" h="2471" w="14663">
                  <a:moveTo>
                    <a:pt x="11988" y="432"/>
                  </a:moveTo>
                  <a:cubicBezTo>
                    <a:pt x="11434" y="432"/>
                    <a:pt x="10903" y="283"/>
                    <a:pt x="10436" y="0"/>
                  </a:cubicBezTo>
                  <a:cubicBezTo>
                    <a:pt x="9969" y="283"/>
                    <a:pt x="9438" y="432"/>
                    <a:pt x="8884" y="432"/>
                  </a:cubicBezTo>
                  <a:cubicBezTo>
                    <a:pt x="8329" y="432"/>
                    <a:pt x="7799" y="283"/>
                    <a:pt x="7332" y="0"/>
                  </a:cubicBezTo>
                  <a:cubicBezTo>
                    <a:pt x="6864" y="283"/>
                    <a:pt x="6334" y="432"/>
                    <a:pt x="5780" y="432"/>
                  </a:cubicBezTo>
                  <a:cubicBezTo>
                    <a:pt x="5225" y="432"/>
                    <a:pt x="4694" y="283"/>
                    <a:pt x="4227" y="0"/>
                  </a:cubicBezTo>
                  <a:cubicBezTo>
                    <a:pt x="3760" y="283"/>
                    <a:pt x="3229" y="432"/>
                    <a:pt x="2675" y="432"/>
                  </a:cubicBezTo>
                  <a:cubicBezTo>
                    <a:pt x="2121" y="432"/>
                    <a:pt x="1590" y="283"/>
                    <a:pt x="1123" y="0"/>
                  </a:cubicBezTo>
                  <a:cubicBezTo>
                    <a:pt x="778" y="209"/>
                    <a:pt x="399" y="344"/>
                    <a:pt x="0" y="401"/>
                  </a:cubicBezTo>
                  <a:lnTo>
                    <a:pt x="0" y="2471"/>
                  </a:lnTo>
                  <a:lnTo>
                    <a:pt x="14663" y="2471"/>
                  </a:lnTo>
                  <a:lnTo>
                    <a:pt x="14663" y="401"/>
                  </a:lnTo>
                  <a:cubicBezTo>
                    <a:pt x="14265" y="344"/>
                    <a:pt x="13885" y="209"/>
                    <a:pt x="13540" y="0"/>
                  </a:cubicBezTo>
                  <a:cubicBezTo>
                    <a:pt x="13073" y="283"/>
                    <a:pt x="12542"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68"/>
            <p:cNvSpPr/>
            <p:nvPr/>
          </p:nvSpPr>
          <p:spPr>
            <a:xfrm>
              <a:off x="3449554" y="2244503"/>
              <a:ext cx="396964" cy="66881"/>
            </a:xfrm>
            <a:custGeom>
              <a:rect b="b" l="l" r="r" t="t"/>
              <a:pathLst>
                <a:path extrusionOk="0" h="2470" w="14663">
                  <a:moveTo>
                    <a:pt x="13540" y="0"/>
                  </a:moveTo>
                  <a:cubicBezTo>
                    <a:pt x="13073" y="283"/>
                    <a:pt x="12542" y="431"/>
                    <a:pt x="11988" y="431"/>
                  </a:cubicBezTo>
                  <a:cubicBezTo>
                    <a:pt x="11434" y="431"/>
                    <a:pt x="10903" y="283"/>
                    <a:pt x="10436" y="0"/>
                  </a:cubicBezTo>
                  <a:cubicBezTo>
                    <a:pt x="9969" y="283"/>
                    <a:pt x="9438" y="431"/>
                    <a:pt x="8884" y="431"/>
                  </a:cubicBezTo>
                  <a:cubicBezTo>
                    <a:pt x="8329" y="431"/>
                    <a:pt x="7799" y="283"/>
                    <a:pt x="7332" y="0"/>
                  </a:cubicBezTo>
                  <a:cubicBezTo>
                    <a:pt x="6864" y="283"/>
                    <a:pt x="6334" y="431"/>
                    <a:pt x="5780" y="431"/>
                  </a:cubicBezTo>
                  <a:cubicBezTo>
                    <a:pt x="5225" y="431"/>
                    <a:pt x="4694" y="283"/>
                    <a:pt x="4227" y="0"/>
                  </a:cubicBezTo>
                  <a:cubicBezTo>
                    <a:pt x="3760" y="283"/>
                    <a:pt x="3229" y="431"/>
                    <a:pt x="2675" y="431"/>
                  </a:cubicBezTo>
                  <a:cubicBezTo>
                    <a:pt x="2121" y="431"/>
                    <a:pt x="1590" y="283"/>
                    <a:pt x="1123" y="0"/>
                  </a:cubicBezTo>
                  <a:cubicBezTo>
                    <a:pt x="778" y="209"/>
                    <a:pt x="399" y="345"/>
                    <a:pt x="0" y="401"/>
                  </a:cubicBezTo>
                  <a:lnTo>
                    <a:pt x="0" y="2428"/>
                  </a:lnTo>
                  <a:cubicBezTo>
                    <a:pt x="312" y="2365"/>
                    <a:pt x="605" y="2233"/>
                    <a:pt x="864" y="2037"/>
                  </a:cubicBezTo>
                  <a:lnTo>
                    <a:pt x="1123" y="1841"/>
                  </a:lnTo>
                  <a:lnTo>
                    <a:pt x="1382" y="2037"/>
                  </a:lnTo>
                  <a:cubicBezTo>
                    <a:pt x="1757" y="2320"/>
                    <a:pt x="2204" y="2470"/>
                    <a:pt x="2675" y="2470"/>
                  </a:cubicBezTo>
                  <a:cubicBezTo>
                    <a:pt x="3146" y="2470"/>
                    <a:pt x="3593" y="2320"/>
                    <a:pt x="3968" y="2037"/>
                  </a:cubicBezTo>
                  <a:lnTo>
                    <a:pt x="4227" y="1841"/>
                  </a:lnTo>
                  <a:lnTo>
                    <a:pt x="4486" y="2037"/>
                  </a:lnTo>
                  <a:cubicBezTo>
                    <a:pt x="4861" y="2320"/>
                    <a:pt x="5308" y="2470"/>
                    <a:pt x="5780" y="2470"/>
                  </a:cubicBezTo>
                  <a:cubicBezTo>
                    <a:pt x="6250" y="2470"/>
                    <a:pt x="6698" y="2320"/>
                    <a:pt x="7073" y="2037"/>
                  </a:cubicBezTo>
                  <a:lnTo>
                    <a:pt x="7332" y="1841"/>
                  </a:lnTo>
                  <a:lnTo>
                    <a:pt x="7591" y="2037"/>
                  </a:lnTo>
                  <a:cubicBezTo>
                    <a:pt x="7966" y="2320"/>
                    <a:pt x="8413" y="2470"/>
                    <a:pt x="8884" y="2470"/>
                  </a:cubicBezTo>
                  <a:cubicBezTo>
                    <a:pt x="9355" y="2470"/>
                    <a:pt x="9802" y="2320"/>
                    <a:pt x="10177" y="2037"/>
                  </a:cubicBezTo>
                  <a:lnTo>
                    <a:pt x="10436" y="1841"/>
                  </a:lnTo>
                  <a:lnTo>
                    <a:pt x="10695" y="2037"/>
                  </a:lnTo>
                  <a:cubicBezTo>
                    <a:pt x="11070" y="2320"/>
                    <a:pt x="11517" y="2470"/>
                    <a:pt x="11988" y="2470"/>
                  </a:cubicBezTo>
                  <a:cubicBezTo>
                    <a:pt x="12459" y="2470"/>
                    <a:pt x="12906" y="2320"/>
                    <a:pt x="13281" y="2037"/>
                  </a:cubicBezTo>
                  <a:lnTo>
                    <a:pt x="13540" y="1841"/>
                  </a:lnTo>
                  <a:lnTo>
                    <a:pt x="13799" y="2037"/>
                  </a:lnTo>
                  <a:cubicBezTo>
                    <a:pt x="14058" y="2233"/>
                    <a:pt x="14351" y="2365"/>
                    <a:pt x="14663" y="2428"/>
                  </a:cubicBezTo>
                  <a:lnTo>
                    <a:pt x="14663" y="401"/>
                  </a:lnTo>
                  <a:cubicBezTo>
                    <a:pt x="14265"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68"/>
            <p:cNvSpPr/>
            <p:nvPr/>
          </p:nvSpPr>
          <p:spPr>
            <a:xfrm>
              <a:off x="3542154" y="2045585"/>
              <a:ext cx="220357" cy="187774"/>
            </a:xfrm>
            <a:custGeom>
              <a:rect b="b" l="l" r="r" t="t"/>
              <a:pathLst>
                <a:path extrusionOk="0" h="6927" w="8123">
                  <a:moveTo>
                    <a:pt x="792" y="6298"/>
                  </a:moveTo>
                  <a:lnTo>
                    <a:pt x="1051" y="6494"/>
                  </a:lnTo>
                  <a:cubicBezTo>
                    <a:pt x="1426" y="6777"/>
                    <a:pt x="1873" y="6927"/>
                    <a:pt x="2345" y="6927"/>
                  </a:cubicBezTo>
                  <a:cubicBezTo>
                    <a:pt x="2815" y="6927"/>
                    <a:pt x="3263" y="6777"/>
                    <a:pt x="3638" y="6494"/>
                  </a:cubicBezTo>
                  <a:lnTo>
                    <a:pt x="3897" y="6298"/>
                  </a:lnTo>
                  <a:lnTo>
                    <a:pt x="4156" y="6494"/>
                  </a:lnTo>
                  <a:cubicBezTo>
                    <a:pt x="4531" y="6777"/>
                    <a:pt x="4978" y="6927"/>
                    <a:pt x="5449" y="6927"/>
                  </a:cubicBezTo>
                  <a:cubicBezTo>
                    <a:pt x="5920" y="6927"/>
                    <a:pt x="6367" y="6777"/>
                    <a:pt x="6742" y="6494"/>
                  </a:cubicBezTo>
                  <a:lnTo>
                    <a:pt x="7001" y="6298"/>
                  </a:lnTo>
                  <a:lnTo>
                    <a:pt x="7260" y="6494"/>
                  </a:lnTo>
                  <a:cubicBezTo>
                    <a:pt x="7519" y="6689"/>
                    <a:pt x="7812" y="6821"/>
                    <a:pt x="8123" y="6884"/>
                  </a:cubicBezTo>
                  <a:lnTo>
                    <a:pt x="8123" y="56"/>
                  </a:lnTo>
                  <a:cubicBezTo>
                    <a:pt x="7920" y="124"/>
                    <a:pt x="7769" y="242"/>
                    <a:pt x="7587" y="385"/>
                  </a:cubicBezTo>
                  <a:cubicBezTo>
                    <a:pt x="7261" y="641"/>
                    <a:pt x="6854" y="959"/>
                    <a:pt x="6090" y="959"/>
                  </a:cubicBezTo>
                  <a:cubicBezTo>
                    <a:pt x="5326" y="959"/>
                    <a:pt x="4920" y="641"/>
                    <a:pt x="4594" y="385"/>
                  </a:cubicBezTo>
                  <a:cubicBezTo>
                    <a:pt x="4339" y="185"/>
                    <a:pt x="4146" y="33"/>
                    <a:pt x="3784" y="0"/>
                  </a:cubicBezTo>
                  <a:cubicBezTo>
                    <a:pt x="3245" y="529"/>
                    <a:pt x="2789" y="1155"/>
                    <a:pt x="2440" y="1860"/>
                  </a:cubicBezTo>
                  <a:lnTo>
                    <a:pt x="0" y="6789"/>
                  </a:lnTo>
                  <a:cubicBezTo>
                    <a:pt x="189" y="6717"/>
                    <a:pt x="368" y="6619"/>
                    <a:pt x="533" y="6494"/>
                  </a:cubicBezTo>
                  <a:lnTo>
                    <a:pt x="792" y="629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68"/>
            <p:cNvSpPr/>
            <p:nvPr/>
          </p:nvSpPr>
          <p:spPr>
            <a:xfrm>
              <a:off x="3666478" y="1993284"/>
              <a:ext cx="121751" cy="54875"/>
            </a:xfrm>
            <a:custGeom>
              <a:rect b="b" l="l" r="r" t="t"/>
              <a:pathLst>
                <a:path extrusionOk="0" h="2039" w="4521">
                  <a:moveTo>
                    <a:pt x="1522" y="2039"/>
                  </a:moveTo>
                  <a:cubicBezTo>
                    <a:pt x="1990" y="2039"/>
                    <a:pt x="2199" y="1875"/>
                    <a:pt x="2489" y="1648"/>
                  </a:cubicBezTo>
                  <a:cubicBezTo>
                    <a:pt x="2815" y="1392"/>
                    <a:pt x="3221" y="1073"/>
                    <a:pt x="3985" y="1073"/>
                  </a:cubicBezTo>
                  <a:cubicBezTo>
                    <a:pt x="4281" y="1073"/>
                    <a:pt x="4521" y="833"/>
                    <a:pt x="4521" y="537"/>
                  </a:cubicBezTo>
                  <a:cubicBezTo>
                    <a:pt x="4521" y="241"/>
                    <a:pt x="4281" y="0"/>
                    <a:pt x="3985" y="0"/>
                  </a:cubicBezTo>
                  <a:cubicBezTo>
                    <a:pt x="2518" y="0"/>
                    <a:pt x="1135" y="460"/>
                    <a:pt x="0" y="1278"/>
                  </a:cubicBezTo>
                  <a:cubicBezTo>
                    <a:pt x="224" y="1388"/>
                    <a:pt x="400" y="1525"/>
                    <a:pt x="556" y="1648"/>
                  </a:cubicBezTo>
                  <a:cubicBezTo>
                    <a:pt x="846" y="1875"/>
                    <a:pt x="1055" y="2039"/>
                    <a:pt x="1522" y="203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1" name="Google Shape;1001;p68"/>
          <p:cNvGrpSpPr/>
          <p:nvPr/>
        </p:nvGrpSpPr>
        <p:grpSpPr>
          <a:xfrm>
            <a:off x="2807360" y="1993272"/>
            <a:ext cx="396998" cy="396120"/>
            <a:chOff x="2807360" y="1993284"/>
            <a:chExt cx="396998" cy="396120"/>
          </a:xfrm>
        </p:grpSpPr>
        <p:sp>
          <p:nvSpPr>
            <p:cNvPr id="1002" name="Google Shape;1002;p68"/>
            <p:cNvSpPr/>
            <p:nvPr/>
          </p:nvSpPr>
          <p:spPr>
            <a:xfrm>
              <a:off x="2859661" y="1993284"/>
              <a:ext cx="344697" cy="344697"/>
            </a:xfrm>
            <a:custGeom>
              <a:rect b="b" l="l" r="r" t="t"/>
              <a:pathLst>
                <a:path extrusionOk="0" h="12730" w="12730">
                  <a:moveTo>
                    <a:pt x="11228" y="0"/>
                  </a:moveTo>
                  <a:lnTo>
                    <a:pt x="1502" y="0"/>
                  </a:lnTo>
                  <a:cubicBezTo>
                    <a:pt x="674" y="0"/>
                    <a:pt x="0" y="674"/>
                    <a:pt x="0" y="1503"/>
                  </a:cubicBezTo>
                  <a:cubicBezTo>
                    <a:pt x="0" y="1581"/>
                    <a:pt x="6" y="1660"/>
                    <a:pt x="18" y="1739"/>
                  </a:cubicBezTo>
                  <a:lnTo>
                    <a:pt x="746" y="6372"/>
                  </a:lnTo>
                  <a:lnTo>
                    <a:pt x="782" y="6600"/>
                  </a:lnTo>
                  <a:cubicBezTo>
                    <a:pt x="832" y="6916"/>
                    <a:pt x="978" y="7202"/>
                    <a:pt x="1204" y="7428"/>
                  </a:cubicBezTo>
                  <a:cubicBezTo>
                    <a:pt x="1772" y="7996"/>
                    <a:pt x="2681" y="8018"/>
                    <a:pt x="3275" y="7479"/>
                  </a:cubicBezTo>
                  <a:lnTo>
                    <a:pt x="3276" y="7480"/>
                  </a:lnTo>
                  <a:lnTo>
                    <a:pt x="5074" y="5682"/>
                  </a:lnTo>
                  <a:lnTo>
                    <a:pt x="4497" y="5105"/>
                  </a:lnTo>
                  <a:cubicBezTo>
                    <a:pt x="3809" y="4417"/>
                    <a:pt x="3613" y="3430"/>
                    <a:pt x="3985" y="2531"/>
                  </a:cubicBezTo>
                  <a:cubicBezTo>
                    <a:pt x="4358" y="1632"/>
                    <a:pt x="5194" y="1073"/>
                    <a:pt x="6167" y="1073"/>
                  </a:cubicBezTo>
                  <a:lnTo>
                    <a:pt x="11657" y="1073"/>
                  </a:lnTo>
                  <a:lnTo>
                    <a:pt x="11657" y="6563"/>
                  </a:lnTo>
                  <a:cubicBezTo>
                    <a:pt x="11657" y="7536"/>
                    <a:pt x="11098" y="8373"/>
                    <a:pt x="10199" y="8745"/>
                  </a:cubicBezTo>
                  <a:cubicBezTo>
                    <a:pt x="9300" y="9118"/>
                    <a:pt x="8314" y="8921"/>
                    <a:pt x="7625" y="8233"/>
                  </a:cubicBezTo>
                  <a:lnTo>
                    <a:pt x="7048" y="7656"/>
                  </a:lnTo>
                  <a:lnTo>
                    <a:pt x="5250" y="9454"/>
                  </a:lnTo>
                  <a:lnTo>
                    <a:pt x="5252" y="9455"/>
                  </a:lnTo>
                  <a:cubicBezTo>
                    <a:pt x="4712" y="10049"/>
                    <a:pt x="4735" y="10959"/>
                    <a:pt x="5303" y="11526"/>
                  </a:cubicBezTo>
                  <a:cubicBezTo>
                    <a:pt x="5529" y="11752"/>
                    <a:pt x="5815" y="11898"/>
                    <a:pt x="6130" y="11948"/>
                  </a:cubicBezTo>
                  <a:lnTo>
                    <a:pt x="10992" y="12712"/>
                  </a:lnTo>
                  <a:cubicBezTo>
                    <a:pt x="11070" y="12724"/>
                    <a:pt x="11149" y="12730"/>
                    <a:pt x="11228" y="12730"/>
                  </a:cubicBezTo>
                  <a:cubicBezTo>
                    <a:pt x="12056" y="12730"/>
                    <a:pt x="12730" y="12056"/>
                    <a:pt x="12730" y="11228"/>
                  </a:cubicBezTo>
                  <a:lnTo>
                    <a:pt x="12730" y="1503"/>
                  </a:lnTo>
                  <a:cubicBezTo>
                    <a:pt x="12730" y="674"/>
                    <a:pt x="12056" y="0"/>
                    <a:pt x="1122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68"/>
            <p:cNvSpPr/>
            <p:nvPr/>
          </p:nvSpPr>
          <p:spPr>
            <a:xfrm>
              <a:off x="2899102" y="2045585"/>
              <a:ext cx="252936" cy="252936"/>
            </a:xfrm>
            <a:custGeom>
              <a:rect b="b" l="l" r="r" t="t"/>
              <a:pathLst>
                <a:path extrusionOk="0" h="9355" w="9355">
                  <a:moveTo>
                    <a:pt x="6790" y="5694"/>
                  </a:moveTo>
                  <a:cubicBezTo>
                    <a:pt x="7313" y="6217"/>
                    <a:pt x="7979" y="6205"/>
                    <a:pt x="8427" y="6019"/>
                  </a:cubicBezTo>
                  <a:cubicBezTo>
                    <a:pt x="8876" y="5834"/>
                    <a:pt x="9355" y="5371"/>
                    <a:pt x="9355" y="4631"/>
                  </a:cubicBezTo>
                  <a:lnTo>
                    <a:pt x="9355" y="0"/>
                  </a:lnTo>
                  <a:lnTo>
                    <a:pt x="4724" y="0"/>
                  </a:lnTo>
                  <a:cubicBezTo>
                    <a:pt x="3984" y="0"/>
                    <a:pt x="3522" y="479"/>
                    <a:pt x="3336" y="928"/>
                  </a:cubicBezTo>
                  <a:cubicBezTo>
                    <a:pt x="3150" y="1376"/>
                    <a:pt x="3138" y="2042"/>
                    <a:pt x="3662" y="2565"/>
                  </a:cubicBezTo>
                  <a:lnTo>
                    <a:pt x="4846" y="3750"/>
                  </a:lnTo>
                  <a:lnTo>
                    <a:pt x="1093" y="7503"/>
                  </a:lnTo>
                  <a:cubicBezTo>
                    <a:pt x="582" y="8015"/>
                    <a:pt x="205" y="8657"/>
                    <a:pt x="0" y="9355"/>
                  </a:cubicBezTo>
                  <a:cubicBezTo>
                    <a:pt x="698" y="9150"/>
                    <a:pt x="1341" y="8774"/>
                    <a:pt x="1852" y="8262"/>
                  </a:cubicBezTo>
                  <a:lnTo>
                    <a:pt x="5605" y="4509"/>
                  </a:lnTo>
                  <a:lnTo>
                    <a:pt x="6790" y="5694"/>
                  </a:lnTo>
                  <a:close/>
                  <a:moveTo>
                    <a:pt x="8300" y="3029"/>
                  </a:moveTo>
                  <a:lnTo>
                    <a:pt x="6934" y="4395"/>
                  </a:lnTo>
                  <a:lnTo>
                    <a:pt x="6326" y="3788"/>
                  </a:lnTo>
                  <a:lnTo>
                    <a:pt x="7692" y="2422"/>
                  </a:lnTo>
                  <a:lnTo>
                    <a:pt x="8300" y="3029"/>
                  </a:lnTo>
                  <a:close/>
                  <a:moveTo>
                    <a:pt x="4960" y="2422"/>
                  </a:moveTo>
                  <a:lnTo>
                    <a:pt x="6326" y="1055"/>
                  </a:lnTo>
                  <a:lnTo>
                    <a:pt x="6934" y="1663"/>
                  </a:lnTo>
                  <a:lnTo>
                    <a:pt x="5567" y="3029"/>
                  </a:lnTo>
                  <a:lnTo>
                    <a:pt x="4960" y="242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68"/>
            <p:cNvSpPr/>
            <p:nvPr/>
          </p:nvSpPr>
          <p:spPr>
            <a:xfrm>
              <a:off x="2807360" y="2307951"/>
              <a:ext cx="82310" cy="81454"/>
            </a:xfrm>
            <a:custGeom>
              <a:rect b="b" l="l" r="r" t="t"/>
              <a:pathLst>
                <a:path extrusionOk="0" h="3021" w="3020">
                  <a:moveTo>
                    <a:pt x="2310" y="710"/>
                  </a:moveTo>
                  <a:lnTo>
                    <a:pt x="2390" y="145"/>
                  </a:lnTo>
                  <a:cubicBezTo>
                    <a:pt x="2397" y="96"/>
                    <a:pt x="2405" y="48"/>
                    <a:pt x="2413" y="0"/>
                  </a:cubicBezTo>
                  <a:lnTo>
                    <a:pt x="0" y="2413"/>
                  </a:lnTo>
                  <a:lnTo>
                    <a:pt x="607" y="3021"/>
                  </a:lnTo>
                  <a:lnTo>
                    <a:pt x="3020" y="607"/>
                  </a:lnTo>
                  <a:cubicBezTo>
                    <a:pt x="2972" y="615"/>
                    <a:pt x="2924" y="623"/>
                    <a:pt x="2876" y="630"/>
                  </a:cubicBezTo>
                  <a:lnTo>
                    <a:pt x="2310" y="7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5" name="Google Shape;1005;p68"/>
          <p:cNvGrpSpPr/>
          <p:nvPr/>
        </p:nvGrpSpPr>
        <p:grpSpPr>
          <a:xfrm>
            <a:off x="3449554" y="1431672"/>
            <a:ext cx="396977" cy="396121"/>
            <a:chOff x="3449554" y="1431685"/>
            <a:chExt cx="396977" cy="396121"/>
          </a:xfrm>
        </p:grpSpPr>
        <p:sp>
          <p:nvSpPr>
            <p:cNvPr id="1006" name="Google Shape;1006;p68"/>
            <p:cNvSpPr/>
            <p:nvPr/>
          </p:nvSpPr>
          <p:spPr>
            <a:xfrm>
              <a:off x="3723066" y="1682047"/>
              <a:ext cx="123465" cy="145759"/>
            </a:xfrm>
            <a:custGeom>
              <a:rect b="b" l="l" r="r" t="t"/>
              <a:pathLst>
                <a:path extrusionOk="0" h="5403" w="4545">
                  <a:moveTo>
                    <a:pt x="4438" y="0"/>
                  </a:moveTo>
                  <a:lnTo>
                    <a:pt x="4438" y="4"/>
                  </a:lnTo>
                  <a:cubicBezTo>
                    <a:pt x="4438" y="2257"/>
                    <a:pt x="2707" y="4113"/>
                    <a:pt x="505" y="4312"/>
                  </a:cubicBezTo>
                  <a:cubicBezTo>
                    <a:pt x="432" y="4722"/>
                    <a:pt x="255" y="5095"/>
                    <a:pt x="0" y="5403"/>
                  </a:cubicBezTo>
                  <a:lnTo>
                    <a:pt x="112" y="5403"/>
                  </a:lnTo>
                  <a:cubicBezTo>
                    <a:pt x="2556" y="5403"/>
                    <a:pt x="4545" y="3415"/>
                    <a:pt x="4545" y="970"/>
                  </a:cubicBezTo>
                  <a:cubicBezTo>
                    <a:pt x="4545" y="637"/>
                    <a:pt x="4508" y="313"/>
                    <a:pt x="443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68"/>
            <p:cNvSpPr/>
            <p:nvPr/>
          </p:nvSpPr>
          <p:spPr>
            <a:xfrm>
              <a:off x="3449554" y="1431685"/>
              <a:ext cx="395258" cy="343837"/>
            </a:xfrm>
            <a:custGeom>
              <a:rect b="b" l="l" r="r" t="t"/>
              <a:pathLst>
                <a:path extrusionOk="0" h="12730" w="14600">
                  <a:moveTo>
                    <a:pt x="10230" y="11657"/>
                  </a:moveTo>
                  <a:lnTo>
                    <a:pt x="4443" y="11657"/>
                  </a:lnTo>
                  <a:cubicBezTo>
                    <a:pt x="3179" y="11657"/>
                    <a:pt x="1975" y="12033"/>
                    <a:pt x="957" y="12730"/>
                  </a:cubicBezTo>
                  <a:lnTo>
                    <a:pt x="10230" y="12730"/>
                  </a:lnTo>
                  <a:cubicBezTo>
                    <a:pt x="12141" y="12730"/>
                    <a:pt x="13697" y="11175"/>
                    <a:pt x="13697" y="9263"/>
                  </a:cubicBezTo>
                  <a:cubicBezTo>
                    <a:pt x="13697" y="7353"/>
                    <a:pt x="12143" y="5798"/>
                    <a:pt x="10233" y="5796"/>
                  </a:cubicBezTo>
                  <a:lnTo>
                    <a:pt x="4433" y="5796"/>
                  </a:lnTo>
                  <a:cubicBezTo>
                    <a:pt x="3664" y="5796"/>
                    <a:pt x="3038" y="5170"/>
                    <a:pt x="3038" y="4401"/>
                  </a:cubicBezTo>
                  <a:cubicBezTo>
                    <a:pt x="3038" y="3631"/>
                    <a:pt x="3664" y="3005"/>
                    <a:pt x="4433" y="3005"/>
                  </a:cubicBezTo>
                  <a:lnTo>
                    <a:pt x="13160" y="3005"/>
                  </a:lnTo>
                  <a:cubicBezTo>
                    <a:pt x="13839" y="3005"/>
                    <a:pt x="14415" y="2552"/>
                    <a:pt x="14600" y="1932"/>
                  </a:cubicBezTo>
                  <a:lnTo>
                    <a:pt x="13214" y="1932"/>
                  </a:lnTo>
                  <a:lnTo>
                    <a:pt x="13214" y="1503"/>
                  </a:lnTo>
                  <a:cubicBezTo>
                    <a:pt x="13214" y="674"/>
                    <a:pt x="12540" y="0"/>
                    <a:pt x="11711" y="0"/>
                  </a:cubicBezTo>
                  <a:lnTo>
                    <a:pt x="4433" y="0"/>
                  </a:lnTo>
                  <a:cubicBezTo>
                    <a:pt x="1989" y="0"/>
                    <a:pt x="0" y="1989"/>
                    <a:pt x="0" y="4433"/>
                  </a:cubicBezTo>
                  <a:cubicBezTo>
                    <a:pt x="0" y="6877"/>
                    <a:pt x="1989" y="8866"/>
                    <a:pt x="4433" y="8866"/>
                  </a:cubicBezTo>
                  <a:lnTo>
                    <a:pt x="10230" y="8866"/>
                  </a:lnTo>
                  <a:cubicBezTo>
                    <a:pt x="10999" y="8866"/>
                    <a:pt x="11625" y="9492"/>
                    <a:pt x="11625" y="10262"/>
                  </a:cubicBezTo>
                  <a:cubicBezTo>
                    <a:pt x="11625" y="11031"/>
                    <a:pt x="10999" y="11657"/>
                    <a:pt x="10230" y="11657"/>
                  </a:cubicBezTo>
                  <a:close/>
                  <a:moveTo>
                    <a:pt x="7332" y="1073"/>
                  </a:moveTo>
                  <a:lnTo>
                    <a:pt x="10230" y="1073"/>
                  </a:lnTo>
                  <a:lnTo>
                    <a:pt x="10230" y="1932"/>
                  </a:lnTo>
                  <a:lnTo>
                    <a:pt x="7332" y="1932"/>
                  </a:lnTo>
                  <a:lnTo>
                    <a:pt x="7332" y="10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68"/>
            <p:cNvSpPr/>
            <p:nvPr/>
          </p:nvSpPr>
          <p:spPr>
            <a:xfrm>
              <a:off x="3618463" y="1799511"/>
              <a:ext cx="94320" cy="28295"/>
            </a:xfrm>
            <a:custGeom>
              <a:rect b="b" l="l" r="r" t="t"/>
              <a:pathLst>
                <a:path extrusionOk="0" h="1073" w="3483">
                  <a:moveTo>
                    <a:pt x="0" y="1073"/>
                  </a:moveTo>
                  <a:lnTo>
                    <a:pt x="2044" y="1073"/>
                  </a:lnTo>
                  <a:cubicBezTo>
                    <a:pt x="2723" y="1073"/>
                    <a:pt x="3298" y="620"/>
                    <a:pt x="3483" y="0"/>
                  </a:cubicBezTo>
                  <a:lnTo>
                    <a:pt x="501" y="0"/>
                  </a:lnTo>
                  <a:cubicBezTo>
                    <a:pt x="427" y="403"/>
                    <a:pt x="251" y="770"/>
                    <a:pt x="0" y="10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68"/>
            <p:cNvSpPr/>
            <p:nvPr/>
          </p:nvSpPr>
          <p:spPr>
            <a:xfrm>
              <a:off x="3475277" y="1799511"/>
              <a:ext cx="132892" cy="28295"/>
            </a:xfrm>
            <a:custGeom>
              <a:rect b="b" l="l" r="r" t="t"/>
              <a:pathLst>
                <a:path extrusionOk="0" h="1073" w="4916">
                  <a:moveTo>
                    <a:pt x="3479" y="1073"/>
                  </a:moveTo>
                  <a:cubicBezTo>
                    <a:pt x="4157" y="1072"/>
                    <a:pt x="4731" y="619"/>
                    <a:pt x="4916" y="0"/>
                  </a:cubicBezTo>
                  <a:lnTo>
                    <a:pt x="0" y="0"/>
                  </a:lnTo>
                  <a:cubicBezTo>
                    <a:pt x="1016" y="697"/>
                    <a:pt x="2218" y="1072"/>
                    <a:pt x="3479" y="10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0" name="Google Shape;1010;p68"/>
          <p:cNvGrpSpPr/>
          <p:nvPr/>
        </p:nvGrpSpPr>
        <p:grpSpPr>
          <a:xfrm>
            <a:off x="2184028" y="1993272"/>
            <a:ext cx="396970" cy="396121"/>
            <a:chOff x="2184028" y="1993284"/>
            <a:chExt cx="396970" cy="396121"/>
          </a:xfrm>
        </p:grpSpPr>
        <p:sp>
          <p:nvSpPr>
            <p:cNvPr id="1011" name="Google Shape;1011;p68"/>
            <p:cNvSpPr/>
            <p:nvPr/>
          </p:nvSpPr>
          <p:spPr>
            <a:xfrm>
              <a:off x="2184028" y="1993284"/>
              <a:ext cx="370401" cy="344697"/>
            </a:xfrm>
            <a:custGeom>
              <a:rect b="b" l="l" r="r" t="t"/>
              <a:pathLst>
                <a:path extrusionOk="0" h="12730" w="13697">
                  <a:moveTo>
                    <a:pt x="10230" y="11657"/>
                  </a:moveTo>
                  <a:lnTo>
                    <a:pt x="4443" y="11657"/>
                  </a:lnTo>
                  <a:cubicBezTo>
                    <a:pt x="3179" y="11657"/>
                    <a:pt x="1975" y="12033"/>
                    <a:pt x="957" y="12730"/>
                  </a:cubicBezTo>
                  <a:lnTo>
                    <a:pt x="10230" y="12730"/>
                  </a:lnTo>
                  <a:cubicBezTo>
                    <a:pt x="12141" y="12730"/>
                    <a:pt x="13697" y="11175"/>
                    <a:pt x="13697" y="9264"/>
                  </a:cubicBezTo>
                  <a:cubicBezTo>
                    <a:pt x="13697" y="7382"/>
                    <a:pt x="12190" y="5845"/>
                    <a:pt x="10319" y="5798"/>
                  </a:cubicBezTo>
                  <a:cubicBezTo>
                    <a:pt x="10289" y="5797"/>
                    <a:pt x="10260" y="5797"/>
                    <a:pt x="10230" y="5797"/>
                  </a:cubicBezTo>
                  <a:lnTo>
                    <a:pt x="4433" y="5797"/>
                  </a:lnTo>
                  <a:cubicBezTo>
                    <a:pt x="3664" y="5797"/>
                    <a:pt x="3038" y="5170"/>
                    <a:pt x="3038" y="4401"/>
                  </a:cubicBezTo>
                  <a:cubicBezTo>
                    <a:pt x="3038" y="3632"/>
                    <a:pt x="3664" y="3005"/>
                    <a:pt x="4433" y="3005"/>
                  </a:cubicBezTo>
                  <a:lnTo>
                    <a:pt x="8441" y="3005"/>
                  </a:lnTo>
                  <a:cubicBezTo>
                    <a:pt x="8103" y="2597"/>
                    <a:pt x="7900" y="2073"/>
                    <a:pt x="7900" y="1503"/>
                  </a:cubicBezTo>
                  <a:cubicBezTo>
                    <a:pt x="7900" y="932"/>
                    <a:pt x="8103" y="409"/>
                    <a:pt x="8441" y="0"/>
                  </a:cubicBezTo>
                  <a:lnTo>
                    <a:pt x="4433" y="0"/>
                  </a:lnTo>
                  <a:cubicBezTo>
                    <a:pt x="1989" y="0"/>
                    <a:pt x="0" y="1989"/>
                    <a:pt x="0" y="4433"/>
                  </a:cubicBezTo>
                  <a:cubicBezTo>
                    <a:pt x="0" y="6878"/>
                    <a:pt x="1989" y="8866"/>
                    <a:pt x="4433" y="8866"/>
                  </a:cubicBezTo>
                  <a:lnTo>
                    <a:pt x="10230" y="8866"/>
                  </a:lnTo>
                  <a:cubicBezTo>
                    <a:pt x="10999" y="8866"/>
                    <a:pt x="11625" y="9492"/>
                    <a:pt x="11625" y="10262"/>
                  </a:cubicBezTo>
                  <a:cubicBezTo>
                    <a:pt x="11625" y="11031"/>
                    <a:pt x="10999" y="11657"/>
                    <a:pt x="10230" y="1165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68"/>
            <p:cNvSpPr/>
            <p:nvPr/>
          </p:nvSpPr>
          <p:spPr>
            <a:xfrm>
              <a:off x="2379516" y="2243646"/>
              <a:ext cx="201482" cy="145759"/>
            </a:xfrm>
            <a:custGeom>
              <a:rect b="b" l="l" r="r" t="t"/>
              <a:pathLst>
                <a:path extrusionOk="0" h="5402" w="7443">
                  <a:moveTo>
                    <a:pt x="7336" y="0"/>
                  </a:moveTo>
                  <a:lnTo>
                    <a:pt x="7336" y="3"/>
                  </a:lnTo>
                  <a:cubicBezTo>
                    <a:pt x="7336" y="2388"/>
                    <a:pt x="5395" y="4329"/>
                    <a:pt x="3010" y="4329"/>
                  </a:cubicBezTo>
                  <a:lnTo>
                    <a:pt x="501" y="4329"/>
                  </a:lnTo>
                  <a:cubicBezTo>
                    <a:pt x="427" y="4731"/>
                    <a:pt x="251" y="5098"/>
                    <a:pt x="0" y="5402"/>
                  </a:cubicBezTo>
                  <a:lnTo>
                    <a:pt x="3010" y="5402"/>
                  </a:lnTo>
                  <a:cubicBezTo>
                    <a:pt x="5454" y="5402"/>
                    <a:pt x="7443" y="3413"/>
                    <a:pt x="7443" y="969"/>
                  </a:cubicBezTo>
                  <a:cubicBezTo>
                    <a:pt x="7443" y="636"/>
                    <a:pt x="7406" y="312"/>
                    <a:pt x="7336"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68"/>
            <p:cNvSpPr/>
            <p:nvPr/>
          </p:nvSpPr>
          <p:spPr>
            <a:xfrm>
              <a:off x="2209750" y="2361110"/>
              <a:ext cx="159476" cy="28295"/>
            </a:xfrm>
            <a:custGeom>
              <a:rect b="b" l="l" r="r" t="t"/>
              <a:pathLst>
                <a:path extrusionOk="0" h="1073" w="5882">
                  <a:moveTo>
                    <a:pt x="3486" y="1073"/>
                  </a:moveTo>
                  <a:lnTo>
                    <a:pt x="4442" y="1073"/>
                  </a:lnTo>
                  <a:cubicBezTo>
                    <a:pt x="5122" y="1073"/>
                    <a:pt x="5697" y="619"/>
                    <a:pt x="5882" y="0"/>
                  </a:cubicBezTo>
                  <a:lnTo>
                    <a:pt x="0" y="0"/>
                  </a:lnTo>
                  <a:cubicBezTo>
                    <a:pt x="1018" y="697"/>
                    <a:pt x="2222" y="1073"/>
                    <a:pt x="3486" y="10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68"/>
            <p:cNvSpPr/>
            <p:nvPr/>
          </p:nvSpPr>
          <p:spPr>
            <a:xfrm>
              <a:off x="2423243" y="1993284"/>
              <a:ext cx="156049" cy="81451"/>
            </a:xfrm>
            <a:custGeom>
              <a:rect b="b" l="l" r="r" t="t"/>
              <a:pathLst>
                <a:path extrusionOk="0" h="3005" w="5778">
                  <a:moveTo>
                    <a:pt x="0" y="1932"/>
                  </a:moveTo>
                  <a:cubicBezTo>
                    <a:pt x="186" y="2552"/>
                    <a:pt x="761" y="3005"/>
                    <a:pt x="1440" y="3005"/>
                  </a:cubicBezTo>
                  <a:lnTo>
                    <a:pt x="1493" y="3005"/>
                  </a:lnTo>
                  <a:lnTo>
                    <a:pt x="1493" y="1986"/>
                  </a:lnTo>
                  <a:lnTo>
                    <a:pt x="2353" y="1986"/>
                  </a:lnTo>
                  <a:lnTo>
                    <a:pt x="2353" y="3005"/>
                  </a:lnTo>
                  <a:lnTo>
                    <a:pt x="3426" y="3005"/>
                  </a:lnTo>
                  <a:lnTo>
                    <a:pt x="3426" y="1986"/>
                  </a:lnTo>
                  <a:lnTo>
                    <a:pt x="4285" y="1986"/>
                  </a:lnTo>
                  <a:lnTo>
                    <a:pt x="4285" y="3005"/>
                  </a:lnTo>
                  <a:lnTo>
                    <a:pt x="4338" y="3005"/>
                  </a:lnTo>
                  <a:cubicBezTo>
                    <a:pt x="5017" y="3005"/>
                    <a:pt x="5593" y="2552"/>
                    <a:pt x="5778" y="1932"/>
                  </a:cubicBezTo>
                  <a:lnTo>
                    <a:pt x="4821" y="1932"/>
                  </a:lnTo>
                  <a:lnTo>
                    <a:pt x="4821" y="1073"/>
                  </a:lnTo>
                  <a:lnTo>
                    <a:pt x="5778" y="1073"/>
                  </a:lnTo>
                  <a:cubicBezTo>
                    <a:pt x="5593" y="453"/>
                    <a:pt x="5017" y="0"/>
                    <a:pt x="4338" y="0"/>
                  </a:cubicBezTo>
                  <a:lnTo>
                    <a:pt x="4285" y="0"/>
                  </a:lnTo>
                  <a:lnTo>
                    <a:pt x="4285" y="1020"/>
                  </a:lnTo>
                  <a:lnTo>
                    <a:pt x="3426" y="1020"/>
                  </a:lnTo>
                  <a:lnTo>
                    <a:pt x="3426" y="0"/>
                  </a:lnTo>
                  <a:lnTo>
                    <a:pt x="2353" y="0"/>
                  </a:lnTo>
                  <a:lnTo>
                    <a:pt x="2353" y="1020"/>
                  </a:lnTo>
                  <a:lnTo>
                    <a:pt x="1493" y="1020"/>
                  </a:lnTo>
                  <a:lnTo>
                    <a:pt x="1493" y="0"/>
                  </a:lnTo>
                  <a:lnTo>
                    <a:pt x="1440" y="0"/>
                  </a:lnTo>
                  <a:cubicBezTo>
                    <a:pt x="761" y="0"/>
                    <a:pt x="186" y="453"/>
                    <a:pt x="0" y="1073"/>
                  </a:cubicBezTo>
                  <a:lnTo>
                    <a:pt x="957" y="1073"/>
                  </a:lnTo>
                  <a:lnTo>
                    <a:pt x="957" y="1932"/>
                  </a:lnTo>
                  <a:lnTo>
                    <a:pt x="0" y="193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5" name="Google Shape;1015;p68"/>
          <p:cNvGrpSpPr/>
          <p:nvPr/>
        </p:nvGrpSpPr>
        <p:grpSpPr>
          <a:xfrm>
            <a:off x="2887098" y="1431672"/>
            <a:ext cx="237497" cy="396131"/>
            <a:chOff x="2887098" y="1431685"/>
            <a:chExt cx="237497" cy="396131"/>
          </a:xfrm>
        </p:grpSpPr>
        <p:sp>
          <p:nvSpPr>
            <p:cNvPr id="1016" name="Google Shape;1016;p68"/>
            <p:cNvSpPr/>
            <p:nvPr/>
          </p:nvSpPr>
          <p:spPr>
            <a:xfrm>
              <a:off x="2887098" y="1560295"/>
              <a:ext cx="54873" cy="50584"/>
            </a:xfrm>
            <a:custGeom>
              <a:rect b="b" l="l" r="r" t="t"/>
              <a:pathLst>
                <a:path extrusionOk="0" h="1885" w="2020">
                  <a:moveTo>
                    <a:pt x="0" y="1885"/>
                  </a:moveTo>
                  <a:lnTo>
                    <a:pt x="2020" y="1885"/>
                  </a:lnTo>
                  <a:lnTo>
                    <a:pt x="2020" y="644"/>
                  </a:lnTo>
                  <a:lnTo>
                    <a:pt x="731" y="0"/>
                  </a:lnTo>
                  <a:cubicBezTo>
                    <a:pt x="326" y="553"/>
                    <a:pt x="75" y="1204"/>
                    <a:pt x="0" y="188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68"/>
            <p:cNvSpPr/>
            <p:nvPr/>
          </p:nvSpPr>
          <p:spPr>
            <a:xfrm>
              <a:off x="2887098" y="1634890"/>
              <a:ext cx="54873" cy="50584"/>
            </a:xfrm>
            <a:custGeom>
              <a:rect b="b" l="l" r="r" t="t"/>
              <a:pathLst>
                <a:path extrusionOk="0" h="1885" w="2020">
                  <a:moveTo>
                    <a:pt x="731" y="1885"/>
                  </a:moveTo>
                  <a:lnTo>
                    <a:pt x="2020" y="1240"/>
                  </a:lnTo>
                  <a:lnTo>
                    <a:pt x="2020" y="0"/>
                  </a:lnTo>
                  <a:lnTo>
                    <a:pt x="0" y="0"/>
                  </a:lnTo>
                  <a:cubicBezTo>
                    <a:pt x="75" y="681"/>
                    <a:pt x="326" y="1331"/>
                    <a:pt x="731" y="188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68"/>
            <p:cNvSpPr/>
            <p:nvPr/>
          </p:nvSpPr>
          <p:spPr>
            <a:xfrm>
              <a:off x="2965122" y="1431685"/>
              <a:ext cx="159473" cy="396131"/>
            </a:xfrm>
            <a:custGeom>
              <a:rect b="b" l="l" r="r" t="t"/>
              <a:pathLst>
                <a:path extrusionOk="0" h="14662" w="5919">
                  <a:moveTo>
                    <a:pt x="5381" y="11165"/>
                  </a:moveTo>
                  <a:cubicBezTo>
                    <a:pt x="5084" y="11165"/>
                    <a:pt x="4843" y="11407"/>
                    <a:pt x="4843" y="11703"/>
                  </a:cubicBezTo>
                  <a:cubicBezTo>
                    <a:pt x="4843" y="12742"/>
                    <a:pt x="3998" y="13587"/>
                    <a:pt x="2960" y="13587"/>
                  </a:cubicBezTo>
                  <a:cubicBezTo>
                    <a:pt x="1921" y="13587"/>
                    <a:pt x="1076" y="12742"/>
                    <a:pt x="1076" y="11703"/>
                  </a:cubicBezTo>
                  <a:cubicBezTo>
                    <a:pt x="1076" y="10389"/>
                    <a:pt x="1644" y="9710"/>
                    <a:pt x="2145" y="9111"/>
                  </a:cubicBezTo>
                  <a:cubicBezTo>
                    <a:pt x="2611" y="8553"/>
                    <a:pt x="3013" y="8072"/>
                    <a:pt x="3013" y="7070"/>
                  </a:cubicBezTo>
                  <a:cubicBezTo>
                    <a:pt x="3013" y="6069"/>
                    <a:pt x="2611" y="5587"/>
                    <a:pt x="2145" y="5030"/>
                  </a:cubicBezTo>
                  <a:cubicBezTo>
                    <a:pt x="1783" y="4597"/>
                    <a:pt x="1386" y="4123"/>
                    <a:pt x="1194" y="3397"/>
                  </a:cubicBezTo>
                  <a:lnTo>
                    <a:pt x="2045" y="2546"/>
                  </a:lnTo>
                  <a:lnTo>
                    <a:pt x="5383" y="2546"/>
                  </a:lnTo>
                  <a:lnTo>
                    <a:pt x="5383" y="824"/>
                  </a:lnTo>
                  <a:lnTo>
                    <a:pt x="4521" y="824"/>
                  </a:lnTo>
                  <a:lnTo>
                    <a:pt x="4521" y="1685"/>
                  </a:lnTo>
                  <a:lnTo>
                    <a:pt x="2045" y="1685"/>
                  </a:lnTo>
                  <a:lnTo>
                    <a:pt x="2045" y="0"/>
                  </a:lnTo>
                  <a:cubicBezTo>
                    <a:pt x="885" y="204"/>
                    <a:pt x="0" y="1220"/>
                    <a:pt x="0" y="2438"/>
                  </a:cubicBezTo>
                  <a:lnTo>
                    <a:pt x="0" y="11703"/>
                  </a:lnTo>
                  <a:cubicBezTo>
                    <a:pt x="0" y="13335"/>
                    <a:pt x="1328" y="14662"/>
                    <a:pt x="2960" y="14662"/>
                  </a:cubicBezTo>
                  <a:cubicBezTo>
                    <a:pt x="4591" y="14662"/>
                    <a:pt x="5919" y="13335"/>
                    <a:pt x="5919" y="11703"/>
                  </a:cubicBezTo>
                  <a:cubicBezTo>
                    <a:pt x="5919" y="11407"/>
                    <a:pt x="5678" y="11165"/>
                    <a:pt x="5381" y="1116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9" name="Google Shape;1019;p68"/>
          <p:cNvGrpSpPr/>
          <p:nvPr/>
        </p:nvGrpSpPr>
        <p:grpSpPr>
          <a:xfrm>
            <a:off x="1542690" y="2623462"/>
            <a:ext cx="396114" cy="297518"/>
            <a:chOff x="1542690" y="2623475"/>
            <a:chExt cx="396114" cy="297518"/>
          </a:xfrm>
        </p:grpSpPr>
        <p:sp>
          <p:nvSpPr>
            <p:cNvPr id="1020" name="Google Shape;1020;p68"/>
            <p:cNvSpPr/>
            <p:nvPr/>
          </p:nvSpPr>
          <p:spPr>
            <a:xfrm>
              <a:off x="1542690" y="2787239"/>
              <a:ext cx="67732" cy="78019"/>
            </a:xfrm>
            <a:custGeom>
              <a:rect b="b" l="l" r="r" t="t"/>
              <a:pathLst>
                <a:path extrusionOk="0" h="2880" w="2513">
                  <a:moveTo>
                    <a:pt x="0" y="2880"/>
                  </a:moveTo>
                  <a:cubicBezTo>
                    <a:pt x="1068" y="2739"/>
                    <a:pt x="1984" y="2107"/>
                    <a:pt x="2513" y="1219"/>
                  </a:cubicBezTo>
                  <a:cubicBezTo>
                    <a:pt x="2156" y="844"/>
                    <a:pt x="1835" y="436"/>
                    <a:pt x="1554" y="0"/>
                  </a:cubicBezTo>
                  <a:cubicBezTo>
                    <a:pt x="679" y="719"/>
                    <a:pt x="120" y="1757"/>
                    <a:pt x="0" y="288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68"/>
            <p:cNvSpPr/>
            <p:nvPr/>
          </p:nvSpPr>
          <p:spPr>
            <a:xfrm>
              <a:off x="1542690" y="2680063"/>
              <a:ext cx="67732" cy="78019"/>
            </a:xfrm>
            <a:custGeom>
              <a:rect b="b" l="l" r="r" t="t"/>
              <a:pathLst>
                <a:path extrusionOk="0" h="2880" w="2513">
                  <a:moveTo>
                    <a:pt x="1554" y="2880"/>
                  </a:moveTo>
                  <a:cubicBezTo>
                    <a:pt x="1835" y="2443"/>
                    <a:pt x="2156" y="2035"/>
                    <a:pt x="2513" y="1660"/>
                  </a:cubicBezTo>
                  <a:cubicBezTo>
                    <a:pt x="1984" y="772"/>
                    <a:pt x="1068" y="141"/>
                    <a:pt x="0" y="0"/>
                  </a:cubicBezTo>
                  <a:cubicBezTo>
                    <a:pt x="120" y="1123"/>
                    <a:pt x="679" y="2160"/>
                    <a:pt x="1554" y="288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68"/>
            <p:cNvSpPr/>
            <p:nvPr/>
          </p:nvSpPr>
          <p:spPr>
            <a:xfrm>
              <a:off x="1714171" y="2758087"/>
              <a:ext cx="72024" cy="29151"/>
            </a:xfrm>
            <a:custGeom>
              <a:rect b="b" l="l" r="r" t="t"/>
              <a:pathLst>
                <a:path extrusionOk="0" h="1073" w="2674">
                  <a:moveTo>
                    <a:pt x="2102" y="0"/>
                  </a:moveTo>
                  <a:cubicBezTo>
                    <a:pt x="1372" y="0"/>
                    <a:pt x="645" y="188"/>
                    <a:pt x="0" y="537"/>
                  </a:cubicBezTo>
                  <a:cubicBezTo>
                    <a:pt x="645" y="885"/>
                    <a:pt x="1372" y="1073"/>
                    <a:pt x="2102" y="1073"/>
                  </a:cubicBezTo>
                  <a:cubicBezTo>
                    <a:pt x="2292" y="1073"/>
                    <a:pt x="2484" y="1060"/>
                    <a:pt x="2674" y="1035"/>
                  </a:cubicBezTo>
                  <a:cubicBezTo>
                    <a:pt x="2661" y="870"/>
                    <a:pt x="2654" y="704"/>
                    <a:pt x="2654" y="537"/>
                  </a:cubicBezTo>
                  <a:cubicBezTo>
                    <a:pt x="2654" y="369"/>
                    <a:pt x="2661" y="203"/>
                    <a:pt x="2674" y="38"/>
                  </a:cubicBezTo>
                  <a:cubicBezTo>
                    <a:pt x="2484" y="13"/>
                    <a:pt x="2292" y="0"/>
                    <a:pt x="210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68"/>
            <p:cNvSpPr/>
            <p:nvPr/>
          </p:nvSpPr>
          <p:spPr>
            <a:xfrm>
              <a:off x="1809343" y="2689495"/>
              <a:ext cx="129462" cy="165482"/>
            </a:xfrm>
            <a:custGeom>
              <a:rect b="b" l="l" r="r" t="t"/>
              <a:pathLst>
                <a:path extrusionOk="0" h="6112" w="4806">
                  <a:moveTo>
                    <a:pt x="950" y="0"/>
                  </a:moveTo>
                  <a:cubicBezTo>
                    <a:pt x="328" y="897"/>
                    <a:pt x="0" y="1947"/>
                    <a:pt x="0" y="3056"/>
                  </a:cubicBezTo>
                  <a:cubicBezTo>
                    <a:pt x="0" y="4164"/>
                    <a:pt x="328" y="5215"/>
                    <a:pt x="950" y="6112"/>
                  </a:cubicBezTo>
                  <a:cubicBezTo>
                    <a:pt x="2526" y="5572"/>
                    <a:pt x="3900" y="4501"/>
                    <a:pt x="4806" y="3056"/>
                  </a:cubicBezTo>
                  <a:cubicBezTo>
                    <a:pt x="3900" y="1610"/>
                    <a:pt x="2526" y="540"/>
                    <a:pt x="950" y="0"/>
                  </a:cubicBezTo>
                  <a:close/>
                  <a:moveTo>
                    <a:pt x="2899" y="3485"/>
                  </a:moveTo>
                  <a:lnTo>
                    <a:pt x="2039" y="3485"/>
                  </a:lnTo>
                  <a:lnTo>
                    <a:pt x="2039" y="2626"/>
                  </a:lnTo>
                  <a:lnTo>
                    <a:pt x="2899" y="2626"/>
                  </a:lnTo>
                  <a:lnTo>
                    <a:pt x="2899" y="348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68"/>
            <p:cNvSpPr/>
            <p:nvPr/>
          </p:nvSpPr>
          <p:spPr>
            <a:xfrm>
              <a:off x="1602708" y="2679206"/>
              <a:ext cx="208339" cy="186923"/>
            </a:xfrm>
            <a:custGeom>
              <a:rect b="b" l="l" r="r" t="t"/>
              <a:pathLst>
                <a:path extrusionOk="0" h="6902" w="7707">
                  <a:moveTo>
                    <a:pt x="6217" y="4846"/>
                  </a:moveTo>
                  <a:cubicBezTo>
                    <a:pt x="5091" y="4846"/>
                    <a:pt x="3970" y="4473"/>
                    <a:pt x="3062" y="3795"/>
                  </a:cubicBezTo>
                  <a:lnTo>
                    <a:pt x="2601" y="3451"/>
                  </a:lnTo>
                  <a:lnTo>
                    <a:pt x="3062" y="3106"/>
                  </a:lnTo>
                  <a:cubicBezTo>
                    <a:pt x="3970" y="2428"/>
                    <a:pt x="5091" y="2055"/>
                    <a:pt x="6217" y="2055"/>
                  </a:cubicBezTo>
                  <a:cubicBezTo>
                    <a:pt x="6449" y="2055"/>
                    <a:pt x="6682" y="2071"/>
                    <a:pt x="6914" y="2102"/>
                  </a:cubicBezTo>
                  <a:cubicBezTo>
                    <a:pt x="7064" y="1413"/>
                    <a:pt x="7331" y="757"/>
                    <a:pt x="7707" y="155"/>
                  </a:cubicBezTo>
                  <a:cubicBezTo>
                    <a:pt x="7222" y="53"/>
                    <a:pt x="6723" y="0"/>
                    <a:pt x="6217" y="0"/>
                  </a:cubicBezTo>
                  <a:cubicBezTo>
                    <a:pt x="3697" y="0"/>
                    <a:pt x="1337" y="1316"/>
                    <a:pt x="0" y="3451"/>
                  </a:cubicBezTo>
                  <a:cubicBezTo>
                    <a:pt x="1337" y="5586"/>
                    <a:pt x="3697" y="6902"/>
                    <a:pt x="6217" y="6902"/>
                  </a:cubicBezTo>
                  <a:cubicBezTo>
                    <a:pt x="6723" y="6902"/>
                    <a:pt x="7222" y="6848"/>
                    <a:pt x="7707" y="6747"/>
                  </a:cubicBezTo>
                  <a:cubicBezTo>
                    <a:pt x="7331" y="6144"/>
                    <a:pt x="7064" y="5489"/>
                    <a:pt x="6914" y="4799"/>
                  </a:cubicBezTo>
                  <a:cubicBezTo>
                    <a:pt x="6682" y="4830"/>
                    <a:pt x="6449" y="4846"/>
                    <a:pt x="6217" y="484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68"/>
            <p:cNvSpPr/>
            <p:nvPr/>
          </p:nvSpPr>
          <p:spPr>
            <a:xfrm>
              <a:off x="1690164" y="2623475"/>
              <a:ext cx="60021" cy="42870"/>
            </a:xfrm>
            <a:custGeom>
              <a:rect b="b" l="l" r="r" t="t"/>
              <a:pathLst>
                <a:path extrusionOk="0" h="1586" w="2215">
                  <a:moveTo>
                    <a:pt x="2215" y="1233"/>
                  </a:moveTo>
                  <a:cubicBezTo>
                    <a:pt x="1662" y="557"/>
                    <a:pt x="872" y="114"/>
                    <a:pt x="0" y="0"/>
                  </a:cubicBezTo>
                  <a:cubicBezTo>
                    <a:pt x="59" y="557"/>
                    <a:pt x="225" y="1094"/>
                    <a:pt x="490" y="1586"/>
                  </a:cubicBezTo>
                  <a:cubicBezTo>
                    <a:pt x="1049" y="1407"/>
                    <a:pt x="1628" y="1288"/>
                    <a:pt x="2215" y="123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68"/>
            <p:cNvSpPr/>
            <p:nvPr/>
          </p:nvSpPr>
          <p:spPr>
            <a:xfrm>
              <a:off x="1690164" y="2878124"/>
              <a:ext cx="60021" cy="42869"/>
            </a:xfrm>
            <a:custGeom>
              <a:rect b="b" l="l" r="r" t="t"/>
              <a:pathLst>
                <a:path extrusionOk="0" h="1587" w="2215">
                  <a:moveTo>
                    <a:pt x="0" y="1587"/>
                  </a:moveTo>
                  <a:cubicBezTo>
                    <a:pt x="872" y="1472"/>
                    <a:pt x="1662" y="1030"/>
                    <a:pt x="2215" y="354"/>
                  </a:cubicBezTo>
                  <a:cubicBezTo>
                    <a:pt x="1628" y="298"/>
                    <a:pt x="1049" y="179"/>
                    <a:pt x="490" y="0"/>
                  </a:cubicBezTo>
                  <a:cubicBezTo>
                    <a:pt x="225" y="492"/>
                    <a:pt x="59" y="1030"/>
                    <a:pt x="0" y="158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7" name="Google Shape;1027;p68"/>
          <p:cNvGrpSpPr/>
          <p:nvPr/>
        </p:nvGrpSpPr>
        <p:grpSpPr>
          <a:xfrm>
            <a:off x="1542690" y="2019851"/>
            <a:ext cx="396108" cy="343819"/>
            <a:chOff x="1542690" y="2019863"/>
            <a:chExt cx="396108" cy="343819"/>
          </a:xfrm>
        </p:grpSpPr>
        <p:sp>
          <p:nvSpPr>
            <p:cNvPr id="1028" name="Google Shape;1028;p68"/>
            <p:cNvSpPr/>
            <p:nvPr/>
          </p:nvSpPr>
          <p:spPr>
            <a:xfrm>
              <a:off x="1542690" y="2139043"/>
              <a:ext cx="42012" cy="104601"/>
            </a:xfrm>
            <a:custGeom>
              <a:rect b="b" l="l" r="r" t="t"/>
              <a:pathLst>
                <a:path extrusionOk="0" h="3877" w="1556">
                  <a:moveTo>
                    <a:pt x="0" y="0"/>
                  </a:moveTo>
                  <a:lnTo>
                    <a:pt x="0" y="3877"/>
                  </a:lnTo>
                  <a:cubicBezTo>
                    <a:pt x="889" y="3680"/>
                    <a:pt x="1556" y="2886"/>
                    <a:pt x="1556" y="1938"/>
                  </a:cubicBezTo>
                  <a:cubicBezTo>
                    <a:pt x="1556" y="991"/>
                    <a:pt x="889" y="196"/>
                    <a:pt x="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68"/>
            <p:cNvSpPr/>
            <p:nvPr/>
          </p:nvSpPr>
          <p:spPr>
            <a:xfrm>
              <a:off x="1607853" y="2071307"/>
              <a:ext cx="160326" cy="240069"/>
            </a:xfrm>
            <a:custGeom>
              <a:rect b="b" l="l" r="r" t="t"/>
              <a:pathLst>
                <a:path extrusionOk="0" h="8866" w="5915">
                  <a:moveTo>
                    <a:pt x="1503" y="8866"/>
                  </a:moveTo>
                  <a:cubicBezTo>
                    <a:pt x="3802" y="8866"/>
                    <a:pt x="5698" y="7107"/>
                    <a:pt x="5915" y="4863"/>
                  </a:cubicBezTo>
                  <a:lnTo>
                    <a:pt x="4401" y="4863"/>
                  </a:lnTo>
                  <a:cubicBezTo>
                    <a:pt x="3099" y="4863"/>
                    <a:pt x="2039" y="3804"/>
                    <a:pt x="2039" y="2501"/>
                  </a:cubicBezTo>
                  <a:lnTo>
                    <a:pt x="2039" y="2072"/>
                  </a:lnTo>
                  <a:lnTo>
                    <a:pt x="4433" y="2072"/>
                  </a:lnTo>
                  <a:cubicBezTo>
                    <a:pt x="4765" y="2072"/>
                    <a:pt x="5081" y="2141"/>
                    <a:pt x="5368" y="2265"/>
                  </a:cubicBezTo>
                  <a:cubicBezTo>
                    <a:pt x="4607" y="915"/>
                    <a:pt x="3160" y="0"/>
                    <a:pt x="1503" y="0"/>
                  </a:cubicBezTo>
                  <a:cubicBezTo>
                    <a:pt x="674" y="0"/>
                    <a:pt x="0" y="674"/>
                    <a:pt x="0" y="1503"/>
                  </a:cubicBezTo>
                  <a:lnTo>
                    <a:pt x="0" y="7364"/>
                  </a:lnTo>
                  <a:cubicBezTo>
                    <a:pt x="0" y="8192"/>
                    <a:pt x="674" y="8866"/>
                    <a:pt x="1503" y="886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68"/>
            <p:cNvSpPr/>
            <p:nvPr/>
          </p:nvSpPr>
          <p:spPr>
            <a:xfrm>
              <a:off x="1609568" y="2325099"/>
              <a:ext cx="256360" cy="38584"/>
            </a:xfrm>
            <a:custGeom>
              <a:rect b="b" l="l" r="r" t="t"/>
              <a:pathLst>
                <a:path extrusionOk="0" h="1433" w="9479">
                  <a:moveTo>
                    <a:pt x="1440" y="360"/>
                  </a:moveTo>
                  <a:cubicBezTo>
                    <a:pt x="760" y="360"/>
                    <a:pt x="185" y="813"/>
                    <a:pt x="0" y="1433"/>
                  </a:cubicBezTo>
                  <a:lnTo>
                    <a:pt x="5819" y="1433"/>
                  </a:lnTo>
                  <a:cubicBezTo>
                    <a:pt x="7230" y="1433"/>
                    <a:pt x="8516" y="889"/>
                    <a:pt x="9479" y="0"/>
                  </a:cubicBezTo>
                  <a:cubicBezTo>
                    <a:pt x="8949" y="231"/>
                    <a:pt x="8365" y="360"/>
                    <a:pt x="7751" y="360"/>
                  </a:cubicBezTo>
                  <a:lnTo>
                    <a:pt x="1440" y="36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68"/>
            <p:cNvSpPr/>
            <p:nvPr/>
          </p:nvSpPr>
          <p:spPr>
            <a:xfrm>
              <a:off x="1727032" y="2071307"/>
              <a:ext cx="211766" cy="240069"/>
            </a:xfrm>
            <a:custGeom>
              <a:rect b="b" l="l" r="r" t="t"/>
              <a:pathLst>
                <a:path extrusionOk="0" h="8866" w="7857">
                  <a:moveTo>
                    <a:pt x="7321" y="3897"/>
                  </a:moveTo>
                  <a:lnTo>
                    <a:pt x="6891" y="3897"/>
                  </a:lnTo>
                  <a:lnTo>
                    <a:pt x="6891" y="3467"/>
                  </a:lnTo>
                  <a:cubicBezTo>
                    <a:pt x="6891" y="1556"/>
                    <a:pt x="5336" y="0"/>
                    <a:pt x="3424" y="0"/>
                  </a:cubicBezTo>
                  <a:lnTo>
                    <a:pt x="0" y="0"/>
                  </a:lnTo>
                  <a:cubicBezTo>
                    <a:pt x="1447" y="946"/>
                    <a:pt x="2405" y="2580"/>
                    <a:pt x="2405" y="4433"/>
                  </a:cubicBezTo>
                  <a:lnTo>
                    <a:pt x="2405" y="4863"/>
                  </a:lnTo>
                  <a:lnTo>
                    <a:pt x="2387" y="4863"/>
                  </a:lnTo>
                  <a:cubicBezTo>
                    <a:pt x="2252" y="6538"/>
                    <a:pt x="1334" y="7995"/>
                    <a:pt x="0" y="8866"/>
                  </a:cubicBezTo>
                  <a:lnTo>
                    <a:pt x="3424" y="8866"/>
                  </a:lnTo>
                  <a:cubicBezTo>
                    <a:pt x="5336" y="8866"/>
                    <a:pt x="6891" y="7311"/>
                    <a:pt x="6891" y="5399"/>
                  </a:cubicBezTo>
                  <a:lnTo>
                    <a:pt x="6891" y="4970"/>
                  </a:lnTo>
                  <a:lnTo>
                    <a:pt x="7321" y="4970"/>
                  </a:lnTo>
                  <a:cubicBezTo>
                    <a:pt x="7617" y="4970"/>
                    <a:pt x="7857" y="4729"/>
                    <a:pt x="7857" y="4433"/>
                  </a:cubicBezTo>
                  <a:cubicBezTo>
                    <a:pt x="7857" y="4138"/>
                    <a:pt x="7617" y="3897"/>
                    <a:pt x="7321" y="3897"/>
                  </a:cubicBezTo>
                  <a:close/>
                  <a:moveTo>
                    <a:pt x="5818" y="4863"/>
                  </a:moveTo>
                  <a:lnTo>
                    <a:pt x="4959" y="4863"/>
                  </a:lnTo>
                  <a:lnTo>
                    <a:pt x="4959" y="4004"/>
                  </a:lnTo>
                  <a:lnTo>
                    <a:pt x="5818" y="4004"/>
                  </a:lnTo>
                  <a:lnTo>
                    <a:pt x="5818" y="486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68"/>
            <p:cNvSpPr/>
            <p:nvPr/>
          </p:nvSpPr>
          <p:spPr>
            <a:xfrm>
              <a:off x="1544405" y="2019863"/>
              <a:ext cx="321525" cy="38584"/>
            </a:xfrm>
            <a:custGeom>
              <a:rect b="b" l="l" r="r" t="t"/>
              <a:pathLst>
                <a:path extrusionOk="0" h="1433" w="11894">
                  <a:moveTo>
                    <a:pt x="1440" y="1073"/>
                  </a:moveTo>
                  <a:lnTo>
                    <a:pt x="10166" y="1073"/>
                  </a:lnTo>
                  <a:cubicBezTo>
                    <a:pt x="10780" y="1073"/>
                    <a:pt x="11364" y="1202"/>
                    <a:pt x="11894" y="1433"/>
                  </a:cubicBezTo>
                  <a:cubicBezTo>
                    <a:pt x="10931" y="544"/>
                    <a:pt x="9645" y="0"/>
                    <a:pt x="8234" y="0"/>
                  </a:cubicBezTo>
                  <a:lnTo>
                    <a:pt x="0" y="0"/>
                  </a:lnTo>
                  <a:cubicBezTo>
                    <a:pt x="185" y="620"/>
                    <a:pt x="760" y="1073"/>
                    <a:pt x="1440" y="1073"/>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68"/>
            <p:cNvSpPr/>
            <p:nvPr/>
          </p:nvSpPr>
          <p:spPr>
            <a:xfrm>
              <a:off x="1688449" y="2151046"/>
              <a:ext cx="78027" cy="29151"/>
            </a:xfrm>
            <a:custGeom>
              <a:rect b="b" l="l" r="r" t="t"/>
              <a:pathLst>
                <a:path extrusionOk="0" h="1073" w="2912">
                  <a:moveTo>
                    <a:pt x="0" y="0"/>
                  </a:moveTo>
                  <a:cubicBezTo>
                    <a:pt x="185" y="620"/>
                    <a:pt x="761" y="1073"/>
                    <a:pt x="1440" y="1073"/>
                  </a:cubicBezTo>
                  <a:lnTo>
                    <a:pt x="2912" y="1073"/>
                  </a:lnTo>
                  <a:cubicBezTo>
                    <a:pt x="2727" y="453"/>
                    <a:pt x="2151" y="0"/>
                    <a:pt x="1472" y="0"/>
                  </a:cubicBez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4" name="Google Shape;1034;p68"/>
          <p:cNvGrpSpPr/>
          <p:nvPr/>
        </p:nvGrpSpPr>
        <p:grpSpPr>
          <a:xfrm>
            <a:off x="6592794" y="2574591"/>
            <a:ext cx="396928" cy="396131"/>
            <a:chOff x="6592794" y="2574603"/>
            <a:chExt cx="396928" cy="396131"/>
          </a:xfrm>
        </p:grpSpPr>
        <p:sp>
          <p:nvSpPr>
            <p:cNvPr id="1035" name="Google Shape;1035;p68"/>
            <p:cNvSpPr/>
            <p:nvPr/>
          </p:nvSpPr>
          <p:spPr>
            <a:xfrm>
              <a:off x="6966621" y="2703214"/>
              <a:ext cx="23100" cy="1107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68"/>
            <p:cNvSpPr/>
            <p:nvPr/>
          </p:nvSpPr>
          <p:spPr>
            <a:xfrm>
              <a:off x="6920322" y="2703214"/>
              <a:ext cx="23100" cy="1107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68"/>
            <p:cNvSpPr/>
            <p:nvPr/>
          </p:nvSpPr>
          <p:spPr>
            <a:xfrm>
              <a:off x="6873165" y="2750370"/>
              <a:ext cx="23100" cy="636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68"/>
            <p:cNvSpPr/>
            <p:nvPr/>
          </p:nvSpPr>
          <p:spPr>
            <a:xfrm>
              <a:off x="6687966" y="2680921"/>
              <a:ext cx="71163" cy="28294"/>
            </a:xfrm>
            <a:custGeom>
              <a:rect b="b" l="l" r="r" t="t"/>
              <a:pathLst>
                <a:path extrusionOk="0" h="1065" w="2632">
                  <a:moveTo>
                    <a:pt x="1287" y="1065"/>
                  </a:moveTo>
                  <a:cubicBezTo>
                    <a:pt x="1689" y="646"/>
                    <a:pt x="2140" y="289"/>
                    <a:pt x="2632" y="0"/>
                  </a:cubicBezTo>
                  <a:lnTo>
                    <a:pt x="0" y="0"/>
                  </a:lnTo>
                  <a:cubicBezTo>
                    <a:pt x="172" y="573"/>
                    <a:pt x="675" y="1003"/>
                    <a:pt x="1287" y="106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68"/>
            <p:cNvSpPr/>
            <p:nvPr/>
          </p:nvSpPr>
          <p:spPr>
            <a:xfrm>
              <a:off x="6592794" y="2836968"/>
              <a:ext cx="42873" cy="41154"/>
            </a:xfrm>
            <a:custGeom>
              <a:rect b="b" l="l" r="r" t="t"/>
              <a:pathLst>
                <a:path extrusionOk="0" h="1509" w="1560">
                  <a:moveTo>
                    <a:pt x="1142" y="0"/>
                  </a:moveTo>
                  <a:lnTo>
                    <a:pt x="0" y="0"/>
                  </a:lnTo>
                  <a:lnTo>
                    <a:pt x="0" y="1509"/>
                  </a:lnTo>
                  <a:cubicBezTo>
                    <a:pt x="240" y="1456"/>
                    <a:pt x="467" y="1359"/>
                    <a:pt x="673" y="1221"/>
                  </a:cubicBezTo>
                  <a:lnTo>
                    <a:pt x="1560" y="628"/>
                  </a:lnTo>
                  <a:cubicBezTo>
                    <a:pt x="1367" y="463"/>
                    <a:pt x="1220" y="246"/>
                    <a:pt x="1142"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68"/>
            <p:cNvSpPr/>
            <p:nvPr/>
          </p:nvSpPr>
          <p:spPr>
            <a:xfrm>
              <a:off x="6592794" y="2773521"/>
              <a:ext cx="42873" cy="40298"/>
            </a:xfrm>
            <a:custGeom>
              <a:rect b="b" l="l" r="r" t="t"/>
              <a:pathLst>
                <a:path extrusionOk="0" h="1510" w="1560">
                  <a:moveTo>
                    <a:pt x="1560" y="881"/>
                  </a:moveTo>
                  <a:lnTo>
                    <a:pt x="673" y="288"/>
                  </a:lnTo>
                  <a:cubicBezTo>
                    <a:pt x="467" y="150"/>
                    <a:pt x="240" y="53"/>
                    <a:pt x="0" y="0"/>
                  </a:cubicBezTo>
                  <a:lnTo>
                    <a:pt x="0" y="1510"/>
                  </a:lnTo>
                  <a:lnTo>
                    <a:pt x="1142" y="1510"/>
                  </a:lnTo>
                  <a:cubicBezTo>
                    <a:pt x="1220" y="1263"/>
                    <a:pt x="1367" y="1047"/>
                    <a:pt x="1560" y="88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68"/>
            <p:cNvSpPr/>
            <p:nvPr/>
          </p:nvSpPr>
          <p:spPr>
            <a:xfrm>
              <a:off x="6751414" y="2784667"/>
              <a:ext cx="29100" cy="291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68"/>
            <p:cNvSpPr/>
            <p:nvPr/>
          </p:nvSpPr>
          <p:spPr>
            <a:xfrm>
              <a:off x="6687966" y="2941572"/>
              <a:ext cx="71163" cy="29152"/>
            </a:xfrm>
            <a:custGeom>
              <a:rect b="b" l="l" r="r" t="t"/>
              <a:pathLst>
                <a:path extrusionOk="0" h="1065" w="2632">
                  <a:moveTo>
                    <a:pt x="1287" y="0"/>
                  </a:moveTo>
                  <a:cubicBezTo>
                    <a:pt x="675" y="62"/>
                    <a:pt x="172" y="492"/>
                    <a:pt x="0" y="1065"/>
                  </a:cubicBezTo>
                  <a:lnTo>
                    <a:pt x="2632" y="1065"/>
                  </a:lnTo>
                  <a:cubicBezTo>
                    <a:pt x="2140" y="776"/>
                    <a:pt x="1689" y="419"/>
                    <a:pt x="1287"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68"/>
            <p:cNvSpPr/>
            <p:nvPr/>
          </p:nvSpPr>
          <p:spPr>
            <a:xfrm>
              <a:off x="6645096" y="2574603"/>
              <a:ext cx="343823" cy="396131"/>
            </a:xfrm>
            <a:custGeom>
              <a:rect b="b" l="l" r="r" t="t"/>
              <a:pathLst>
                <a:path extrusionOk="0" h="14662" w="12713">
                  <a:moveTo>
                    <a:pt x="7576" y="2577"/>
                  </a:moveTo>
                  <a:cubicBezTo>
                    <a:pt x="7576" y="1630"/>
                    <a:pt x="8346" y="859"/>
                    <a:pt x="9295" y="859"/>
                  </a:cubicBezTo>
                  <a:cubicBezTo>
                    <a:pt x="9806" y="859"/>
                    <a:pt x="10281" y="1086"/>
                    <a:pt x="10603" y="1463"/>
                  </a:cubicBezTo>
                  <a:cubicBezTo>
                    <a:pt x="10836" y="1286"/>
                    <a:pt x="11126" y="1181"/>
                    <a:pt x="11441" y="1181"/>
                  </a:cubicBezTo>
                  <a:cubicBezTo>
                    <a:pt x="11448" y="1181"/>
                    <a:pt x="11455" y="1182"/>
                    <a:pt x="11461" y="1182"/>
                  </a:cubicBezTo>
                  <a:cubicBezTo>
                    <a:pt x="10991" y="452"/>
                    <a:pt x="10181" y="0"/>
                    <a:pt x="9295" y="0"/>
                  </a:cubicBezTo>
                  <a:cubicBezTo>
                    <a:pt x="7873" y="0"/>
                    <a:pt x="6716" y="1156"/>
                    <a:pt x="6716" y="2577"/>
                  </a:cubicBezTo>
                  <a:lnTo>
                    <a:pt x="6716" y="3968"/>
                  </a:lnTo>
                  <a:cubicBezTo>
                    <a:pt x="5400" y="4127"/>
                    <a:pt x="4180" y="4771"/>
                    <a:pt x="3301" y="5787"/>
                  </a:cubicBezTo>
                  <a:lnTo>
                    <a:pt x="733" y="8759"/>
                  </a:lnTo>
                  <a:lnTo>
                    <a:pt x="536" y="8759"/>
                  </a:lnTo>
                  <a:cubicBezTo>
                    <a:pt x="241" y="8759"/>
                    <a:pt x="0" y="8999"/>
                    <a:pt x="0" y="9295"/>
                  </a:cubicBezTo>
                  <a:cubicBezTo>
                    <a:pt x="0" y="9591"/>
                    <a:pt x="241" y="9832"/>
                    <a:pt x="536" y="9832"/>
                  </a:cubicBezTo>
                  <a:lnTo>
                    <a:pt x="733" y="9832"/>
                  </a:lnTo>
                  <a:lnTo>
                    <a:pt x="3301" y="12803"/>
                  </a:lnTo>
                  <a:cubicBezTo>
                    <a:pt x="4323" y="13984"/>
                    <a:pt x="5803" y="14662"/>
                    <a:pt x="7363" y="14662"/>
                  </a:cubicBezTo>
                  <a:cubicBezTo>
                    <a:pt x="10178" y="14662"/>
                    <a:pt x="12493" y="12484"/>
                    <a:pt x="12713" y="9725"/>
                  </a:cubicBezTo>
                  <a:lnTo>
                    <a:pt x="7576" y="9725"/>
                  </a:lnTo>
                  <a:lnTo>
                    <a:pt x="7576" y="2577"/>
                  </a:lnTo>
                  <a:close/>
                  <a:moveTo>
                    <a:pt x="4465" y="9725"/>
                  </a:moveTo>
                  <a:cubicBezTo>
                    <a:pt x="3696" y="9725"/>
                    <a:pt x="3070" y="9099"/>
                    <a:pt x="3070" y="8329"/>
                  </a:cubicBezTo>
                  <a:cubicBezTo>
                    <a:pt x="3070" y="7560"/>
                    <a:pt x="3696" y="6933"/>
                    <a:pt x="4465" y="6933"/>
                  </a:cubicBezTo>
                  <a:cubicBezTo>
                    <a:pt x="5235" y="6933"/>
                    <a:pt x="5861" y="7560"/>
                    <a:pt x="5861" y="8329"/>
                  </a:cubicBezTo>
                  <a:cubicBezTo>
                    <a:pt x="5861" y="9099"/>
                    <a:pt x="5235" y="9725"/>
                    <a:pt x="4465" y="9725"/>
                  </a:cubicBezTo>
                  <a:close/>
                  <a:moveTo>
                    <a:pt x="8866" y="10798"/>
                  </a:moveTo>
                  <a:lnTo>
                    <a:pt x="9725" y="10798"/>
                  </a:lnTo>
                  <a:lnTo>
                    <a:pt x="9725" y="11657"/>
                  </a:lnTo>
                  <a:lnTo>
                    <a:pt x="8866" y="11657"/>
                  </a:lnTo>
                  <a:lnTo>
                    <a:pt x="8866" y="10798"/>
                  </a:lnTo>
                  <a:close/>
                  <a:moveTo>
                    <a:pt x="7793" y="13589"/>
                  </a:moveTo>
                  <a:lnTo>
                    <a:pt x="6934" y="13589"/>
                  </a:lnTo>
                  <a:lnTo>
                    <a:pt x="6934" y="12730"/>
                  </a:lnTo>
                  <a:lnTo>
                    <a:pt x="7793" y="12730"/>
                  </a:lnTo>
                  <a:lnTo>
                    <a:pt x="7793" y="1358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68"/>
            <p:cNvSpPr/>
            <p:nvPr/>
          </p:nvSpPr>
          <p:spPr>
            <a:xfrm>
              <a:off x="6940042" y="2629477"/>
              <a:ext cx="29100" cy="29100"/>
            </a:xfrm>
            <a:prstGeom prst="ellipse">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5" name="Google Shape;1045;p68"/>
          <p:cNvGrpSpPr/>
          <p:nvPr/>
        </p:nvGrpSpPr>
        <p:grpSpPr>
          <a:xfrm>
            <a:off x="4700506" y="3796389"/>
            <a:ext cx="396131" cy="396120"/>
            <a:chOff x="4700506" y="3796402"/>
            <a:chExt cx="396131" cy="396120"/>
          </a:xfrm>
        </p:grpSpPr>
        <p:sp>
          <p:nvSpPr>
            <p:cNvPr id="1046" name="Google Shape;1046;p68"/>
            <p:cNvSpPr/>
            <p:nvPr/>
          </p:nvSpPr>
          <p:spPr>
            <a:xfrm>
              <a:off x="4785388" y="3891573"/>
              <a:ext cx="227208" cy="144043"/>
            </a:xfrm>
            <a:custGeom>
              <a:rect b="b" l="l" r="r" t="t"/>
              <a:pathLst>
                <a:path extrusionOk="0" h="5329" w="8398">
                  <a:moveTo>
                    <a:pt x="836" y="4896"/>
                  </a:moveTo>
                  <a:lnTo>
                    <a:pt x="1095" y="4700"/>
                  </a:lnTo>
                  <a:lnTo>
                    <a:pt x="1354" y="4896"/>
                  </a:lnTo>
                  <a:cubicBezTo>
                    <a:pt x="1729" y="5180"/>
                    <a:pt x="2176" y="5329"/>
                    <a:pt x="2647" y="5329"/>
                  </a:cubicBezTo>
                  <a:cubicBezTo>
                    <a:pt x="3118" y="5329"/>
                    <a:pt x="3565" y="5180"/>
                    <a:pt x="3940" y="4896"/>
                  </a:cubicBezTo>
                  <a:lnTo>
                    <a:pt x="4199" y="4700"/>
                  </a:lnTo>
                  <a:lnTo>
                    <a:pt x="4458" y="4896"/>
                  </a:lnTo>
                  <a:cubicBezTo>
                    <a:pt x="4833" y="5180"/>
                    <a:pt x="5280" y="5329"/>
                    <a:pt x="5751" y="5329"/>
                  </a:cubicBezTo>
                  <a:cubicBezTo>
                    <a:pt x="6222" y="5329"/>
                    <a:pt x="6670" y="5180"/>
                    <a:pt x="7045" y="4896"/>
                  </a:cubicBezTo>
                  <a:lnTo>
                    <a:pt x="7304" y="4700"/>
                  </a:lnTo>
                  <a:lnTo>
                    <a:pt x="7563" y="4896"/>
                  </a:lnTo>
                  <a:cubicBezTo>
                    <a:pt x="7814" y="5086"/>
                    <a:pt x="8097" y="5215"/>
                    <a:pt x="8398" y="5281"/>
                  </a:cubicBezTo>
                  <a:cubicBezTo>
                    <a:pt x="8284" y="4282"/>
                    <a:pt x="7813" y="3344"/>
                    <a:pt x="7069" y="2656"/>
                  </a:cubicBezTo>
                  <a:lnTo>
                    <a:pt x="4199" y="0"/>
                  </a:lnTo>
                  <a:lnTo>
                    <a:pt x="1330" y="2656"/>
                  </a:lnTo>
                  <a:cubicBezTo>
                    <a:pt x="585" y="3344"/>
                    <a:pt x="115" y="4282"/>
                    <a:pt x="0" y="5281"/>
                  </a:cubicBezTo>
                  <a:cubicBezTo>
                    <a:pt x="301" y="5215"/>
                    <a:pt x="585" y="5086"/>
                    <a:pt x="836" y="4896"/>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68"/>
            <p:cNvSpPr/>
            <p:nvPr/>
          </p:nvSpPr>
          <p:spPr>
            <a:xfrm>
              <a:off x="4700506" y="4125645"/>
              <a:ext cx="396131" cy="66878"/>
            </a:xfrm>
            <a:custGeom>
              <a:rect b="b" l="l" r="r" t="t"/>
              <a:pathLst>
                <a:path extrusionOk="0" h="2471" w="14662">
                  <a:moveTo>
                    <a:pt x="11988" y="432"/>
                  </a:moveTo>
                  <a:cubicBezTo>
                    <a:pt x="11433" y="432"/>
                    <a:pt x="10903" y="283"/>
                    <a:pt x="10436" y="0"/>
                  </a:cubicBezTo>
                  <a:cubicBezTo>
                    <a:pt x="9968" y="283"/>
                    <a:pt x="9438" y="432"/>
                    <a:pt x="8883" y="432"/>
                  </a:cubicBezTo>
                  <a:cubicBezTo>
                    <a:pt x="8329" y="432"/>
                    <a:pt x="7798" y="283"/>
                    <a:pt x="7331" y="0"/>
                  </a:cubicBezTo>
                  <a:cubicBezTo>
                    <a:pt x="6864" y="283"/>
                    <a:pt x="6333" y="432"/>
                    <a:pt x="5779" y="432"/>
                  </a:cubicBezTo>
                  <a:cubicBezTo>
                    <a:pt x="5225" y="432"/>
                    <a:pt x="4694" y="283"/>
                    <a:pt x="4227" y="0"/>
                  </a:cubicBezTo>
                  <a:cubicBezTo>
                    <a:pt x="3760" y="283"/>
                    <a:pt x="3229" y="432"/>
                    <a:pt x="2675" y="432"/>
                  </a:cubicBezTo>
                  <a:cubicBezTo>
                    <a:pt x="2121" y="432"/>
                    <a:pt x="1590" y="283"/>
                    <a:pt x="1123" y="0"/>
                  </a:cubicBezTo>
                  <a:cubicBezTo>
                    <a:pt x="778" y="209"/>
                    <a:pt x="398" y="345"/>
                    <a:pt x="0" y="401"/>
                  </a:cubicBezTo>
                  <a:lnTo>
                    <a:pt x="0" y="2471"/>
                  </a:lnTo>
                  <a:lnTo>
                    <a:pt x="14662" y="2471"/>
                  </a:lnTo>
                  <a:lnTo>
                    <a:pt x="14662" y="401"/>
                  </a:lnTo>
                  <a:cubicBezTo>
                    <a:pt x="14264" y="345"/>
                    <a:pt x="13885" y="209"/>
                    <a:pt x="13540" y="0"/>
                  </a:cubicBezTo>
                  <a:cubicBezTo>
                    <a:pt x="13073" y="283"/>
                    <a:pt x="12542" y="432"/>
                    <a:pt x="11988" y="43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68"/>
            <p:cNvSpPr/>
            <p:nvPr/>
          </p:nvSpPr>
          <p:spPr>
            <a:xfrm>
              <a:off x="4700506" y="4046764"/>
              <a:ext cx="396131" cy="66878"/>
            </a:xfrm>
            <a:custGeom>
              <a:rect b="b" l="l" r="r" t="t"/>
              <a:pathLst>
                <a:path extrusionOk="0" h="2471" w="14662">
                  <a:moveTo>
                    <a:pt x="13540" y="0"/>
                  </a:moveTo>
                  <a:cubicBezTo>
                    <a:pt x="13073" y="283"/>
                    <a:pt x="12542" y="432"/>
                    <a:pt x="11988" y="432"/>
                  </a:cubicBezTo>
                  <a:cubicBezTo>
                    <a:pt x="11433" y="432"/>
                    <a:pt x="10903" y="283"/>
                    <a:pt x="10436" y="0"/>
                  </a:cubicBezTo>
                  <a:cubicBezTo>
                    <a:pt x="9968" y="283"/>
                    <a:pt x="9438" y="432"/>
                    <a:pt x="8883" y="432"/>
                  </a:cubicBezTo>
                  <a:cubicBezTo>
                    <a:pt x="8329" y="432"/>
                    <a:pt x="7798" y="283"/>
                    <a:pt x="7331" y="0"/>
                  </a:cubicBezTo>
                  <a:cubicBezTo>
                    <a:pt x="6864" y="283"/>
                    <a:pt x="6333" y="432"/>
                    <a:pt x="5779" y="432"/>
                  </a:cubicBezTo>
                  <a:cubicBezTo>
                    <a:pt x="5225" y="432"/>
                    <a:pt x="4694" y="283"/>
                    <a:pt x="4227" y="0"/>
                  </a:cubicBezTo>
                  <a:cubicBezTo>
                    <a:pt x="3760" y="283"/>
                    <a:pt x="3229" y="432"/>
                    <a:pt x="2675" y="432"/>
                  </a:cubicBezTo>
                  <a:cubicBezTo>
                    <a:pt x="2121" y="432"/>
                    <a:pt x="1590" y="283"/>
                    <a:pt x="1123" y="0"/>
                  </a:cubicBezTo>
                  <a:cubicBezTo>
                    <a:pt x="778" y="209"/>
                    <a:pt x="398" y="345"/>
                    <a:pt x="0" y="401"/>
                  </a:cubicBezTo>
                  <a:lnTo>
                    <a:pt x="0" y="2428"/>
                  </a:lnTo>
                  <a:cubicBezTo>
                    <a:pt x="312" y="2365"/>
                    <a:pt x="605" y="2233"/>
                    <a:pt x="864" y="2037"/>
                  </a:cubicBezTo>
                  <a:lnTo>
                    <a:pt x="1123" y="1841"/>
                  </a:lnTo>
                  <a:lnTo>
                    <a:pt x="1382" y="2037"/>
                  </a:lnTo>
                  <a:cubicBezTo>
                    <a:pt x="1757" y="2321"/>
                    <a:pt x="2204" y="2471"/>
                    <a:pt x="2675" y="2471"/>
                  </a:cubicBezTo>
                  <a:cubicBezTo>
                    <a:pt x="3146" y="2471"/>
                    <a:pt x="3593" y="2321"/>
                    <a:pt x="3968" y="2037"/>
                  </a:cubicBezTo>
                  <a:lnTo>
                    <a:pt x="4227" y="1841"/>
                  </a:lnTo>
                  <a:lnTo>
                    <a:pt x="4486" y="2037"/>
                  </a:lnTo>
                  <a:cubicBezTo>
                    <a:pt x="4861" y="2321"/>
                    <a:pt x="5308" y="2471"/>
                    <a:pt x="5779" y="2471"/>
                  </a:cubicBezTo>
                  <a:cubicBezTo>
                    <a:pt x="6250" y="2471"/>
                    <a:pt x="6697" y="2321"/>
                    <a:pt x="7072" y="2037"/>
                  </a:cubicBezTo>
                  <a:lnTo>
                    <a:pt x="7331" y="1841"/>
                  </a:lnTo>
                  <a:lnTo>
                    <a:pt x="7590" y="2037"/>
                  </a:lnTo>
                  <a:cubicBezTo>
                    <a:pt x="7965" y="2321"/>
                    <a:pt x="8412" y="2471"/>
                    <a:pt x="8883" y="2471"/>
                  </a:cubicBezTo>
                  <a:cubicBezTo>
                    <a:pt x="9354" y="2471"/>
                    <a:pt x="9802" y="2321"/>
                    <a:pt x="10177" y="2037"/>
                  </a:cubicBezTo>
                  <a:lnTo>
                    <a:pt x="10436" y="1841"/>
                  </a:lnTo>
                  <a:lnTo>
                    <a:pt x="10695" y="2037"/>
                  </a:lnTo>
                  <a:cubicBezTo>
                    <a:pt x="11070" y="2321"/>
                    <a:pt x="11517" y="2471"/>
                    <a:pt x="11988" y="2471"/>
                  </a:cubicBezTo>
                  <a:cubicBezTo>
                    <a:pt x="12459" y="2471"/>
                    <a:pt x="12906" y="2321"/>
                    <a:pt x="13281" y="2037"/>
                  </a:cubicBezTo>
                  <a:lnTo>
                    <a:pt x="13540" y="1841"/>
                  </a:lnTo>
                  <a:lnTo>
                    <a:pt x="13799" y="2037"/>
                  </a:lnTo>
                  <a:cubicBezTo>
                    <a:pt x="14058" y="2233"/>
                    <a:pt x="14351" y="2365"/>
                    <a:pt x="14662" y="2428"/>
                  </a:cubicBezTo>
                  <a:lnTo>
                    <a:pt x="14662" y="401"/>
                  </a:lnTo>
                  <a:cubicBezTo>
                    <a:pt x="14264" y="345"/>
                    <a:pt x="13885" y="209"/>
                    <a:pt x="13540"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68"/>
            <p:cNvSpPr/>
            <p:nvPr/>
          </p:nvSpPr>
          <p:spPr>
            <a:xfrm>
              <a:off x="4911427" y="3796402"/>
              <a:ext cx="66023" cy="66876"/>
            </a:xfrm>
            <a:custGeom>
              <a:rect b="b" l="l" r="r" t="t"/>
              <a:pathLst>
                <a:path extrusionOk="0" h="2449" w="2448">
                  <a:moveTo>
                    <a:pt x="2448" y="0"/>
                  </a:moveTo>
                  <a:cubicBezTo>
                    <a:pt x="1193" y="200"/>
                    <a:pt x="200" y="1194"/>
                    <a:pt x="0" y="2449"/>
                  </a:cubicBezTo>
                  <a:cubicBezTo>
                    <a:pt x="1254" y="2249"/>
                    <a:pt x="2248" y="1255"/>
                    <a:pt x="2448"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68"/>
            <p:cNvSpPr/>
            <p:nvPr/>
          </p:nvSpPr>
          <p:spPr>
            <a:xfrm>
              <a:off x="4819684" y="3796402"/>
              <a:ext cx="66019" cy="66876"/>
            </a:xfrm>
            <a:custGeom>
              <a:rect b="b" l="l" r="r" t="t"/>
              <a:pathLst>
                <a:path extrusionOk="0" h="2449" w="2449">
                  <a:moveTo>
                    <a:pt x="2449" y="2449"/>
                  </a:moveTo>
                  <a:cubicBezTo>
                    <a:pt x="2249" y="1194"/>
                    <a:pt x="1255" y="200"/>
                    <a:pt x="0" y="0"/>
                  </a:cubicBezTo>
                  <a:cubicBezTo>
                    <a:pt x="200" y="1255"/>
                    <a:pt x="1194" y="2249"/>
                    <a:pt x="2449" y="2449"/>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68"/>
            <p:cNvSpPr/>
            <p:nvPr/>
          </p:nvSpPr>
          <p:spPr>
            <a:xfrm>
              <a:off x="5017745" y="3864136"/>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68"/>
            <p:cNvSpPr/>
            <p:nvPr/>
          </p:nvSpPr>
          <p:spPr>
            <a:xfrm>
              <a:off x="4769098" y="3864136"/>
              <a:ext cx="240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68"/>
            <p:cNvSpPr/>
            <p:nvPr/>
          </p:nvSpPr>
          <p:spPr>
            <a:xfrm>
              <a:off x="5070046" y="3916438"/>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68"/>
            <p:cNvSpPr/>
            <p:nvPr/>
          </p:nvSpPr>
          <p:spPr>
            <a:xfrm>
              <a:off x="4743834" y="3916438"/>
              <a:ext cx="23100" cy="23100"/>
            </a:xfrm>
            <a:prstGeom prst="rect">
              <a:avLst/>
            </a:pr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1055" name="Google Shape;1055;p68"/>
          <p:cNvPicPr preferRelativeResize="0"/>
          <p:nvPr/>
        </p:nvPicPr>
        <p:blipFill rotWithShape="1">
          <a:blip r:embed="rId3">
            <a:alphaModFix/>
          </a:blip>
          <a:srcRect b="0" l="13652" r="13652" t="42781"/>
          <a:stretch/>
        </p:blipFill>
        <p:spPr>
          <a:xfrm flipH="1">
            <a:off x="7602801" y="0"/>
            <a:ext cx="1541199" cy="12131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9" name="Shape 1059"/>
        <p:cNvGrpSpPr/>
        <p:nvPr/>
      </p:nvGrpSpPr>
      <p:grpSpPr>
        <a:xfrm>
          <a:off x="0" y="0"/>
          <a:ext cx="0" cy="0"/>
          <a:chOff x="0" y="0"/>
          <a:chExt cx="0" cy="0"/>
        </a:xfrm>
      </p:grpSpPr>
      <p:sp>
        <p:nvSpPr>
          <p:cNvPr id="1060" name="Google Shape;1060;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Alternative resources</a:t>
            </a:r>
            <a:endParaRPr b="0"/>
          </a:p>
        </p:txBody>
      </p:sp>
      <p:pic>
        <p:nvPicPr>
          <p:cNvPr id="1061" name="Google Shape;1061;p69"/>
          <p:cNvPicPr preferRelativeResize="0"/>
          <p:nvPr/>
        </p:nvPicPr>
        <p:blipFill rotWithShape="1">
          <a:blip r:embed="rId3">
            <a:alphaModFix/>
          </a:blip>
          <a:srcRect b="0" l="4383" r="14289" t="11000"/>
          <a:stretch/>
        </p:blipFill>
        <p:spPr>
          <a:xfrm>
            <a:off x="4363650" y="2325800"/>
            <a:ext cx="2081687" cy="2278200"/>
          </a:xfrm>
          <a:prstGeom prst="rect">
            <a:avLst/>
          </a:prstGeom>
          <a:noFill/>
          <a:ln>
            <a:noFill/>
          </a:ln>
        </p:spPr>
      </p:pic>
      <p:pic>
        <p:nvPicPr>
          <p:cNvPr id="1062" name="Google Shape;1062;p69"/>
          <p:cNvPicPr preferRelativeResize="0"/>
          <p:nvPr/>
        </p:nvPicPr>
        <p:blipFill rotWithShape="1">
          <a:blip r:embed="rId4">
            <a:alphaModFix/>
          </a:blip>
          <a:srcRect b="5000" l="19499" r="18889" t="10382"/>
          <a:stretch/>
        </p:blipFill>
        <p:spPr>
          <a:xfrm>
            <a:off x="6765151" y="2325800"/>
            <a:ext cx="1658849" cy="2278200"/>
          </a:xfrm>
          <a:prstGeom prst="rect">
            <a:avLst/>
          </a:prstGeom>
          <a:noFill/>
          <a:ln>
            <a:noFill/>
          </a:ln>
        </p:spPr>
      </p:pic>
      <p:sp>
        <p:nvSpPr>
          <p:cNvPr id="1063" name="Google Shape;1063;p69"/>
          <p:cNvSpPr txBox="1"/>
          <p:nvPr/>
        </p:nvSpPr>
        <p:spPr>
          <a:xfrm>
            <a:off x="713225" y="1276050"/>
            <a:ext cx="7704000" cy="925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300">
                <a:solidFill>
                  <a:schemeClr val="dk1"/>
                </a:solidFill>
                <a:latin typeface="Cairo"/>
                <a:ea typeface="Cairo"/>
                <a:cs typeface="Cairo"/>
                <a:sym typeface="Cairo"/>
              </a:rPr>
              <a:t>Here’s an assortment of alternative resources whose style fits the one of this template:</a:t>
            </a:r>
            <a:endParaRPr sz="1300">
              <a:solidFill>
                <a:schemeClr val="dk1"/>
              </a:solidFill>
              <a:latin typeface="Cairo"/>
              <a:ea typeface="Cairo"/>
              <a:cs typeface="Cairo"/>
              <a:sym typeface="Cairo"/>
            </a:endParaRPr>
          </a:p>
          <a:p>
            <a:pPr indent="0" lvl="0" marL="0" rtl="0" algn="l">
              <a:lnSpc>
                <a:spcPct val="115000"/>
              </a:lnSpc>
              <a:spcBef>
                <a:spcPts val="1000"/>
              </a:spcBef>
              <a:spcAft>
                <a:spcPts val="0"/>
              </a:spcAft>
              <a:buNone/>
            </a:pPr>
            <a:r>
              <a:rPr b="1" lang="en" sz="1300">
                <a:solidFill>
                  <a:schemeClr val="dk1"/>
                </a:solidFill>
                <a:latin typeface="Cairo"/>
                <a:ea typeface="Cairo"/>
                <a:cs typeface="Cairo"/>
                <a:sym typeface="Cairo"/>
              </a:rPr>
              <a:t>Vectors</a:t>
            </a:r>
            <a:endParaRPr b="1"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250">
                <a:solidFill>
                  <a:schemeClr val="dk1"/>
                </a:solidFill>
                <a:latin typeface="Cairo"/>
                <a:ea typeface="Cairo"/>
                <a:cs typeface="Cairo"/>
                <a:sym typeface="Cairo"/>
              </a:rPr>
              <a:t>AI-generated images by </a:t>
            </a:r>
            <a:r>
              <a:rPr lang="en" sz="1250" u="sng">
                <a:solidFill>
                  <a:schemeClr val="dk1"/>
                </a:solidFill>
                <a:latin typeface="Cairo"/>
                <a:ea typeface="Cairo"/>
                <a:cs typeface="Cairo"/>
                <a:sym typeface="Cairo"/>
                <a:hlinkClick r:id="rId5">
                  <a:extLst>
                    <a:ext uri="{A12FA001-AC4F-418D-AE19-62706E023703}">
                      <ahyp:hlinkClr val="tx"/>
                    </a:ext>
                  </a:extLst>
                </a:hlinkClick>
              </a:rPr>
              <a:t>Freepik AI Image Generator</a:t>
            </a:r>
            <a:endParaRPr sz="1300">
              <a:solidFill>
                <a:schemeClr val="dk1"/>
              </a:solidFill>
              <a:latin typeface="Cairo"/>
              <a:ea typeface="Cairo"/>
              <a:cs typeface="Cairo"/>
              <a:sym typeface="Cairo"/>
            </a:endParaRPr>
          </a:p>
        </p:txBody>
      </p:sp>
      <p:pic>
        <p:nvPicPr>
          <p:cNvPr id="1064" name="Google Shape;1064;p69"/>
          <p:cNvPicPr preferRelativeResize="0"/>
          <p:nvPr/>
        </p:nvPicPr>
        <p:blipFill rotWithShape="1">
          <a:blip r:embed="rId6">
            <a:alphaModFix/>
          </a:blip>
          <a:srcRect b="0" l="10962" r="19785" t="0"/>
          <a:stretch/>
        </p:blipFill>
        <p:spPr>
          <a:xfrm>
            <a:off x="2579000" y="2325800"/>
            <a:ext cx="1577725" cy="2278200"/>
          </a:xfrm>
          <a:prstGeom prst="rect">
            <a:avLst/>
          </a:prstGeom>
          <a:noFill/>
          <a:ln>
            <a:noFill/>
          </a:ln>
        </p:spPr>
      </p:pic>
      <p:pic>
        <p:nvPicPr>
          <p:cNvPr id="1065" name="Google Shape;1065;p69"/>
          <p:cNvPicPr preferRelativeResize="0"/>
          <p:nvPr/>
        </p:nvPicPr>
        <p:blipFill rotWithShape="1">
          <a:blip r:embed="rId7">
            <a:alphaModFix/>
          </a:blip>
          <a:srcRect b="0" l="14113" r="13138" t="0"/>
          <a:stretch/>
        </p:blipFill>
        <p:spPr>
          <a:xfrm>
            <a:off x="713225" y="2323656"/>
            <a:ext cx="1658849" cy="2280343"/>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9" name="Shape 1069"/>
        <p:cNvGrpSpPr/>
        <p:nvPr/>
      </p:nvGrpSpPr>
      <p:grpSpPr>
        <a:xfrm>
          <a:off x="0" y="0"/>
          <a:ext cx="0" cy="0"/>
          <a:chOff x="0" y="0"/>
          <a:chExt cx="0" cy="0"/>
        </a:xfrm>
      </p:grpSpPr>
      <p:sp>
        <p:nvSpPr>
          <p:cNvPr id="1070" name="Google Shape;1070;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Resources</a:t>
            </a:r>
            <a:endParaRPr b="0"/>
          </a:p>
        </p:txBody>
      </p:sp>
      <p:sp>
        <p:nvSpPr>
          <p:cNvPr id="1071" name="Google Shape;1071;p70"/>
          <p:cNvSpPr txBox="1"/>
          <p:nvPr/>
        </p:nvSpPr>
        <p:spPr>
          <a:xfrm>
            <a:off x="713225" y="1276050"/>
            <a:ext cx="7704000" cy="332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300">
                <a:solidFill>
                  <a:schemeClr val="dk1"/>
                </a:solidFill>
                <a:latin typeface="Cairo"/>
                <a:ea typeface="Cairo"/>
                <a:cs typeface="Cairo"/>
                <a:sym typeface="Cairo"/>
              </a:rPr>
              <a:t>Did you like the resources on this template?</a:t>
            </a:r>
            <a:r>
              <a:rPr lang="en" sz="1300">
                <a:solidFill>
                  <a:schemeClr val="dk1"/>
                </a:solidFill>
                <a:latin typeface="Cairo"/>
                <a:ea typeface="Cairo"/>
                <a:cs typeface="Cairo"/>
                <a:sym typeface="Cairo"/>
              </a:rPr>
              <a:t> Get them on these websites: </a:t>
            </a:r>
            <a:endParaRPr sz="1300">
              <a:solidFill>
                <a:schemeClr val="dk1"/>
              </a:solidFill>
              <a:latin typeface="Cairo"/>
              <a:ea typeface="Cairo"/>
              <a:cs typeface="Cairo"/>
              <a:sym typeface="Cairo"/>
            </a:endParaRPr>
          </a:p>
          <a:p>
            <a:pPr indent="0" lvl="0" marL="0" rtl="0" algn="l">
              <a:lnSpc>
                <a:spcPct val="115000"/>
              </a:lnSpc>
              <a:spcBef>
                <a:spcPts val="1000"/>
              </a:spcBef>
              <a:spcAft>
                <a:spcPts val="0"/>
              </a:spcAft>
              <a:buNone/>
            </a:pPr>
            <a:r>
              <a:rPr b="1" lang="en" sz="1300">
                <a:solidFill>
                  <a:schemeClr val="dk1"/>
                </a:solidFill>
                <a:latin typeface="Cairo"/>
                <a:ea typeface="Cairo"/>
                <a:cs typeface="Cairo"/>
                <a:sym typeface="Cairo"/>
              </a:rPr>
              <a:t>Vectors</a:t>
            </a:r>
            <a:endParaRPr b="1"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a:solidFill>
                  <a:schemeClr val="dk1"/>
                </a:solidFill>
                <a:latin typeface="Cairo"/>
                <a:ea typeface="Cairo"/>
                <a:cs typeface="Cairo"/>
                <a:sym typeface="Cairo"/>
              </a:rPr>
              <a:t>AI-generated images by </a:t>
            </a:r>
            <a:r>
              <a:rPr lang="en" sz="1300" u="sng">
                <a:solidFill>
                  <a:schemeClr val="dk1"/>
                </a:solidFill>
                <a:latin typeface="Cairo"/>
                <a:ea typeface="Cairo"/>
                <a:cs typeface="Cairo"/>
                <a:sym typeface="Cairo"/>
                <a:hlinkClick r:id="rId3">
                  <a:extLst>
                    <a:ext uri="{A12FA001-AC4F-418D-AE19-62706E023703}">
                      <ahyp:hlinkClr val="tx"/>
                    </a:ext>
                  </a:extLst>
                </a:hlinkClick>
              </a:rPr>
              <a:t>Freepik AI Image Generator</a:t>
            </a:r>
            <a:endParaRPr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4">
                  <a:extLst>
                    <a:ext uri="{A12FA001-AC4F-418D-AE19-62706E023703}">
                      <ahyp:hlinkClr val="tx"/>
                    </a:ext>
                  </a:extLst>
                </a:hlinkClick>
              </a:rPr>
              <a:t>Hand painted abstract blue wallpaper in watercolor I</a:t>
            </a:r>
            <a:endParaRPr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5">
                  <a:extLst>
                    <a:ext uri="{A12FA001-AC4F-418D-AE19-62706E023703}">
                      <ahyp:hlinkClr val="tx"/>
                    </a:ext>
                  </a:extLst>
                </a:hlinkClick>
              </a:rPr>
              <a:t>Hand painted abstract blue wallpaper in watercolor II</a:t>
            </a:r>
            <a:endParaRPr sz="1300">
              <a:solidFill>
                <a:schemeClr val="dk1"/>
              </a:solidFill>
              <a:latin typeface="Cairo"/>
              <a:ea typeface="Cairo"/>
              <a:cs typeface="Cairo"/>
              <a:sym typeface="Cairo"/>
            </a:endParaRPr>
          </a:p>
          <a:p>
            <a:pPr indent="0" lvl="0" marL="0" rtl="0" algn="l">
              <a:lnSpc>
                <a:spcPct val="115000"/>
              </a:lnSpc>
              <a:spcBef>
                <a:spcPts val="1000"/>
              </a:spcBef>
              <a:spcAft>
                <a:spcPts val="0"/>
              </a:spcAft>
              <a:buNone/>
            </a:pPr>
            <a:r>
              <a:rPr b="1" lang="en" sz="1300">
                <a:solidFill>
                  <a:schemeClr val="dk1"/>
                </a:solidFill>
                <a:latin typeface="Cairo"/>
                <a:ea typeface="Cairo"/>
                <a:cs typeface="Cairo"/>
                <a:sym typeface="Cairo"/>
              </a:rPr>
              <a:t>Photos</a:t>
            </a:r>
            <a:endParaRPr b="1"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a:solidFill>
                  <a:schemeClr val="dk1"/>
                </a:solidFill>
                <a:latin typeface="Cairo"/>
                <a:ea typeface="Cairo"/>
                <a:cs typeface="Cairo"/>
                <a:sym typeface="Cairo"/>
              </a:rPr>
              <a:t>AI-generated images by </a:t>
            </a:r>
            <a:r>
              <a:rPr lang="en" sz="1300" u="sng">
                <a:solidFill>
                  <a:schemeClr val="dk1"/>
                </a:solidFill>
                <a:latin typeface="Cairo"/>
                <a:ea typeface="Cairo"/>
                <a:cs typeface="Cairo"/>
                <a:sym typeface="Cairo"/>
                <a:hlinkClick r:id="rId6">
                  <a:extLst>
                    <a:ext uri="{A12FA001-AC4F-418D-AE19-62706E023703}">
                      <ahyp:hlinkClr val="tx"/>
                    </a:ext>
                  </a:extLst>
                </a:hlinkClick>
              </a:rPr>
              <a:t>Adobe Firefly</a:t>
            </a:r>
            <a:endParaRPr sz="1300">
              <a:solidFill>
                <a:schemeClr val="dk1"/>
              </a:solidFill>
              <a:latin typeface="Cairo SemiBold"/>
              <a:ea typeface="Cairo SemiBold"/>
              <a:cs typeface="Cairo SemiBold"/>
              <a:sym typeface="Cairo SemiBold"/>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7">
                  <a:extLst>
                    <a:ext uri="{A12FA001-AC4F-418D-AE19-62706E023703}">
                      <ahyp:hlinkClr val="tx"/>
                    </a:ext>
                  </a:extLst>
                </a:hlinkClick>
              </a:rPr>
              <a:t>Medium shot man posing next to brick wall</a:t>
            </a:r>
            <a:endParaRPr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8">
                  <a:extLst>
                    <a:ext uri="{A12FA001-AC4F-418D-AE19-62706E023703}">
                      <ahyp:hlinkClr val="tx"/>
                    </a:ext>
                  </a:extLst>
                </a:hlinkClick>
              </a:rPr>
              <a:t>View of majestic jellyfish swarm in the ocean</a:t>
            </a:r>
            <a:endParaRPr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9">
                  <a:extLst>
                    <a:ext uri="{A12FA001-AC4F-418D-AE19-62706E023703}">
                      <ahyp:hlinkClr val="tx"/>
                    </a:ext>
                  </a:extLst>
                </a:hlinkClick>
              </a:rPr>
              <a:t>Portrait of senior woman in professional blazer outdoors and laptop</a:t>
            </a:r>
            <a:endParaRPr sz="1300">
              <a:solidFill>
                <a:schemeClr val="dk1"/>
              </a:solidFill>
              <a:latin typeface="Cairo"/>
              <a:ea typeface="Cairo"/>
              <a:cs typeface="Cairo"/>
              <a:sym typeface="Cairo"/>
            </a:endParaRPr>
          </a:p>
          <a:p>
            <a:pPr indent="0" lvl="0" marL="0" rtl="0" algn="l">
              <a:lnSpc>
                <a:spcPct val="115000"/>
              </a:lnSpc>
              <a:spcBef>
                <a:spcPts val="1000"/>
              </a:spcBef>
              <a:spcAft>
                <a:spcPts val="0"/>
              </a:spcAft>
              <a:buNone/>
            </a:pPr>
            <a:r>
              <a:rPr b="1" lang="en" sz="1300">
                <a:solidFill>
                  <a:schemeClr val="dk1"/>
                </a:solidFill>
                <a:latin typeface="Cairo"/>
                <a:ea typeface="Cairo"/>
                <a:cs typeface="Cairo"/>
                <a:sym typeface="Cairo"/>
              </a:rPr>
              <a:t>Icons</a:t>
            </a:r>
            <a:endParaRPr b="1" sz="1300">
              <a:solidFill>
                <a:schemeClr val="dk1"/>
              </a:solidFill>
              <a:latin typeface="Cairo"/>
              <a:ea typeface="Cairo"/>
              <a:cs typeface="Cairo"/>
              <a:sym typeface="Cairo"/>
            </a:endParaRPr>
          </a:p>
          <a:p>
            <a:pPr indent="-311150" lvl="0" marL="457200" rtl="0" algn="l">
              <a:lnSpc>
                <a:spcPct val="115000"/>
              </a:lnSpc>
              <a:spcBef>
                <a:spcPts val="0"/>
              </a:spcBef>
              <a:spcAft>
                <a:spcPts val="0"/>
              </a:spcAft>
              <a:buClr>
                <a:schemeClr val="dk1"/>
              </a:buClr>
              <a:buSzPts val="1300"/>
              <a:buFont typeface="Cairo"/>
              <a:buChar char="●"/>
            </a:pPr>
            <a:r>
              <a:rPr lang="en" sz="1300" u="sng">
                <a:solidFill>
                  <a:schemeClr val="dk1"/>
                </a:solidFill>
                <a:latin typeface="Cairo"/>
                <a:ea typeface="Cairo"/>
                <a:cs typeface="Cairo"/>
                <a:sym typeface="Cairo"/>
                <a:hlinkClick r:id="rId10">
                  <a:extLst>
                    <a:ext uri="{A12FA001-AC4F-418D-AE19-62706E023703}">
                      <ahyp:hlinkClr val="tx"/>
                    </a:ext>
                  </a:extLst>
                </a:hlinkClick>
              </a:rPr>
              <a:t>Icon Pack: World Oceans Day | Filled</a:t>
            </a:r>
            <a:endParaRPr sz="1300">
              <a:solidFill>
                <a:schemeClr val="dk1"/>
              </a:solidFill>
              <a:latin typeface="Cairo"/>
              <a:ea typeface="Cairo"/>
              <a:cs typeface="Cairo"/>
              <a:sym typeface="Cairo"/>
            </a:endParaRPr>
          </a:p>
        </p:txBody>
      </p:sp>
      <p:pic>
        <p:nvPicPr>
          <p:cNvPr id="1072" name="Google Shape;1072;p70"/>
          <p:cNvPicPr preferRelativeResize="0"/>
          <p:nvPr/>
        </p:nvPicPr>
        <p:blipFill rotWithShape="1">
          <a:blip r:embed="rId11">
            <a:alphaModFix/>
          </a:blip>
          <a:srcRect b="0" l="0" r="1970" t="0"/>
          <a:stretch/>
        </p:blipFill>
        <p:spPr>
          <a:xfrm flipH="1" rot="-561044">
            <a:off x="7354274" y="2773924"/>
            <a:ext cx="2153000" cy="3200525"/>
          </a:xfrm>
          <a:prstGeom prst="rect">
            <a:avLst/>
          </a:prstGeom>
          <a:noFill/>
          <a:ln>
            <a:noFill/>
          </a:ln>
        </p:spPr>
      </p:pic>
      <p:pic>
        <p:nvPicPr>
          <p:cNvPr id="1073" name="Google Shape;1073;p70"/>
          <p:cNvPicPr preferRelativeResize="0"/>
          <p:nvPr/>
        </p:nvPicPr>
        <p:blipFill rotWithShape="1">
          <a:blip r:embed="rId12">
            <a:alphaModFix/>
          </a:blip>
          <a:srcRect b="0" l="0" r="0" t="50804"/>
          <a:stretch/>
        </p:blipFill>
        <p:spPr>
          <a:xfrm>
            <a:off x="7528446" y="0"/>
            <a:ext cx="1615551" cy="1197082"/>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7" name="Shape 1077"/>
        <p:cNvGrpSpPr/>
        <p:nvPr/>
      </p:nvGrpSpPr>
      <p:grpSpPr>
        <a:xfrm>
          <a:off x="0" y="0"/>
          <a:ext cx="0" cy="0"/>
          <a:chOff x="0" y="0"/>
          <a:chExt cx="0" cy="0"/>
        </a:xfrm>
      </p:grpSpPr>
      <p:sp>
        <p:nvSpPr>
          <p:cNvPr id="1078" name="Google Shape;1078;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79" name="Google Shape;1079;p7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3" name="Shape 1083"/>
        <p:cNvGrpSpPr/>
        <p:nvPr/>
      </p:nvGrpSpPr>
      <p:grpSpPr>
        <a:xfrm>
          <a:off x="0" y="0"/>
          <a:ext cx="0" cy="0"/>
          <a:chOff x="0" y="0"/>
          <a:chExt cx="0" cy="0"/>
        </a:xfrm>
      </p:grpSpPr>
      <p:sp>
        <p:nvSpPr>
          <p:cNvPr id="1084" name="Google Shape;1084;p7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085" name="Google Shape;1085;p7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9" name="Shape 1089"/>
        <p:cNvGrpSpPr/>
        <p:nvPr/>
      </p:nvGrpSpPr>
      <p:grpSpPr>
        <a:xfrm>
          <a:off x="0" y="0"/>
          <a:ext cx="0" cy="0"/>
          <a:chOff x="0" y="0"/>
          <a:chExt cx="0" cy="0"/>
        </a:xfrm>
      </p:grpSpPr>
      <p:sp>
        <p:nvSpPr>
          <p:cNvPr id="1090" name="Google Shape;1090;p7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Mail</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https://fonts.google.com/specimen/Mali</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Cairo</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https://fonts.google.com/specimen/Cairo</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091" name="Google Shape;1091;p73"/>
          <p:cNvSpPr/>
          <p:nvPr/>
        </p:nvSpPr>
        <p:spPr>
          <a:xfrm>
            <a:off x="2583563" y="2947175"/>
            <a:ext cx="791400" cy="754200"/>
          </a:xfrm>
          <a:prstGeom prst="roundRect">
            <a:avLst>
              <a:gd fmla="val 16667" name="adj"/>
            </a:avLst>
          </a:prstGeom>
          <a:solidFill>
            <a:srgbClr val="0430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3"/>
          <p:cNvSpPr/>
          <p:nvPr/>
        </p:nvSpPr>
        <p:spPr>
          <a:xfrm>
            <a:off x="3645382" y="2947175"/>
            <a:ext cx="791400" cy="754200"/>
          </a:xfrm>
          <a:prstGeom prst="roundRect">
            <a:avLst>
              <a:gd fmla="val 16667" name="adj"/>
            </a:avLst>
          </a:prstGeom>
          <a:solidFill>
            <a:srgbClr val="F8F8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3"/>
          <p:cNvSpPr/>
          <p:nvPr/>
        </p:nvSpPr>
        <p:spPr>
          <a:xfrm>
            <a:off x="4707202" y="2947175"/>
            <a:ext cx="791400" cy="754200"/>
          </a:xfrm>
          <a:prstGeom prst="roundRect">
            <a:avLst>
              <a:gd fmla="val 16667" name="adj"/>
            </a:avLst>
          </a:prstGeom>
          <a:solidFill>
            <a:srgbClr val="77B0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3"/>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#04304c</a:t>
            </a:r>
            <a:endParaRPr sz="1000">
              <a:solidFill>
                <a:srgbClr val="FFFFFF"/>
              </a:solidFill>
            </a:endParaRPr>
          </a:p>
        </p:txBody>
      </p:sp>
      <p:sp>
        <p:nvSpPr>
          <p:cNvPr id="1095" name="Google Shape;1095;p73"/>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#f8f8f8</a:t>
            </a:r>
            <a:endParaRPr sz="1000">
              <a:solidFill>
                <a:schemeClr val="dk1"/>
              </a:solidFill>
            </a:endParaRPr>
          </a:p>
        </p:txBody>
      </p:sp>
      <p:sp>
        <p:nvSpPr>
          <p:cNvPr id="1096" name="Google Shape;1096;p73"/>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#77b0d4</a:t>
            </a:r>
            <a:endParaRPr sz="1000">
              <a:solidFill>
                <a:srgbClr val="FFFFFF"/>
              </a:solidFill>
            </a:endParaRPr>
          </a:p>
        </p:txBody>
      </p:sp>
      <p:sp>
        <p:nvSpPr>
          <p:cNvPr id="1097" name="Google Shape;1097;p73"/>
          <p:cNvSpPr/>
          <p:nvPr/>
        </p:nvSpPr>
        <p:spPr>
          <a:xfrm>
            <a:off x="5769038" y="2947175"/>
            <a:ext cx="791400" cy="754200"/>
          </a:xfrm>
          <a:prstGeom prst="roundRect">
            <a:avLst>
              <a:gd fmla="val 16667" name="adj"/>
            </a:avLst>
          </a:prstGeom>
          <a:solidFill>
            <a:srgbClr val="C44E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3"/>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#c44e28</a:t>
            </a:r>
            <a:endParaRPr sz="1000">
              <a:solidFill>
                <a:srgbClr val="FFFFFF"/>
              </a:solidFill>
            </a:endParaRPr>
          </a:p>
        </p:txBody>
      </p:sp>
      <p:sp>
        <p:nvSpPr>
          <p:cNvPr id="1099" name="Google Shape;1099;p73"/>
          <p:cNvSpPr/>
          <p:nvPr/>
        </p:nvSpPr>
        <p:spPr>
          <a:xfrm>
            <a:off x="2052588" y="3878275"/>
            <a:ext cx="791400" cy="754200"/>
          </a:xfrm>
          <a:prstGeom prst="roundRect">
            <a:avLst>
              <a:gd fmla="val 16667" name="adj"/>
            </a:avLst>
          </a:prstGeom>
          <a:solidFill>
            <a:srgbClr val="E26F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3"/>
          <p:cNvSpPr/>
          <p:nvPr/>
        </p:nvSpPr>
        <p:spPr>
          <a:xfrm>
            <a:off x="3114407" y="3878275"/>
            <a:ext cx="791400" cy="754200"/>
          </a:xfrm>
          <a:prstGeom prst="roundRect">
            <a:avLst>
              <a:gd fmla="val 16667" name="adj"/>
            </a:avLst>
          </a:prstGeom>
          <a:solidFill>
            <a:srgbClr val="F6E5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3"/>
          <p:cNvSpPr/>
          <p:nvPr/>
        </p:nvSpPr>
        <p:spPr>
          <a:xfrm>
            <a:off x="4176227" y="3878275"/>
            <a:ext cx="791400" cy="754200"/>
          </a:xfrm>
          <a:prstGeom prst="roundRect">
            <a:avLst>
              <a:gd fmla="val 16667" name="adj"/>
            </a:avLst>
          </a:prstGeom>
          <a:solidFill>
            <a:srgbClr val="091E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3"/>
          <p:cNvSpPr txBox="1"/>
          <p:nvPr/>
        </p:nvSpPr>
        <p:spPr>
          <a:xfrm>
            <a:off x="20525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#e26f34</a:t>
            </a:r>
            <a:endParaRPr sz="1000">
              <a:solidFill>
                <a:srgbClr val="FFFFFF"/>
              </a:solidFill>
            </a:endParaRPr>
          </a:p>
        </p:txBody>
      </p:sp>
      <p:sp>
        <p:nvSpPr>
          <p:cNvPr id="1103" name="Google Shape;1103;p73"/>
          <p:cNvSpPr txBox="1"/>
          <p:nvPr/>
        </p:nvSpPr>
        <p:spPr>
          <a:xfrm>
            <a:off x="31144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#f6e5be</a:t>
            </a:r>
            <a:endParaRPr sz="1000">
              <a:solidFill>
                <a:schemeClr val="dk1"/>
              </a:solidFill>
            </a:endParaRPr>
          </a:p>
        </p:txBody>
      </p:sp>
      <p:sp>
        <p:nvSpPr>
          <p:cNvPr id="1104" name="Google Shape;1104;p73"/>
          <p:cNvSpPr txBox="1"/>
          <p:nvPr/>
        </p:nvSpPr>
        <p:spPr>
          <a:xfrm>
            <a:off x="41762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#091e62</a:t>
            </a:r>
            <a:endParaRPr sz="1000">
              <a:solidFill>
                <a:srgbClr val="FFFFFF"/>
              </a:solidFill>
            </a:endParaRPr>
          </a:p>
        </p:txBody>
      </p:sp>
      <p:sp>
        <p:nvSpPr>
          <p:cNvPr id="1105" name="Google Shape;1105;p73"/>
          <p:cNvSpPr/>
          <p:nvPr/>
        </p:nvSpPr>
        <p:spPr>
          <a:xfrm>
            <a:off x="5238063" y="3878275"/>
            <a:ext cx="791400" cy="754200"/>
          </a:xfrm>
          <a:prstGeom prst="roundRect">
            <a:avLst>
              <a:gd fmla="val 16667" name="adj"/>
            </a:avLst>
          </a:prstGeom>
          <a:solidFill>
            <a:srgbClr val="4672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3"/>
          <p:cNvSpPr txBox="1"/>
          <p:nvPr/>
        </p:nvSpPr>
        <p:spPr>
          <a:xfrm>
            <a:off x="52380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#467288</a:t>
            </a:r>
            <a:endParaRPr sz="1000">
              <a:solidFill>
                <a:srgbClr val="FFFFFF"/>
              </a:solidFill>
            </a:endParaRPr>
          </a:p>
        </p:txBody>
      </p:sp>
      <p:sp>
        <p:nvSpPr>
          <p:cNvPr id="1107" name="Google Shape;1107;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108" name="Google Shape;1108;p73"/>
          <p:cNvSpPr/>
          <p:nvPr/>
        </p:nvSpPr>
        <p:spPr>
          <a:xfrm>
            <a:off x="6299888" y="3878275"/>
            <a:ext cx="791400" cy="754200"/>
          </a:xfrm>
          <a:prstGeom prst="roundRect">
            <a:avLst>
              <a:gd fmla="val 16667" name="adj"/>
            </a:avLst>
          </a:prstGeom>
          <a:solidFill>
            <a:srgbClr val="803A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3"/>
          <p:cNvSpPr txBox="1"/>
          <p:nvPr/>
        </p:nvSpPr>
        <p:spPr>
          <a:xfrm>
            <a:off x="62998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#803a5c</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3" name="Shape 1113"/>
        <p:cNvGrpSpPr/>
        <p:nvPr/>
      </p:nvGrpSpPr>
      <p:grpSpPr>
        <a:xfrm>
          <a:off x="0" y="0"/>
          <a:ext cx="0" cy="0"/>
          <a:chOff x="0" y="0"/>
          <a:chExt cx="0" cy="0"/>
        </a:xfrm>
      </p:grpSpPr>
      <p:sp>
        <p:nvSpPr>
          <p:cNvPr id="1114" name="Google Shape;1114;p7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15" name="Google Shape;1115;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16" name="Google Shape;1116;p7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17" name="Google Shape;1117;p7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18" name="Google Shape;1118;p7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19" name="Google Shape;1119;p7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20" name="Google Shape;1120;p7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21" name="Google Shape;1121;p7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22" name="Google Shape;1122;p7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23" name="Google Shape;1123;p7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24" name="Google Shape;1124;p7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25" name="Google Shape;1125;p7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9" name="Shape 1129"/>
        <p:cNvGrpSpPr/>
        <p:nvPr/>
      </p:nvGrpSpPr>
      <p:grpSpPr>
        <a:xfrm>
          <a:off x="0" y="0"/>
          <a:ext cx="0" cy="0"/>
          <a:chOff x="0" y="0"/>
          <a:chExt cx="0" cy="0"/>
        </a:xfrm>
      </p:grpSpPr>
      <p:grpSp>
        <p:nvGrpSpPr>
          <p:cNvPr id="1130" name="Google Shape;1130;p75"/>
          <p:cNvGrpSpPr/>
          <p:nvPr/>
        </p:nvGrpSpPr>
        <p:grpSpPr>
          <a:xfrm>
            <a:off x="5048544" y="3019584"/>
            <a:ext cx="442841" cy="514271"/>
            <a:chOff x="4727025" y="1332775"/>
            <a:chExt cx="59900" cy="69625"/>
          </a:xfrm>
        </p:grpSpPr>
        <p:sp>
          <p:nvSpPr>
            <p:cNvPr id="1131" name="Google Shape;1131;p7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75"/>
          <p:cNvGrpSpPr/>
          <p:nvPr/>
        </p:nvGrpSpPr>
        <p:grpSpPr>
          <a:xfrm>
            <a:off x="5723860" y="2267072"/>
            <a:ext cx="500909" cy="500899"/>
            <a:chOff x="4820425" y="1329900"/>
            <a:chExt cx="70175" cy="70350"/>
          </a:xfrm>
        </p:grpSpPr>
        <p:sp>
          <p:nvSpPr>
            <p:cNvPr id="1134" name="Google Shape;1134;p7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75"/>
          <p:cNvGrpSpPr/>
          <p:nvPr/>
        </p:nvGrpSpPr>
        <p:grpSpPr>
          <a:xfrm>
            <a:off x="6376484" y="2278862"/>
            <a:ext cx="538135" cy="493119"/>
            <a:chOff x="4903200" y="1331525"/>
            <a:chExt cx="73575" cy="67425"/>
          </a:xfrm>
        </p:grpSpPr>
        <p:sp>
          <p:nvSpPr>
            <p:cNvPr id="1139" name="Google Shape;1139;p7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0" name="Google Shape;1140;p7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75"/>
          <p:cNvGrpSpPr/>
          <p:nvPr/>
        </p:nvGrpSpPr>
        <p:grpSpPr>
          <a:xfrm>
            <a:off x="5636435" y="3020840"/>
            <a:ext cx="544563" cy="511895"/>
            <a:chOff x="4815575" y="1416800"/>
            <a:chExt cx="73750" cy="71400"/>
          </a:xfrm>
        </p:grpSpPr>
        <p:sp>
          <p:nvSpPr>
            <p:cNvPr id="1142" name="Google Shape;1142;p7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75"/>
          <p:cNvGrpSpPr/>
          <p:nvPr/>
        </p:nvGrpSpPr>
        <p:grpSpPr>
          <a:xfrm>
            <a:off x="6333060" y="3020546"/>
            <a:ext cx="602914" cy="512477"/>
            <a:chOff x="4902475" y="1418875"/>
            <a:chExt cx="74500" cy="63775"/>
          </a:xfrm>
        </p:grpSpPr>
        <p:sp>
          <p:nvSpPr>
            <p:cNvPr id="1146" name="Google Shape;1146;p7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75"/>
          <p:cNvGrpSpPr/>
          <p:nvPr/>
        </p:nvGrpSpPr>
        <p:grpSpPr>
          <a:xfrm>
            <a:off x="5748932" y="3759785"/>
            <a:ext cx="515391" cy="525699"/>
            <a:chOff x="4818100" y="1507675"/>
            <a:chExt cx="71225" cy="71625"/>
          </a:xfrm>
        </p:grpSpPr>
        <p:sp>
          <p:nvSpPr>
            <p:cNvPr id="1149" name="Google Shape;1149;p7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75"/>
          <p:cNvGrpSpPr/>
          <p:nvPr/>
        </p:nvGrpSpPr>
        <p:grpSpPr>
          <a:xfrm>
            <a:off x="5087034" y="3781317"/>
            <a:ext cx="522956" cy="489869"/>
            <a:chOff x="4721450" y="1509475"/>
            <a:chExt cx="79350" cy="74325"/>
          </a:xfrm>
        </p:grpSpPr>
        <p:sp>
          <p:nvSpPr>
            <p:cNvPr id="1154" name="Google Shape;1154;p7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75"/>
          <p:cNvGrpSpPr/>
          <p:nvPr/>
        </p:nvGrpSpPr>
        <p:grpSpPr>
          <a:xfrm>
            <a:off x="6410277" y="3761069"/>
            <a:ext cx="525704" cy="535436"/>
            <a:chOff x="4906800" y="1507500"/>
            <a:chExt cx="70350" cy="71075"/>
          </a:xfrm>
        </p:grpSpPr>
        <p:sp>
          <p:nvSpPr>
            <p:cNvPr id="1159" name="Google Shape;1159;p7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75"/>
          <p:cNvGrpSpPr/>
          <p:nvPr/>
        </p:nvGrpSpPr>
        <p:grpSpPr>
          <a:xfrm>
            <a:off x="4443099" y="2267050"/>
            <a:ext cx="508054" cy="508095"/>
            <a:chOff x="3736598" y="2170606"/>
            <a:chExt cx="404889" cy="404889"/>
          </a:xfrm>
        </p:grpSpPr>
        <p:sp>
          <p:nvSpPr>
            <p:cNvPr id="1165" name="Google Shape;1165;p7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75"/>
          <p:cNvGrpSpPr/>
          <p:nvPr/>
        </p:nvGrpSpPr>
        <p:grpSpPr>
          <a:xfrm>
            <a:off x="3731139" y="2267145"/>
            <a:ext cx="575790" cy="507904"/>
            <a:chOff x="3161917" y="2170682"/>
            <a:chExt cx="458870" cy="404737"/>
          </a:xfrm>
        </p:grpSpPr>
        <p:sp>
          <p:nvSpPr>
            <p:cNvPr id="1170" name="Google Shape;1170;p7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71" name="Google Shape;1171;p7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75"/>
          <p:cNvGrpSpPr/>
          <p:nvPr/>
        </p:nvGrpSpPr>
        <p:grpSpPr>
          <a:xfrm>
            <a:off x="3758669" y="3027517"/>
            <a:ext cx="520730" cy="498567"/>
            <a:chOff x="3179914" y="2889488"/>
            <a:chExt cx="422876" cy="404911"/>
          </a:xfrm>
        </p:grpSpPr>
        <p:sp>
          <p:nvSpPr>
            <p:cNvPr id="1174" name="Google Shape;1174;p7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75"/>
          <p:cNvGrpSpPr/>
          <p:nvPr/>
        </p:nvGrpSpPr>
        <p:grpSpPr>
          <a:xfrm>
            <a:off x="4387349" y="3027477"/>
            <a:ext cx="516145" cy="498648"/>
            <a:chOff x="3729467" y="2889422"/>
            <a:chExt cx="419153" cy="404977"/>
          </a:xfrm>
        </p:grpSpPr>
        <p:sp>
          <p:nvSpPr>
            <p:cNvPr id="1181" name="Google Shape;1181;p7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 name="Google Shape;1188;p7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 name="Google Shape;1192;p75"/>
          <p:cNvGrpSpPr/>
          <p:nvPr/>
        </p:nvGrpSpPr>
        <p:grpSpPr>
          <a:xfrm>
            <a:off x="7107677" y="2474362"/>
            <a:ext cx="166473" cy="141497"/>
            <a:chOff x="4660325" y="1866850"/>
            <a:chExt cx="68350" cy="58100"/>
          </a:xfrm>
        </p:grpSpPr>
        <p:sp>
          <p:nvSpPr>
            <p:cNvPr id="1193" name="Google Shape;1193;p7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75"/>
          <p:cNvGrpSpPr/>
          <p:nvPr/>
        </p:nvGrpSpPr>
        <p:grpSpPr>
          <a:xfrm>
            <a:off x="7417022" y="2500086"/>
            <a:ext cx="162515" cy="90049"/>
            <a:chOff x="4791775" y="1877500"/>
            <a:chExt cx="66725" cy="36975"/>
          </a:xfrm>
        </p:grpSpPr>
        <p:sp>
          <p:nvSpPr>
            <p:cNvPr id="1196" name="Google Shape;1196;p7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75"/>
          <p:cNvGrpSpPr/>
          <p:nvPr/>
        </p:nvGrpSpPr>
        <p:grpSpPr>
          <a:xfrm>
            <a:off x="7738734" y="2500086"/>
            <a:ext cx="144979" cy="90049"/>
            <a:chOff x="4923925" y="1877500"/>
            <a:chExt cx="59525" cy="36975"/>
          </a:xfrm>
        </p:grpSpPr>
        <p:sp>
          <p:nvSpPr>
            <p:cNvPr id="1199" name="Google Shape;1199;p7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75"/>
          <p:cNvGrpSpPr/>
          <p:nvPr/>
        </p:nvGrpSpPr>
        <p:grpSpPr>
          <a:xfrm>
            <a:off x="8033226" y="2482277"/>
            <a:ext cx="141447" cy="125667"/>
            <a:chOff x="5058450" y="1870100"/>
            <a:chExt cx="58075" cy="51600"/>
          </a:xfrm>
        </p:grpSpPr>
        <p:sp>
          <p:nvSpPr>
            <p:cNvPr id="1202" name="Google Shape;1202;p7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75"/>
          <p:cNvGrpSpPr/>
          <p:nvPr/>
        </p:nvGrpSpPr>
        <p:grpSpPr>
          <a:xfrm>
            <a:off x="7447741" y="2904685"/>
            <a:ext cx="101077" cy="107645"/>
            <a:chOff x="4811425" y="2065025"/>
            <a:chExt cx="41500" cy="44200"/>
          </a:xfrm>
        </p:grpSpPr>
        <p:sp>
          <p:nvSpPr>
            <p:cNvPr id="1205" name="Google Shape;1205;p7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75"/>
          <p:cNvGrpSpPr/>
          <p:nvPr/>
        </p:nvGrpSpPr>
        <p:grpSpPr>
          <a:xfrm>
            <a:off x="7740178" y="2904898"/>
            <a:ext cx="120867" cy="107218"/>
            <a:chOff x="4929875" y="2065025"/>
            <a:chExt cx="49625" cy="44025"/>
          </a:xfrm>
        </p:grpSpPr>
        <p:sp>
          <p:nvSpPr>
            <p:cNvPr id="1208" name="Google Shape;1208;p7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75"/>
          <p:cNvGrpSpPr/>
          <p:nvPr/>
        </p:nvGrpSpPr>
        <p:grpSpPr>
          <a:xfrm>
            <a:off x="8068847" y="2907912"/>
            <a:ext cx="70206" cy="101191"/>
            <a:chOff x="5083925" y="2066350"/>
            <a:chExt cx="28825" cy="41550"/>
          </a:xfrm>
        </p:grpSpPr>
        <p:sp>
          <p:nvSpPr>
            <p:cNvPr id="1211" name="Google Shape;1211;p7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75"/>
          <p:cNvGrpSpPr/>
          <p:nvPr/>
        </p:nvGrpSpPr>
        <p:grpSpPr>
          <a:xfrm>
            <a:off x="7100401" y="2923559"/>
            <a:ext cx="181026" cy="69896"/>
            <a:chOff x="4659775" y="2072775"/>
            <a:chExt cx="74325" cy="28700"/>
          </a:xfrm>
        </p:grpSpPr>
        <p:sp>
          <p:nvSpPr>
            <p:cNvPr id="1214" name="Google Shape;1214;p7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 name="Google Shape;1217;p75"/>
          <p:cNvGrpSpPr/>
          <p:nvPr/>
        </p:nvGrpSpPr>
        <p:grpSpPr>
          <a:xfrm>
            <a:off x="8020257" y="2714124"/>
            <a:ext cx="167387" cy="89197"/>
            <a:chOff x="4662475" y="1976500"/>
            <a:chExt cx="68725" cy="36625"/>
          </a:xfrm>
        </p:grpSpPr>
        <p:sp>
          <p:nvSpPr>
            <p:cNvPr id="1218" name="Google Shape;1218;p7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75"/>
          <p:cNvGrpSpPr/>
          <p:nvPr/>
        </p:nvGrpSpPr>
        <p:grpSpPr>
          <a:xfrm>
            <a:off x="7717162" y="2717564"/>
            <a:ext cx="166899" cy="82317"/>
            <a:chOff x="4920150" y="1977875"/>
            <a:chExt cx="68525" cy="33800"/>
          </a:xfrm>
        </p:grpSpPr>
        <p:sp>
          <p:nvSpPr>
            <p:cNvPr id="1222" name="Google Shape;1222;p7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75"/>
          <p:cNvGrpSpPr/>
          <p:nvPr/>
        </p:nvGrpSpPr>
        <p:grpSpPr>
          <a:xfrm>
            <a:off x="7128319" y="3121482"/>
            <a:ext cx="125190" cy="127858"/>
            <a:chOff x="4676550" y="2160575"/>
            <a:chExt cx="51400" cy="52500"/>
          </a:xfrm>
        </p:grpSpPr>
        <p:sp>
          <p:nvSpPr>
            <p:cNvPr id="1226" name="Google Shape;1226;p7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75"/>
          <p:cNvGrpSpPr/>
          <p:nvPr/>
        </p:nvGrpSpPr>
        <p:grpSpPr>
          <a:xfrm>
            <a:off x="7425577" y="3128514"/>
            <a:ext cx="145405" cy="113794"/>
            <a:chOff x="4768325" y="2163475"/>
            <a:chExt cx="59700" cy="46725"/>
          </a:xfrm>
        </p:grpSpPr>
        <p:sp>
          <p:nvSpPr>
            <p:cNvPr id="1230" name="Google Shape;1230;p7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 name="Google Shape;1232;p7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75"/>
          <p:cNvGrpSpPr/>
          <p:nvPr/>
        </p:nvGrpSpPr>
        <p:grpSpPr>
          <a:xfrm>
            <a:off x="7441895" y="3383608"/>
            <a:ext cx="112768" cy="106853"/>
            <a:chOff x="4768575" y="2253950"/>
            <a:chExt cx="46300" cy="43875"/>
          </a:xfrm>
        </p:grpSpPr>
        <p:sp>
          <p:nvSpPr>
            <p:cNvPr id="1239" name="Google Shape;1239;p7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75"/>
          <p:cNvGrpSpPr/>
          <p:nvPr/>
        </p:nvGrpSpPr>
        <p:grpSpPr>
          <a:xfrm>
            <a:off x="7741518" y="3872634"/>
            <a:ext cx="118187" cy="146246"/>
            <a:chOff x="4960900" y="2433225"/>
            <a:chExt cx="48525" cy="60050"/>
          </a:xfrm>
        </p:grpSpPr>
        <p:sp>
          <p:nvSpPr>
            <p:cNvPr id="1242" name="Google Shape;1242;p7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75"/>
          <p:cNvGrpSpPr/>
          <p:nvPr/>
        </p:nvGrpSpPr>
        <p:grpSpPr>
          <a:xfrm>
            <a:off x="7430083" y="4136695"/>
            <a:ext cx="136394" cy="143810"/>
            <a:chOff x="4854075" y="2527625"/>
            <a:chExt cx="56000" cy="59050"/>
          </a:xfrm>
        </p:grpSpPr>
        <p:sp>
          <p:nvSpPr>
            <p:cNvPr id="1245" name="Google Shape;1245;p7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7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 name="Google Shape;1250;p75"/>
          <p:cNvGrpSpPr/>
          <p:nvPr/>
        </p:nvGrpSpPr>
        <p:grpSpPr>
          <a:xfrm>
            <a:off x="8054294" y="3600439"/>
            <a:ext cx="99312" cy="160797"/>
            <a:chOff x="5059700" y="2334775"/>
            <a:chExt cx="40775" cy="66025"/>
          </a:xfrm>
        </p:grpSpPr>
        <p:sp>
          <p:nvSpPr>
            <p:cNvPr id="1251" name="Google Shape;1251;p7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75"/>
          <p:cNvGrpSpPr/>
          <p:nvPr/>
        </p:nvGrpSpPr>
        <p:grpSpPr>
          <a:xfrm>
            <a:off x="8011458" y="3865571"/>
            <a:ext cx="184984" cy="160371"/>
            <a:chOff x="5037700" y="2430325"/>
            <a:chExt cx="75950" cy="65850"/>
          </a:xfrm>
        </p:grpSpPr>
        <p:sp>
          <p:nvSpPr>
            <p:cNvPr id="1261" name="Google Shape;1261;p7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75"/>
          <p:cNvGrpSpPr/>
          <p:nvPr/>
        </p:nvGrpSpPr>
        <p:grpSpPr>
          <a:xfrm>
            <a:off x="7430964" y="3632023"/>
            <a:ext cx="173014" cy="97629"/>
            <a:chOff x="4756975" y="2341800"/>
            <a:chExt cx="91975" cy="51925"/>
          </a:xfrm>
        </p:grpSpPr>
        <p:sp>
          <p:nvSpPr>
            <p:cNvPr id="1264" name="Google Shape;1264;p7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75"/>
          <p:cNvGrpSpPr/>
          <p:nvPr/>
        </p:nvGrpSpPr>
        <p:grpSpPr>
          <a:xfrm>
            <a:off x="7697901" y="4120720"/>
            <a:ext cx="212497" cy="175761"/>
            <a:chOff x="4943575" y="2516350"/>
            <a:chExt cx="98675" cy="81700"/>
          </a:xfrm>
        </p:grpSpPr>
        <p:sp>
          <p:nvSpPr>
            <p:cNvPr id="1285" name="Google Shape;1285;p7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7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75"/>
          <p:cNvGrpSpPr/>
          <p:nvPr/>
        </p:nvGrpSpPr>
        <p:grpSpPr>
          <a:xfrm>
            <a:off x="1955962" y="3346963"/>
            <a:ext cx="965351" cy="134611"/>
            <a:chOff x="4411970" y="2962952"/>
            <a:chExt cx="706544" cy="104212"/>
          </a:xfrm>
        </p:grpSpPr>
        <p:sp>
          <p:nvSpPr>
            <p:cNvPr id="1364" name="Google Shape;1364;p7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75"/>
          <p:cNvGrpSpPr/>
          <p:nvPr/>
        </p:nvGrpSpPr>
        <p:grpSpPr>
          <a:xfrm>
            <a:off x="1955962" y="2935877"/>
            <a:ext cx="960158" cy="289172"/>
            <a:chOff x="4411970" y="2726085"/>
            <a:chExt cx="643107" cy="193659"/>
          </a:xfrm>
        </p:grpSpPr>
        <p:sp>
          <p:nvSpPr>
            <p:cNvPr id="1369" name="Google Shape;1369;p7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75"/>
          <p:cNvGrpSpPr/>
          <p:nvPr/>
        </p:nvGrpSpPr>
        <p:grpSpPr>
          <a:xfrm>
            <a:off x="958854" y="3201987"/>
            <a:ext cx="833173" cy="259209"/>
            <a:chOff x="4411970" y="4340222"/>
            <a:chExt cx="779467" cy="242683"/>
          </a:xfrm>
        </p:grpSpPr>
        <p:sp>
          <p:nvSpPr>
            <p:cNvPr id="1373" name="Google Shape;1373;p7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75"/>
          <p:cNvGrpSpPr/>
          <p:nvPr/>
        </p:nvGrpSpPr>
        <p:grpSpPr>
          <a:xfrm>
            <a:off x="1955962" y="2597733"/>
            <a:ext cx="965160" cy="216230"/>
            <a:chOff x="4411970" y="2468674"/>
            <a:chExt cx="747317" cy="167425"/>
          </a:xfrm>
        </p:grpSpPr>
        <p:sp>
          <p:nvSpPr>
            <p:cNvPr id="1377" name="Google Shape;1377;p7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75"/>
          <p:cNvGrpSpPr/>
          <p:nvPr/>
        </p:nvGrpSpPr>
        <p:grpSpPr>
          <a:xfrm>
            <a:off x="954709" y="2502450"/>
            <a:ext cx="810451" cy="319148"/>
            <a:chOff x="4411970" y="3686602"/>
            <a:chExt cx="797845" cy="314215"/>
          </a:xfrm>
        </p:grpSpPr>
        <p:sp>
          <p:nvSpPr>
            <p:cNvPr id="1380" name="Google Shape;1380;p7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 name="Google Shape;1385;p7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 name="Google Shape;1386;p75"/>
          <p:cNvGrpSpPr/>
          <p:nvPr/>
        </p:nvGrpSpPr>
        <p:grpSpPr>
          <a:xfrm>
            <a:off x="954806" y="2256974"/>
            <a:ext cx="1970333" cy="208784"/>
            <a:chOff x="6336019" y="3733725"/>
            <a:chExt cx="2566206" cy="351310"/>
          </a:xfrm>
        </p:grpSpPr>
        <p:sp>
          <p:nvSpPr>
            <p:cNvPr id="1387" name="Google Shape;1387;p7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75"/>
          <p:cNvGrpSpPr/>
          <p:nvPr/>
        </p:nvGrpSpPr>
        <p:grpSpPr>
          <a:xfrm>
            <a:off x="1955962" y="3864529"/>
            <a:ext cx="946551" cy="153200"/>
            <a:chOff x="4404545" y="3301592"/>
            <a:chExt cx="782403" cy="129272"/>
          </a:xfrm>
        </p:grpSpPr>
        <p:sp>
          <p:nvSpPr>
            <p:cNvPr id="1392" name="Google Shape;1392;p7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75"/>
          <p:cNvGrpSpPr/>
          <p:nvPr/>
        </p:nvGrpSpPr>
        <p:grpSpPr>
          <a:xfrm>
            <a:off x="1955962" y="3603488"/>
            <a:ext cx="962257" cy="139127"/>
            <a:chOff x="4411970" y="3131459"/>
            <a:chExt cx="710520" cy="117397"/>
          </a:xfrm>
        </p:grpSpPr>
        <p:sp>
          <p:nvSpPr>
            <p:cNvPr id="1395" name="Google Shape;1395;p7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97" name="Google Shape;1397;p7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 name="Google Shape;1398;p75"/>
          <p:cNvGrpSpPr/>
          <p:nvPr/>
        </p:nvGrpSpPr>
        <p:grpSpPr>
          <a:xfrm>
            <a:off x="956107" y="3538282"/>
            <a:ext cx="823838" cy="458988"/>
            <a:chOff x="4411970" y="1801825"/>
            <a:chExt cx="734586" cy="409262"/>
          </a:xfrm>
        </p:grpSpPr>
        <p:sp>
          <p:nvSpPr>
            <p:cNvPr id="1399" name="Google Shape;1399;p7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75"/>
          <p:cNvGrpSpPr/>
          <p:nvPr/>
        </p:nvGrpSpPr>
        <p:grpSpPr>
          <a:xfrm>
            <a:off x="956107" y="4086708"/>
            <a:ext cx="856348" cy="212039"/>
            <a:chOff x="4411970" y="2233974"/>
            <a:chExt cx="763574" cy="189068"/>
          </a:xfrm>
        </p:grpSpPr>
        <p:sp>
          <p:nvSpPr>
            <p:cNvPr id="1402" name="Google Shape;1402;p7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75"/>
          <p:cNvGrpSpPr/>
          <p:nvPr/>
        </p:nvGrpSpPr>
        <p:grpSpPr>
          <a:xfrm>
            <a:off x="3066303" y="2262044"/>
            <a:ext cx="511602" cy="511602"/>
            <a:chOff x="5681300" y="2527788"/>
            <a:chExt cx="805800" cy="805800"/>
          </a:xfrm>
        </p:grpSpPr>
        <p:sp>
          <p:nvSpPr>
            <p:cNvPr id="1405" name="Google Shape;1405;p7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75"/>
          <p:cNvGrpSpPr/>
          <p:nvPr/>
        </p:nvGrpSpPr>
        <p:grpSpPr>
          <a:xfrm>
            <a:off x="3063497" y="3028627"/>
            <a:ext cx="513021" cy="512935"/>
            <a:chOff x="4049800" y="640400"/>
            <a:chExt cx="858900" cy="858900"/>
          </a:xfrm>
        </p:grpSpPr>
        <p:sp>
          <p:nvSpPr>
            <p:cNvPr id="1408" name="Google Shape;1408;p7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75"/>
          <p:cNvGrpSpPr/>
          <p:nvPr/>
        </p:nvGrpSpPr>
        <p:grpSpPr>
          <a:xfrm>
            <a:off x="2980696" y="3680519"/>
            <a:ext cx="686489" cy="686585"/>
            <a:chOff x="5080188" y="927900"/>
            <a:chExt cx="961200" cy="961200"/>
          </a:xfrm>
        </p:grpSpPr>
        <p:sp>
          <p:nvSpPr>
            <p:cNvPr id="1411" name="Google Shape;1411;p7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75"/>
          <p:cNvGrpSpPr/>
          <p:nvPr/>
        </p:nvGrpSpPr>
        <p:grpSpPr>
          <a:xfrm>
            <a:off x="3763848" y="3773248"/>
            <a:ext cx="510373" cy="510937"/>
            <a:chOff x="7508249" y="1522825"/>
            <a:chExt cx="1326332" cy="1322987"/>
          </a:xfrm>
        </p:grpSpPr>
        <p:sp>
          <p:nvSpPr>
            <p:cNvPr id="1420" name="Google Shape;1420;p7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 name="Google Shape;1430;p75"/>
          <p:cNvGrpSpPr/>
          <p:nvPr/>
        </p:nvGrpSpPr>
        <p:grpSpPr>
          <a:xfrm>
            <a:off x="4455441" y="3774653"/>
            <a:ext cx="492652" cy="503348"/>
            <a:chOff x="6039282" y="1042577"/>
            <a:chExt cx="734315" cy="731929"/>
          </a:xfrm>
        </p:grpSpPr>
        <p:sp>
          <p:nvSpPr>
            <p:cNvPr id="1431" name="Google Shape;1431;p7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75"/>
          <p:cNvGrpSpPr/>
          <p:nvPr/>
        </p:nvGrpSpPr>
        <p:grpSpPr>
          <a:xfrm>
            <a:off x="5095855" y="2270694"/>
            <a:ext cx="483304" cy="504902"/>
            <a:chOff x="1825800" y="1651625"/>
            <a:chExt cx="568125" cy="591775"/>
          </a:xfrm>
        </p:grpSpPr>
        <p:sp>
          <p:nvSpPr>
            <p:cNvPr id="1453" name="Google Shape;1453;p7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 name="Google Shape;1459;p7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464" name="Google Shape;1464;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8" name="Shape 1468"/>
        <p:cNvGrpSpPr/>
        <p:nvPr/>
      </p:nvGrpSpPr>
      <p:grpSpPr>
        <a:xfrm>
          <a:off x="0" y="0"/>
          <a:ext cx="0" cy="0"/>
          <a:chOff x="0" y="0"/>
          <a:chExt cx="0" cy="0"/>
        </a:xfrm>
      </p:grpSpPr>
      <p:grpSp>
        <p:nvGrpSpPr>
          <p:cNvPr id="1469" name="Google Shape;1469;p76"/>
          <p:cNvGrpSpPr/>
          <p:nvPr/>
        </p:nvGrpSpPr>
        <p:grpSpPr>
          <a:xfrm>
            <a:off x="722059" y="955168"/>
            <a:ext cx="2492868" cy="1379876"/>
            <a:chOff x="2654821" y="2311071"/>
            <a:chExt cx="2279715" cy="1262120"/>
          </a:xfrm>
        </p:grpSpPr>
        <p:grpSp>
          <p:nvGrpSpPr>
            <p:cNvPr id="1470" name="Google Shape;1470;p76"/>
            <p:cNvGrpSpPr/>
            <p:nvPr/>
          </p:nvGrpSpPr>
          <p:grpSpPr>
            <a:xfrm>
              <a:off x="4034269" y="2840745"/>
              <a:ext cx="40212" cy="36437"/>
              <a:chOff x="4293400" y="2574725"/>
              <a:chExt cx="84425" cy="80100"/>
            </a:xfrm>
          </p:grpSpPr>
          <p:sp>
            <p:nvSpPr>
              <p:cNvPr id="1471" name="Google Shape;1471;p7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72" name="Google Shape;1472;p7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76"/>
            <p:cNvGrpSpPr/>
            <p:nvPr/>
          </p:nvGrpSpPr>
          <p:grpSpPr>
            <a:xfrm>
              <a:off x="3894606" y="2334874"/>
              <a:ext cx="913198" cy="518984"/>
              <a:chOff x="4000175" y="1462675"/>
              <a:chExt cx="1917275" cy="1140875"/>
            </a:xfrm>
          </p:grpSpPr>
          <p:sp>
            <p:nvSpPr>
              <p:cNvPr id="1474" name="Google Shape;1474;p7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75" name="Google Shape;1475;p76"/>
              <p:cNvGrpSpPr/>
              <p:nvPr/>
            </p:nvGrpSpPr>
            <p:grpSpPr>
              <a:xfrm>
                <a:off x="4000175" y="1462675"/>
                <a:ext cx="1917275" cy="1140875"/>
                <a:chOff x="4000175" y="1462675"/>
                <a:chExt cx="1917275" cy="1140875"/>
              </a:xfrm>
            </p:grpSpPr>
            <p:sp>
              <p:nvSpPr>
                <p:cNvPr id="1476" name="Google Shape;1476;p7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77" name="Google Shape;1477;p7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81" name="Google Shape;1481;p7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2" name="Google Shape;1482;p76"/>
            <p:cNvGrpSpPr/>
            <p:nvPr/>
          </p:nvGrpSpPr>
          <p:grpSpPr>
            <a:xfrm>
              <a:off x="3875768" y="2846704"/>
              <a:ext cx="44796" cy="47366"/>
              <a:chOff x="3960625" y="2587825"/>
              <a:chExt cx="94050" cy="104125"/>
            </a:xfrm>
          </p:grpSpPr>
          <p:sp>
            <p:nvSpPr>
              <p:cNvPr id="1483" name="Google Shape;1483;p7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84" name="Google Shape;1484;p7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76"/>
            <p:cNvGrpSpPr/>
            <p:nvPr/>
          </p:nvGrpSpPr>
          <p:grpSpPr>
            <a:xfrm>
              <a:off x="3782759" y="2807162"/>
              <a:ext cx="82686" cy="85487"/>
              <a:chOff x="3765350" y="2500900"/>
              <a:chExt cx="173600" cy="187925"/>
            </a:xfrm>
          </p:grpSpPr>
          <p:sp>
            <p:nvSpPr>
              <p:cNvPr id="1486" name="Google Shape;1486;p7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87" name="Google Shape;1487;p7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76"/>
            <p:cNvGrpSpPr/>
            <p:nvPr/>
          </p:nvGrpSpPr>
          <p:grpSpPr>
            <a:xfrm>
              <a:off x="3775674" y="2798496"/>
              <a:ext cx="40545" cy="23564"/>
              <a:chOff x="3750475" y="2481850"/>
              <a:chExt cx="85125" cy="51800"/>
            </a:xfrm>
          </p:grpSpPr>
          <p:sp>
            <p:nvSpPr>
              <p:cNvPr id="1493" name="Google Shape;1493;p7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95" name="Google Shape;1495;p76"/>
            <p:cNvGrpSpPr/>
            <p:nvPr/>
          </p:nvGrpSpPr>
          <p:grpSpPr>
            <a:xfrm>
              <a:off x="3716946" y="2776024"/>
              <a:ext cx="81971" cy="76912"/>
              <a:chOff x="3627175" y="2432450"/>
              <a:chExt cx="172100" cy="169075"/>
            </a:xfrm>
          </p:grpSpPr>
          <p:sp>
            <p:nvSpPr>
              <p:cNvPr id="1496" name="Google Shape;1496;p7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498" name="Google Shape;1498;p7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499" name="Google Shape;1499;p76"/>
            <p:cNvGrpSpPr/>
            <p:nvPr/>
          </p:nvGrpSpPr>
          <p:grpSpPr>
            <a:xfrm>
              <a:off x="3685682" y="2845624"/>
              <a:ext cx="29311" cy="45055"/>
              <a:chOff x="3561536" y="2585450"/>
              <a:chExt cx="61539" cy="99045"/>
            </a:xfrm>
          </p:grpSpPr>
          <p:sp>
            <p:nvSpPr>
              <p:cNvPr id="1500" name="Google Shape;1500;p7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02" name="Google Shape;1502;p76"/>
            <p:cNvGrpSpPr/>
            <p:nvPr/>
          </p:nvGrpSpPr>
          <p:grpSpPr>
            <a:xfrm>
              <a:off x="3849905" y="2572252"/>
              <a:ext cx="74339" cy="119559"/>
              <a:chOff x="3906325" y="1984500"/>
              <a:chExt cx="156075" cy="262825"/>
            </a:xfrm>
          </p:grpSpPr>
          <p:sp>
            <p:nvSpPr>
              <p:cNvPr id="1503" name="Google Shape;1503;p7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04" name="Google Shape;1504;p7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76"/>
            <p:cNvGrpSpPr/>
            <p:nvPr/>
          </p:nvGrpSpPr>
          <p:grpSpPr>
            <a:xfrm>
              <a:off x="2654821" y="2414345"/>
              <a:ext cx="667570" cy="558731"/>
              <a:chOff x="1397225" y="1637375"/>
              <a:chExt cx="1401575" cy="1228250"/>
            </a:xfrm>
          </p:grpSpPr>
          <p:sp>
            <p:nvSpPr>
              <p:cNvPr id="1506" name="Google Shape;1506;p7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07" name="Google Shape;1507;p76"/>
              <p:cNvGrpSpPr/>
              <p:nvPr/>
            </p:nvGrpSpPr>
            <p:grpSpPr>
              <a:xfrm>
                <a:off x="1397225" y="1637375"/>
                <a:ext cx="1398775" cy="1228250"/>
                <a:chOff x="1397225" y="1637375"/>
                <a:chExt cx="1398775" cy="1228250"/>
              </a:xfrm>
            </p:grpSpPr>
            <p:sp>
              <p:nvSpPr>
                <p:cNvPr id="1508" name="Google Shape;1508;p7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 name="Google Shape;1510;p76"/>
            <p:cNvGrpSpPr/>
            <p:nvPr/>
          </p:nvGrpSpPr>
          <p:grpSpPr>
            <a:xfrm>
              <a:off x="3230417" y="3103734"/>
              <a:ext cx="282982" cy="280332"/>
              <a:chOff x="2605700" y="3152850"/>
              <a:chExt cx="594125" cy="616250"/>
            </a:xfrm>
          </p:grpSpPr>
          <p:sp>
            <p:nvSpPr>
              <p:cNvPr id="1511" name="Google Shape;1511;p7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12" name="Google Shape;1512;p7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13" name="Google Shape;1513;p76"/>
            <p:cNvGrpSpPr/>
            <p:nvPr/>
          </p:nvGrpSpPr>
          <p:grpSpPr>
            <a:xfrm>
              <a:off x="3265985" y="3226989"/>
              <a:ext cx="87151" cy="346202"/>
              <a:chOff x="2680375" y="3423800"/>
              <a:chExt cx="182975" cy="761050"/>
            </a:xfrm>
          </p:grpSpPr>
          <p:sp>
            <p:nvSpPr>
              <p:cNvPr id="1514" name="Google Shape;1514;p7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15" name="Google Shape;1515;p7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76"/>
            <p:cNvGrpSpPr/>
            <p:nvPr/>
          </p:nvGrpSpPr>
          <p:grpSpPr>
            <a:xfrm>
              <a:off x="3855466" y="3289811"/>
              <a:ext cx="112514" cy="94210"/>
              <a:chOff x="3918000" y="3561900"/>
              <a:chExt cx="236225" cy="207100"/>
            </a:xfrm>
          </p:grpSpPr>
          <p:sp>
            <p:nvSpPr>
              <p:cNvPr id="1517" name="Google Shape;1517;p7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18" name="Google Shape;1518;p7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7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22" name="Google Shape;1522;p76"/>
            <p:cNvGrpSpPr/>
            <p:nvPr/>
          </p:nvGrpSpPr>
          <p:grpSpPr>
            <a:xfrm>
              <a:off x="2905224" y="2311071"/>
              <a:ext cx="596721" cy="528992"/>
              <a:chOff x="1922950" y="1410350"/>
              <a:chExt cx="1252825" cy="1162875"/>
            </a:xfrm>
          </p:grpSpPr>
          <p:sp>
            <p:nvSpPr>
              <p:cNvPr id="1523" name="Google Shape;1523;p7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39" name="Google Shape;1539;p7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9" name="Google Shape;1559;p7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0" name="Google Shape;1560;p7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 name="Google Shape;1561;p76"/>
            <p:cNvGrpSpPr/>
            <p:nvPr/>
          </p:nvGrpSpPr>
          <p:grpSpPr>
            <a:xfrm>
              <a:off x="3280929" y="3294542"/>
              <a:ext cx="109894" cy="272224"/>
              <a:chOff x="2711750" y="3572300"/>
              <a:chExt cx="230725" cy="598425"/>
            </a:xfrm>
          </p:grpSpPr>
          <p:sp>
            <p:nvSpPr>
              <p:cNvPr id="1562" name="Google Shape;1562;p7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 name="Google Shape;1564;p7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 name="Google Shape;1565;p76"/>
            <p:cNvGrpSpPr/>
            <p:nvPr/>
          </p:nvGrpSpPr>
          <p:grpSpPr>
            <a:xfrm>
              <a:off x="3790439" y="2408636"/>
              <a:ext cx="73017" cy="75684"/>
              <a:chOff x="3781475" y="1624825"/>
              <a:chExt cx="153300" cy="166375"/>
            </a:xfrm>
          </p:grpSpPr>
          <p:sp>
            <p:nvSpPr>
              <p:cNvPr id="1566" name="Google Shape;1566;p7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0" name="Google Shape;1570;p7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 name="Google Shape;1577;p76"/>
            <p:cNvGrpSpPr/>
            <p:nvPr/>
          </p:nvGrpSpPr>
          <p:grpSpPr>
            <a:xfrm>
              <a:off x="4403342" y="3107749"/>
              <a:ext cx="316680" cy="101374"/>
              <a:chOff x="5068275" y="3161675"/>
              <a:chExt cx="664875" cy="222850"/>
            </a:xfrm>
          </p:grpSpPr>
          <p:sp>
            <p:nvSpPr>
              <p:cNvPr id="1578" name="Google Shape;1578;p7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 name="Google Shape;1582;p7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 name="Google Shape;1611;p76"/>
            <p:cNvGrpSpPr/>
            <p:nvPr/>
          </p:nvGrpSpPr>
          <p:grpSpPr>
            <a:xfrm>
              <a:off x="3697513" y="2707266"/>
              <a:ext cx="59549" cy="79733"/>
              <a:chOff x="3586375" y="2281300"/>
              <a:chExt cx="125025" cy="175275"/>
            </a:xfrm>
          </p:grpSpPr>
          <p:sp>
            <p:nvSpPr>
              <p:cNvPr id="1612" name="Google Shape;1612;p7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 name="Google Shape;1614;p7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5" name="Google Shape;1615;p76"/>
            <p:cNvGrpSpPr/>
            <p:nvPr/>
          </p:nvGrpSpPr>
          <p:grpSpPr>
            <a:xfrm>
              <a:off x="4513224" y="3221724"/>
              <a:ext cx="274563" cy="280321"/>
              <a:chOff x="5298975" y="3412225"/>
              <a:chExt cx="576450" cy="616225"/>
            </a:xfrm>
          </p:grpSpPr>
          <p:sp>
            <p:nvSpPr>
              <p:cNvPr id="1616" name="Google Shape;1616;p7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17" name="Google Shape;1617;p7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76"/>
            <p:cNvGrpSpPr/>
            <p:nvPr/>
          </p:nvGrpSpPr>
          <p:grpSpPr>
            <a:xfrm>
              <a:off x="4824403" y="3421846"/>
              <a:ext cx="110132" cy="130647"/>
              <a:chOff x="5952300" y="3852150"/>
              <a:chExt cx="231225" cy="287200"/>
            </a:xfrm>
          </p:grpSpPr>
          <p:sp>
            <p:nvSpPr>
              <p:cNvPr id="1619" name="Google Shape;1619;p7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1" name="Google Shape;1621;p7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 name="Google Shape;1629;p76"/>
            <p:cNvGrpSpPr/>
            <p:nvPr/>
          </p:nvGrpSpPr>
          <p:grpSpPr>
            <a:xfrm>
              <a:off x="4295710" y="3079670"/>
              <a:ext cx="14968" cy="27135"/>
              <a:chOff x="4842300" y="3099950"/>
              <a:chExt cx="31425" cy="59650"/>
            </a:xfrm>
          </p:grpSpPr>
          <p:sp>
            <p:nvSpPr>
              <p:cNvPr id="1630" name="Google Shape;1630;p7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 name="Google Shape;1634;p7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 name="Google Shape;1642;p76"/>
            <p:cNvGrpSpPr/>
            <p:nvPr/>
          </p:nvGrpSpPr>
          <p:grpSpPr>
            <a:xfrm>
              <a:off x="3831056" y="2816010"/>
              <a:ext cx="37378" cy="27612"/>
              <a:chOff x="3866750" y="2520350"/>
              <a:chExt cx="78475" cy="60700"/>
            </a:xfrm>
          </p:grpSpPr>
          <p:sp>
            <p:nvSpPr>
              <p:cNvPr id="1643" name="Google Shape;1643;p7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7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64" name="Google Shape;1664;p7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76" name="Google Shape;1676;p7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76"/>
            <p:cNvGrpSpPr/>
            <p:nvPr/>
          </p:nvGrpSpPr>
          <p:grpSpPr>
            <a:xfrm>
              <a:off x="3632736" y="3051591"/>
              <a:ext cx="63288" cy="45217"/>
              <a:chOff x="3450375" y="3038225"/>
              <a:chExt cx="132875" cy="99400"/>
            </a:xfrm>
          </p:grpSpPr>
          <p:sp>
            <p:nvSpPr>
              <p:cNvPr id="1690" name="Google Shape;1690;p7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 name="Google Shape;1692;p7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01" name="Google Shape;1701;p7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11" name="Google Shape;1711;p7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17" name="Google Shape;1717;p7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76"/>
          <p:cNvGrpSpPr/>
          <p:nvPr/>
        </p:nvGrpSpPr>
        <p:grpSpPr>
          <a:xfrm>
            <a:off x="719116" y="2850945"/>
            <a:ext cx="2622876" cy="1333540"/>
            <a:chOff x="238125" y="1038125"/>
            <a:chExt cx="7146800" cy="3633625"/>
          </a:xfrm>
        </p:grpSpPr>
        <p:sp>
          <p:nvSpPr>
            <p:cNvPr id="1728" name="Google Shape;1728;p7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76"/>
          <p:cNvGrpSpPr/>
          <p:nvPr/>
        </p:nvGrpSpPr>
        <p:grpSpPr>
          <a:xfrm>
            <a:off x="5834044" y="993055"/>
            <a:ext cx="2590840" cy="1380235"/>
            <a:chOff x="233350" y="949250"/>
            <a:chExt cx="7137300" cy="3802300"/>
          </a:xfrm>
        </p:grpSpPr>
        <p:sp>
          <p:nvSpPr>
            <p:cNvPr id="3301" name="Google Shape;3301;p7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76"/>
          <p:cNvGrpSpPr/>
          <p:nvPr/>
        </p:nvGrpSpPr>
        <p:grpSpPr>
          <a:xfrm>
            <a:off x="7648473" y="3037828"/>
            <a:ext cx="104231" cy="320340"/>
            <a:chOff x="7564426" y="3224343"/>
            <a:chExt cx="119985" cy="368801"/>
          </a:xfrm>
        </p:grpSpPr>
        <p:sp>
          <p:nvSpPr>
            <p:cNvPr id="3353" name="Google Shape;3353;p7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76"/>
          <p:cNvGrpSpPr/>
          <p:nvPr/>
        </p:nvGrpSpPr>
        <p:grpSpPr>
          <a:xfrm>
            <a:off x="7347962" y="3031929"/>
            <a:ext cx="189489" cy="332132"/>
            <a:chOff x="8370831" y="3202002"/>
            <a:chExt cx="218129" cy="382376"/>
          </a:xfrm>
        </p:grpSpPr>
        <p:sp>
          <p:nvSpPr>
            <p:cNvPr id="3356" name="Google Shape;3356;p7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76"/>
          <p:cNvGrpSpPr/>
          <p:nvPr/>
        </p:nvGrpSpPr>
        <p:grpSpPr>
          <a:xfrm>
            <a:off x="8071351" y="3443061"/>
            <a:ext cx="309429" cy="267000"/>
            <a:chOff x="6742064" y="3750480"/>
            <a:chExt cx="399315" cy="344560"/>
          </a:xfrm>
        </p:grpSpPr>
        <p:sp>
          <p:nvSpPr>
            <p:cNvPr id="3359" name="Google Shape;3359;p7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76"/>
          <p:cNvGrpSpPr/>
          <p:nvPr/>
        </p:nvGrpSpPr>
        <p:grpSpPr>
          <a:xfrm>
            <a:off x="7610370" y="3794109"/>
            <a:ext cx="180437" cy="281608"/>
            <a:chOff x="7248525" y="3739696"/>
            <a:chExt cx="230531" cy="359790"/>
          </a:xfrm>
        </p:grpSpPr>
        <p:sp>
          <p:nvSpPr>
            <p:cNvPr id="3362" name="Google Shape;3362;p7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76"/>
          <p:cNvGrpSpPr/>
          <p:nvPr/>
        </p:nvGrpSpPr>
        <p:grpSpPr>
          <a:xfrm>
            <a:off x="7856289" y="3437333"/>
            <a:ext cx="162896" cy="278710"/>
            <a:chOff x="7601242" y="3729267"/>
            <a:chExt cx="222566" cy="380803"/>
          </a:xfrm>
        </p:grpSpPr>
        <p:sp>
          <p:nvSpPr>
            <p:cNvPr id="3365" name="Google Shape;3365;p7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7" name="Google Shape;3367;p7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8" name="Google Shape;3368;p76"/>
          <p:cNvGrpSpPr/>
          <p:nvPr/>
        </p:nvGrpSpPr>
        <p:grpSpPr>
          <a:xfrm>
            <a:off x="7345935" y="3438473"/>
            <a:ext cx="193543" cy="275990"/>
            <a:chOff x="8304647" y="3738687"/>
            <a:chExt cx="225076" cy="320956"/>
          </a:xfrm>
        </p:grpSpPr>
        <p:sp>
          <p:nvSpPr>
            <p:cNvPr id="3369" name="Google Shape;3369;p7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76"/>
          <p:cNvGrpSpPr/>
          <p:nvPr/>
        </p:nvGrpSpPr>
        <p:grpSpPr>
          <a:xfrm>
            <a:off x="7618427" y="3438473"/>
            <a:ext cx="178492" cy="275990"/>
            <a:chOff x="8615101" y="3738687"/>
            <a:chExt cx="207573" cy="320956"/>
          </a:xfrm>
        </p:grpSpPr>
        <p:sp>
          <p:nvSpPr>
            <p:cNvPr id="3373" name="Google Shape;3373;p7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6" name="Google Shape;3376;p7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7" name="Google Shape;3377;p76"/>
          <p:cNvGrpSpPr/>
          <p:nvPr/>
        </p:nvGrpSpPr>
        <p:grpSpPr>
          <a:xfrm>
            <a:off x="6013132" y="3559961"/>
            <a:ext cx="557671" cy="511283"/>
            <a:chOff x="6015419" y="3716859"/>
            <a:chExt cx="557671" cy="511283"/>
          </a:xfrm>
        </p:grpSpPr>
        <p:sp>
          <p:nvSpPr>
            <p:cNvPr id="3378" name="Google Shape;3378;p7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9" name="Google Shape;3379;p76"/>
            <p:cNvGrpSpPr/>
            <p:nvPr/>
          </p:nvGrpSpPr>
          <p:grpSpPr>
            <a:xfrm>
              <a:off x="6036094" y="3716980"/>
              <a:ext cx="529860" cy="510468"/>
              <a:chOff x="6036094" y="3716980"/>
              <a:chExt cx="529860" cy="510468"/>
            </a:xfrm>
          </p:grpSpPr>
          <p:sp>
            <p:nvSpPr>
              <p:cNvPr id="3380" name="Google Shape;3380;p7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0" name="Google Shape;3390;p76"/>
          <p:cNvGrpSpPr/>
          <p:nvPr/>
        </p:nvGrpSpPr>
        <p:grpSpPr>
          <a:xfrm>
            <a:off x="6642017" y="2916730"/>
            <a:ext cx="576302" cy="511871"/>
            <a:chOff x="6644304" y="3073628"/>
            <a:chExt cx="576302" cy="511871"/>
          </a:xfrm>
        </p:grpSpPr>
        <p:sp>
          <p:nvSpPr>
            <p:cNvPr id="3391" name="Google Shape;3391;p7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2" name="Google Shape;3392;p76"/>
            <p:cNvGrpSpPr/>
            <p:nvPr/>
          </p:nvGrpSpPr>
          <p:grpSpPr>
            <a:xfrm>
              <a:off x="6712169" y="3085440"/>
              <a:ext cx="481622" cy="494913"/>
              <a:chOff x="6712169" y="3085440"/>
              <a:chExt cx="481622" cy="494913"/>
            </a:xfrm>
          </p:grpSpPr>
          <p:sp>
            <p:nvSpPr>
              <p:cNvPr id="3393" name="Google Shape;3393;p7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8" name="Google Shape;3398;p7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1" name="Google Shape;3401;p7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2" name="Google Shape;3402;p76"/>
          <p:cNvGrpSpPr/>
          <p:nvPr/>
        </p:nvGrpSpPr>
        <p:grpSpPr>
          <a:xfrm>
            <a:off x="6649868" y="3559725"/>
            <a:ext cx="560631" cy="511352"/>
            <a:chOff x="6652154" y="3716623"/>
            <a:chExt cx="560631" cy="511352"/>
          </a:xfrm>
        </p:grpSpPr>
        <p:sp>
          <p:nvSpPr>
            <p:cNvPr id="3403" name="Google Shape;3403;p7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4" name="Google Shape;3404;p76"/>
            <p:cNvGrpSpPr/>
            <p:nvPr/>
          </p:nvGrpSpPr>
          <p:grpSpPr>
            <a:xfrm>
              <a:off x="6669657" y="3716715"/>
              <a:ext cx="466779" cy="464290"/>
              <a:chOff x="6669657" y="3716715"/>
              <a:chExt cx="466779" cy="464290"/>
            </a:xfrm>
          </p:grpSpPr>
          <p:sp>
            <p:nvSpPr>
              <p:cNvPr id="3405" name="Google Shape;3405;p7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8" name="Google Shape;3418;p76"/>
          <p:cNvGrpSpPr/>
          <p:nvPr/>
        </p:nvGrpSpPr>
        <p:grpSpPr>
          <a:xfrm>
            <a:off x="7843959" y="3841134"/>
            <a:ext cx="187557" cy="187557"/>
            <a:chOff x="8565775" y="671075"/>
            <a:chExt cx="441000" cy="441000"/>
          </a:xfrm>
        </p:grpSpPr>
        <p:sp>
          <p:nvSpPr>
            <p:cNvPr id="3419" name="Google Shape;3419;p7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1" name="Google Shape;3421;p7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3" name="Google Shape;3423;p76"/>
          <p:cNvGrpSpPr/>
          <p:nvPr/>
        </p:nvGrpSpPr>
        <p:grpSpPr>
          <a:xfrm>
            <a:off x="5997814" y="2919352"/>
            <a:ext cx="587871" cy="512373"/>
            <a:chOff x="6000100" y="3076250"/>
            <a:chExt cx="587871" cy="512373"/>
          </a:xfrm>
        </p:grpSpPr>
        <p:sp>
          <p:nvSpPr>
            <p:cNvPr id="3424" name="Google Shape;3424;p7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5" name="Google Shape;3425;p76"/>
            <p:cNvGrpSpPr/>
            <p:nvPr/>
          </p:nvGrpSpPr>
          <p:grpSpPr>
            <a:xfrm>
              <a:off x="6031360" y="3076713"/>
              <a:ext cx="539107" cy="480965"/>
              <a:chOff x="6031360" y="3076713"/>
              <a:chExt cx="539107" cy="480965"/>
            </a:xfrm>
          </p:grpSpPr>
          <p:sp>
            <p:nvSpPr>
              <p:cNvPr id="3426" name="Google Shape;3426;p7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3" name="Google Shape;3433;p76"/>
          <p:cNvGrpSpPr/>
          <p:nvPr/>
        </p:nvGrpSpPr>
        <p:grpSpPr>
          <a:xfrm>
            <a:off x="3369305" y="938716"/>
            <a:ext cx="2310381" cy="1488888"/>
            <a:chOff x="229225" y="549050"/>
            <a:chExt cx="7161750" cy="4615275"/>
          </a:xfrm>
        </p:grpSpPr>
        <p:sp>
          <p:nvSpPr>
            <p:cNvPr id="3434" name="Google Shape;3434;p7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76"/>
          <p:cNvGrpSpPr/>
          <p:nvPr/>
        </p:nvGrpSpPr>
        <p:grpSpPr>
          <a:xfrm>
            <a:off x="3514723" y="2830563"/>
            <a:ext cx="2310282" cy="1374222"/>
            <a:chOff x="238125" y="732525"/>
            <a:chExt cx="7130500" cy="4241425"/>
          </a:xfrm>
        </p:grpSpPr>
        <p:sp>
          <p:nvSpPr>
            <p:cNvPr id="3552" name="Google Shape;3552;p7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9" name="Shape 3669"/>
        <p:cNvGrpSpPr/>
        <p:nvPr/>
      </p:nvGrpSpPr>
      <p:grpSpPr>
        <a:xfrm>
          <a:off x="0" y="0"/>
          <a:ext cx="0" cy="0"/>
          <a:chOff x="0" y="0"/>
          <a:chExt cx="0" cy="0"/>
        </a:xfrm>
      </p:grpSpPr>
      <p:grpSp>
        <p:nvGrpSpPr>
          <p:cNvPr id="3670" name="Google Shape;3670;p77"/>
          <p:cNvGrpSpPr/>
          <p:nvPr/>
        </p:nvGrpSpPr>
        <p:grpSpPr>
          <a:xfrm>
            <a:off x="725414" y="969763"/>
            <a:ext cx="2507799" cy="206239"/>
            <a:chOff x="106648" y="895722"/>
            <a:chExt cx="4481413" cy="374300"/>
          </a:xfrm>
        </p:grpSpPr>
        <p:grpSp>
          <p:nvGrpSpPr>
            <p:cNvPr id="3671" name="Google Shape;3671;p77"/>
            <p:cNvGrpSpPr/>
            <p:nvPr/>
          </p:nvGrpSpPr>
          <p:grpSpPr>
            <a:xfrm>
              <a:off x="2233276" y="895722"/>
              <a:ext cx="1082667" cy="223591"/>
              <a:chOff x="4808316" y="2800065"/>
              <a:chExt cx="1999386" cy="412910"/>
            </a:xfrm>
          </p:grpSpPr>
          <p:sp>
            <p:nvSpPr>
              <p:cNvPr id="3672" name="Google Shape;3672;p7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3" name="Google Shape;3673;p77"/>
              <p:cNvGrpSpPr/>
              <p:nvPr/>
            </p:nvGrpSpPr>
            <p:grpSpPr>
              <a:xfrm>
                <a:off x="4808316" y="2800065"/>
                <a:ext cx="92400" cy="411825"/>
                <a:chOff x="845575" y="2563700"/>
                <a:chExt cx="92400" cy="411825"/>
              </a:xfrm>
            </p:grpSpPr>
            <p:cxnSp>
              <p:nvCxnSpPr>
                <p:cNvPr id="3674" name="Google Shape;3674;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75" name="Google Shape;3675;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6" name="Google Shape;3676;p77"/>
            <p:cNvGrpSpPr/>
            <p:nvPr/>
          </p:nvGrpSpPr>
          <p:grpSpPr>
            <a:xfrm>
              <a:off x="106648" y="895722"/>
              <a:ext cx="1088401" cy="223591"/>
              <a:chOff x="881025" y="2800065"/>
              <a:chExt cx="2009975" cy="412910"/>
            </a:xfrm>
          </p:grpSpPr>
          <p:sp>
            <p:nvSpPr>
              <p:cNvPr id="3677" name="Google Shape;3677;p7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8" name="Google Shape;3678;p77"/>
              <p:cNvGrpSpPr/>
              <p:nvPr/>
            </p:nvGrpSpPr>
            <p:grpSpPr>
              <a:xfrm>
                <a:off x="881025" y="2800065"/>
                <a:ext cx="92400" cy="411825"/>
                <a:chOff x="845575" y="2563700"/>
                <a:chExt cx="92400" cy="411825"/>
              </a:xfrm>
            </p:grpSpPr>
            <p:cxnSp>
              <p:nvCxnSpPr>
                <p:cNvPr id="3679" name="Google Shape;3679;p7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80" name="Google Shape;3680;p7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1" name="Google Shape;3681;p77"/>
            <p:cNvGrpSpPr/>
            <p:nvPr/>
          </p:nvGrpSpPr>
          <p:grpSpPr>
            <a:xfrm>
              <a:off x="1172346" y="1047018"/>
              <a:ext cx="1083151" cy="223003"/>
              <a:chOff x="2849073" y="3079467"/>
              <a:chExt cx="2000279" cy="411825"/>
            </a:xfrm>
          </p:grpSpPr>
          <p:sp>
            <p:nvSpPr>
              <p:cNvPr id="3682" name="Google Shape;3682;p7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3" name="Google Shape;3683;p77"/>
              <p:cNvGrpSpPr/>
              <p:nvPr/>
            </p:nvGrpSpPr>
            <p:grpSpPr>
              <a:xfrm rot="10800000">
                <a:off x="2849073" y="3079467"/>
                <a:ext cx="92400" cy="411825"/>
                <a:chOff x="2070100" y="2563700"/>
                <a:chExt cx="92400" cy="411825"/>
              </a:xfrm>
            </p:grpSpPr>
            <p:cxnSp>
              <p:nvCxnSpPr>
                <p:cNvPr id="3684" name="Google Shape;3684;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85" name="Google Shape;3685;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6" name="Google Shape;3686;p77"/>
            <p:cNvGrpSpPr/>
            <p:nvPr/>
          </p:nvGrpSpPr>
          <p:grpSpPr>
            <a:xfrm>
              <a:off x="3290132" y="1047018"/>
              <a:ext cx="1297929" cy="223003"/>
              <a:chOff x="6760035" y="3079467"/>
              <a:chExt cx="2396914" cy="411825"/>
            </a:xfrm>
          </p:grpSpPr>
          <p:sp>
            <p:nvSpPr>
              <p:cNvPr id="3687" name="Google Shape;3687;p7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8" name="Google Shape;3688;p77"/>
              <p:cNvGrpSpPr/>
              <p:nvPr/>
            </p:nvGrpSpPr>
            <p:grpSpPr>
              <a:xfrm rot="10800000">
                <a:off x="6760035" y="3079467"/>
                <a:ext cx="92400" cy="411825"/>
                <a:chOff x="2070100" y="2563700"/>
                <a:chExt cx="92400" cy="411825"/>
              </a:xfrm>
            </p:grpSpPr>
            <p:cxnSp>
              <p:nvCxnSpPr>
                <p:cNvPr id="3689" name="Google Shape;3689;p7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90" name="Google Shape;3690;p7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91" name="Google Shape;3691;p77"/>
          <p:cNvGrpSpPr/>
          <p:nvPr/>
        </p:nvGrpSpPr>
        <p:grpSpPr>
          <a:xfrm>
            <a:off x="2143176" y="3369134"/>
            <a:ext cx="1086701" cy="799429"/>
            <a:chOff x="2183288" y="3555572"/>
            <a:chExt cx="1136241" cy="835873"/>
          </a:xfrm>
        </p:grpSpPr>
        <p:sp>
          <p:nvSpPr>
            <p:cNvPr id="3692" name="Google Shape;3692;p7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3" name="Google Shape;3693;p77"/>
            <p:cNvGrpSpPr/>
            <p:nvPr/>
          </p:nvGrpSpPr>
          <p:grpSpPr>
            <a:xfrm>
              <a:off x="2205895" y="3637269"/>
              <a:ext cx="1089848" cy="724993"/>
              <a:chOff x="2205895" y="3637269"/>
              <a:chExt cx="1089848" cy="724993"/>
            </a:xfrm>
          </p:grpSpPr>
          <p:sp>
            <p:nvSpPr>
              <p:cNvPr id="3694" name="Google Shape;3694;p7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0" name="Google Shape;3700;p7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1" name="Google Shape;3701;p7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02" name="Google Shape;3702;p77"/>
            <p:cNvGrpSpPr/>
            <p:nvPr/>
          </p:nvGrpSpPr>
          <p:grpSpPr>
            <a:xfrm>
              <a:off x="3173850" y="3779426"/>
              <a:ext cx="145679" cy="70048"/>
              <a:chOff x="3173850" y="3779426"/>
              <a:chExt cx="145679" cy="70048"/>
            </a:xfrm>
          </p:grpSpPr>
          <p:cxnSp>
            <p:nvCxnSpPr>
              <p:cNvPr id="3703" name="Google Shape;3703;p7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04" name="Google Shape;3704;p7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77"/>
            <p:cNvGrpSpPr/>
            <p:nvPr/>
          </p:nvGrpSpPr>
          <p:grpSpPr>
            <a:xfrm>
              <a:off x="2183288" y="4139483"/>
              <a:ext cx="145133" cy="70048"/>
              <a:chOff x="2183288" y="4139483"/>
              <a:chExt cx="145133" cy="70048"/>
            </a:xfrm>
          </p:grpSpPr>
          <p:cxnSp>
            <p:nvCxnSpPr>
              <p:cNvPr id="3706" name="Google Shape;3706;p7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07" name="Google Shape;3707;p7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8" name="Google Shape;3708;p7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9" name="Google Shape;3709;p7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10" name="Google Shape;3710;p77"/>
            <p:cNvGrpSpPr/>
            <p:nvPr/>
          </p:nvGrpSpPr>
          <p:grpSpPr>
            <a:xfrm>
              <a:off x="2943836" y="4268886"/>
              <a:ext cx="60717" cy="122559"/>
              <a:chOff x="2943836" y="4268886"/>
              <a:chExt cx="60717" cy="122559"/>
            </a:xfrm>
          </p:grpSpPr>
          <p:sp>
            <p:nvSpPr>
              <p:cNvPr id="3711" name="Google Shape;3711;p7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2" name="Google Shape;3712;p7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13" name="Google Shape;3713;p77"/>
          <p:cNvGrpSpPr/>
          <p:nvPr/>
        </p:nvGrpSpPr>
        <p:grpSpPr>
          <a:xfrm>
            <a:off x="3406121" y="1290134"/>
            <a:ext cx="1675870" cy="758251"/>
            <a:chOff x="3530532" y="1496185"/>
            <a:chExt cx="1562000" cy="706730"/>
          </a:xfrm>
        </p:grpSpPr>
        <p:cxnSp>
          <p:nvCxnSpPr>
            <p:cNvPr id="3714" name="Google Shape;3714;p7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15" name="Google Shape;3715;p77"/>
            <p:cNvGrpSpPr/>
            <p:nvPr/>
          </p:nvGrpSpPr>
          <p:grpSpPr>
            <a:xfrm>
              <a:off x="3530532" y="1496185"/>
              <a:ext cx="323430" cy="463587"/>
              <a:chOff x="3530532" y="1496185"/>
              <a:chExt cx="323430" cy="463587"/>
            </a:xfrm>
          </p:grpSpPr>
          <p:grpSp>
            <p:nvGrpSpPr>
              <p:cNvPr id="3716" name="Google Shape;3716;p77"/>
              <p:cNvGrpSpPr/>
              <p:nvPr/>
            </p:nvGrpSpPr>
            <p:grpSpPr>
              <a:xfrm>
                <a:off x="3567462" y="1496185"/>
                <a:ext cx="286500" cy="361376"/>
                <a:chOff x="3567462" y="1496185"/>
                <a:chExt cx="286500" cy="361376"/>
              </a:xfrm>
            </p:grpSpPr>
            <p:cxnSp>
              <p:nvCxnSpPr>
                <p:cNvPr id="3717" name="Google Shape;3717;p7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18" name="Google Shape;3718;p7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9" name="Google Shape;3719;p7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77"/>
            <p:cNvGrpSpPr/>
            <p:nvPr/>
          </p:nvGrpSpPr>
          <p:grpSpPr>
            <a:xfrm>
              <a:off x="3891569" y="1779209"/>
              <a:ext cx="323945" cy="423706"/>
              <a:chOff x="3891569" y="1779209"/>
              <a:chExt cx="323945" cy="423706"/>
            </a:xfrm>
          </p:grpSpPr>
          <p:grpSp>
            <p:nvGrpSpPr>
              <p:cNvPr id="3721" name="Google Shape;3721;p77"/>
              <p:cNvGrpSpPr/>
              <p:nvPr/>
            </p:nvGrpSpPr>
            <p:grpSpPr>
              <a:xfrm>
                <a:off x="3929014" y="1881638"/>
                <a:ext cx="286500" cy="321278"/>
                <a:chOff x="3929014" y="1881638"/>
                <a:chExt cx="286500" cy="321278"/>
              </a:xfrm>
            </p:grpSpPr>
            <p:cxnSp>
              <p:nvCxnSpPr>
                <p:cNvPr id="3722" name="Google Shape;3722;p7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23" name="Google Shape;3723;p7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4" name="Google Shape;3724;p7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77"/>
            <p:cNvGrpSpPr/>
            <p:nvPr/>
          </p:nvGrpSpPr>
          <p:grpSpPr>
            <a:xfrm>
              <a:off x="4252606" y="1496185"/>
              <a:ext cx="324721" cy="463587"/>
              <a:chOff x="4252606" y="1496185"/>
              <a:chExt cx="324721" cy="463587"/>
            </a:xfrm>
          </p:grpSpPr>
          <p:grpSp>
            <p:nvGrpSpPr>
              <p:cNvPr id="3726" name="Google Shape;3726;p77"/>
              <p:cNvGrpSpPr/>
              <p:nvPr/>
            </p:nvGrpSpPr>
            <p:grpSpPr>
              <a:xfrm>
                <a:off x="4290828" y="1496185"/>
                <a:ext cx="286500" cy="361376"/>
                <a:chOff x="4290828" y="1496185"/>
                <a:chExt cx="286500" cy="361376"/>
              </a:xfrm>
            </p:grpSpPr>
            <p:cxnSp>
              <p:nvCxnSpPr>
                <p:cNvPr id="3727" name="Google Shape;3727;p7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28" name="Google Shape;3728;p7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9" name="Google Shape;3729;p7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77"/>
            <p:cNvGrpSpPr/>
            <p:nvPr/>
          </p:nvGrpSpPr>
          <p:grpSpPr>
            <a:xfrm>
              <a:off x="4613643" y="1763716"/>
              <a:ext cx="325308" cy="439200"/>
              <a:chOff x="4613643" y="1763716"/>
              <a:chExt cx="325308" cy="439200"/>
            </a:xfrm>
          </p:grpSpPr>
          <p:grpSp>
            <p:nvGrpSpPr>
              <p:cNvPr id="3731" name="Google Shape;3731;p77"/>
              <p:cNvGrpSpPr/>
              <p:nvPr/>
            </p:nvGrpSpPr>
            <p:grpSpPr>
              <a:xfrm>
                <a:off x="4652451" y="1879538"/>
                <a:ext cx="286500" cy="323378"/>
                <a:chOff x="4652451" y="1879538"/>
                <a:chExt cx="286500" cy="323378"/>
              </a:xfrm>
            </p:grpSpPr>
            <p:cxnSp>
              <p:nvCxnSpPr>
                <p:cNvPr id="3732" name="Google Shape;3732;p7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33" name="Google Shape;3733;p7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4" name="Google Shape;3734;p7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5" name="Google Shape;3735;p77"/>
          <p:cNvGrpSpPr/>
          <p:nvPr/>
        </p:nvGrpSpPr>
        <p:grpSpPr>
          <a:xfrm>
            <a:off x="3417981" y="2143759"/>
            <a:ext cx="1652173" cy="391517"/>
            <a:chOff x="3512551" y="2358270"/>
            <a:chExt cx="1597383" cy="378533"/>
          </a:xfrm>
        </p:grpSpPr>
        <p:cxnSp>
          <p:nvCxnSpPr>
            <p:cNvPr id="3736" name="Google Shape;3736;p77"/>
            <p:cNvCxnSpPr>
              <a:stCxn id="3737" idx="6"/>
              <a:endCxn id="373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39" name="Google Shape;3739;p77"/>
            <p:cNvGrpSpPr/>
            <p:nvPr/>
          </p:nvGrpSpPr>
          <p:grpSpPr>
            <a:xfrm>
              <a:off x="3512551" y="2358270"/>
              <a:ext cx="225647" cy="307714"/>
              <a:chOff x="2182679" y="2004714"/>
              <a:chExt cx="792300" cy="1080458"/>
            </a:xfrm>
          </p:grpSpPr>
          <p:cxnSp>
            <p:nvCxnSpPr>
              <p:cNvPr id="3740" name="Google Shape;3740;p77"/>
              <p:cNvCxnSpPr>
                <a:stCxn id="374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37" name="Google Shape;3737;p7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77"/>
            <p:cNvGrpSpPr/>
            <p:nvPr/>
          </p:nvGrpSpPr>
          <p:grpSpPr>
            <a:xfrm>
              <a:off x="3969644" y="2440153"/>
              <a:ext cx="225853" cy="296651"/>
              <a:chOff x="3775710" y="1729289"/>
              <a:chExt cx="136500" cy="179289"/>
            </a:xfrm>
          </p:grpSpPr>
          <p:cxnSp>
            <p:nvCxnSpPr>
              <p:cNvPr id="3743" name="Google Shape;3743;p7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44" name="Google Shape;3744;p7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77"/>
            <p:cNvGrpSpPr/>
            <p:nvPr/>
          </p:nvGrpSpPr>
          <p:grpSpPr>
            <a:xfrm>
              <a:off x="4427051" y="2358270"/>
              <a:ext cx="225647" cy="307714"/>
              <a:chOff x="5393704" y="2004714"/>
              <a:chExt cx="792300" cy="1080458"/>
            </a:xfrm>
          </p:grpSpPr>
          <p:cxnSp>
            <p:nvCxnSpPr>
              <p:cNvPr id="3747" name="Google Shape;3747;p77"/>
              <p:cNvCxnSpPr>
                <a:stCxn id="374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49" name="Google Shape;3749;p7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77"/>
            <p:cNvGrpSpPr/>
            <p:nvPr/>
          </p:nvGrpSpPr>
          <p:grpSpPr>
            <a:xfrm>
              <a:off x="4884287" y="2440252"/>
              <a:ext cx="225647" cy="296532"/>
              <a:chOff x="6999166" y="2292572"/>
              <a:chExt cx="792300" cy="1041192"/>
            </a:xfrm>
          </p:grpSpPr>
          <p:cxnSp>
            <p:nvCxnSpPr>
              <p:cNvPr id="3751" name="Google Shape;3751;p7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38" name="Google Shape;3738;p7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3" name="Google Shape;3753;p77"/>
          <p:cNvGrpSpPr/>
          <p:nvPr/>
        </p:nvGrpSpPr>
        <p:grpSpPr>
          <a:xfrm>
            <a:off x="6838789" y="979959"/>
            <a:ext cx="1581844" cy="732818"/>
            <a:chOff x="634175" y="2986275"/>
            <a:chExt cx="3147949" cy="1458344"/>
          </a:xfrm>
        </p:grpSpPr>
        <p:cxnSp>
          <p:nvCxnSpPr>
            <p:cNvPr id="3754" name="Google Shape;3754;p77"/>
            <p:cNvCxnSpPr>
              <a:stCxn id="3755" idx="4"/>
              <a:endCxn id="375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757" name="Google Shape;3757;p77"/>
            <p:cNvCxnSpPr>
              <a:stCxn id="3756" idx="0"/>
              <a:endCxn id="375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59" name="Google Shape;3759;p77"/>
            <p:cNvCxnSpPr>
              <a:stCxn id="3758" idx="4"/>
              <a:endCxn id="376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61" name="Google Shape;3761;p77"/>
            <p:cNvCxnSpPr>
              <a:stCxn id="3760" idx="0"/>
              <a:endCxn id="376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762" name="Google Shape;3762;p7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58" name="Google Shape;3758;p7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55" name="Google Shape;3755;p7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60" name="Google Shape;3760;p7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56" name="Google Shape;3756;p7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763" name="Google Shape;3763;p77"/>
          <p:cNvGrpSpPr/>
          <p:nvPr/>
        </p:nvGrpSpPr>
        <p:grpSpPr>
          <a:xfrm>
            <a:off x="3406504" y="2674269"/>
            <a:ext cx="1675128" cy="313674"/>
            <a:chOff x="998425" y="1182125"/>
            <a:chExt cx="1065400" cy="199500"/>
          </a:xfrm>
        </p:grpSpPr>
        <p:sp>
          <p:nvSpPr>
            <p:cNvPr id="3764" name="Google Shape;3764;p7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9" name="Google Shape;3769;p77"/>
          <p:cNvGrpSpPr/>
          <p:nvPr/>
        </p:nvGrpSpPr>
        <p:grpSpPr>
          <a:xfrm>
            <a:off x="3406503" y="3630235"/>
            <a:ext cx="1675129" cy="525345"/>
            <a:chOff x="5194708" y="3484366"/>
            <a:chExt cx="3148148" cy="987304"/>
          </a:xfrm>
        </p:grpSpPr>
        <p:grpSp>
          <p:nvGrpSpPr>
            <p:cNvPr id="3770" name="Google Shape;3770;p77"/>
            <p:cNvGrpSpPr/>
            <p:nvPr/>
          </p:nvGrpSpPr>
          <p:grpSpPr>
            <a:xfrm>
              <a:off x="7531521" y="3484366"/>
              <a:ext cx="811335" cy="987304"/>
              <a:chOff x="3379425" y="1617275"/>
              <a:chExt cx="1090650" cy="1327200"/>
            </a:xfrm>
          </p:grpSpPr>
          <p:sp>
            <p:nvSpPr>
              <p:cNvPr id="3771" name="Google Shape;3771;p7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77"/>
            <p:cNvGrpSpPr/>
            <p:nvPr/>
          </p:nvGrpSpPr>
          <p:grpSpPr>
            <a:xfrm>
              <a:off x="6752546" y="3484366"/>
              <a:ext cx="811428" cy="987304"/>
              <a:chOff x="2332275" y="1617275"/>
              <a:chExt cx="1090775" cy="1327200"/>
            </a:xfrm>
          </p:grpSpPr>
          <p:sp>
            <p:nvSpPr>
              <p:cNvPr id="3775" name="Google Shape;3775;p7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77"/>
            <p:cNvGrpSpPr/>
            <p:nvPr/>
          </p:nvGrpSpPr>
          <p:grpSpPr>
            <a:xfrm>
              <a:off x="5973664" y="3484366"/>
              <a:ext cx="811335" cy="987304"/>
              <a:chOff x="1285250" y="1617275"/>
              <a:chExt cx="1090650" cy="1327200"/>
            </a:xfrm>
          </p:grpSpPr>
          <p:sp>
            <p:nvSpPr>
              <p:cNvPr id="3779" name="Google Shape;3779;p7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77"/>
            <p:cNvGrpSpPr/>
            <p:nvPr/>
          </p:nvGrpSpPr>
          <p:grpSpPr>
            <a:xfrm>
              <a:off x="5194708" y="3484366"/>
              <a:ext cx="811409" cy="987304"/>
              <a:chOff x="238125" y="1617275"/>
              <a:chExt cx="1090750" cy="1327200"/>
            </a:xfrm>
          </p:grpSpPr>
          <p:sp>
            <p:nvSpPr>
              <p:cNvPr id="3783" name="Google Shape;3783;p7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6" name="Google Shape;3786;p77"/>
          <p:cNvGrpSpPr/>
          <p:nvPr/>
        </p:nvGrpSpPr>
        <p:grpSpPr>
          <a:xfrm>
            <a:off x="6840188" y="2276124"/>
            <a:ext cx="1579046" cy="522230"/>
            <a:chOff x="6853641" y="2534077"/>
            <a:chExt cx="1515545" cy="501229"/>
          </a:xfrm>
        </p:grpSpPr>
        <p:grpSp>
          <p:nvGrpSpPr>
            <p:cNvPr id="3787" name="Google Shape;3787;p77"/>
            <p:cNvGrpSpPr/>
            <p:nvPr/>
          </p:nvGrpSpPr>
          <p:grpSpPr>
            <a:xfrm>
              <a:off x="6853641" y="2618923"/>
              <a:ext cx="1515545" cy="324556"/>
              <a:chOff x="6853641" y="2618923"/>
              <a:chExt cx="1515545" cy="324556"/>
            </a:xfrm>
          </p:grpSpPr>
          <p:sp>
            <p:nvSpPr>
              <p:cNvPr id="3788" name="Google Shape;3788;p7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3" name="Google Shape;3793;p7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77"/>
          <p:cNvGrpSpPr/>
          <p:nvPr/>
        </p:nvGrpSpPr>
        <p:grpSpPr>
          <a:xfrm>
            <a:off x="3435080" y="3151165"/>
            <a:ext cx="1617976" cy="346616"/>
            <a:chOff x="1808063" y="4294338"/>
            <a:chExt cx="3370782" cy="721817"/>
          </a:xfrm>
        </p:grpSpPr>
        <p:sp>
          <p:nvSpPr>
            <p:cNvPr id="3799" name="Google Shape;3799;p7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77"/>
          <p:cNvGrpSpPr/>
          <p:nvPr/>
        </p:nvGrpSpPr>
        <p:grpSpPr>
          <a:xfrm>
            <a:off x="5261076" y="3817915"/>
            <a:ext cx="1417067" cy="350605"/>
            <a:chOff x="4234950" y="2101012"/>
            <a:chExt cx="4219974" cy="1044090"/>
          </a:xfrm>
        </p:grpSpPr>
        <p:sp>
          <p:nvSpPr>
            <p:cNvPr id="3810" name="Google Shape;3810;p7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77"/>
          <p:cNvGrpSpPr/>
          <p:nvPr/>
        </p:nvGrpSpPr>
        <p:grpSpPr>
          <a:xfrm>
            <a:off x="6836548" y="1808672"/>
            <a:ext cx="1586327" cy="371557"/>
            <a:chOff x="1247650" y="2075423"/>
            <a:chExt cx="6648477" cy="1557238"/>
          </a:xfrm>
        </p:grpSpPr>
        <p:sp>
          <p:nvSpPr>
            <p:cNvPr id="3827" name="Google Shape;3827;p7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77"/>
          <p:cNvGrpSpPr/>
          <p:nvPr/>
        </p:nvGrpSpPr>
        <p:grpSpPr>
          <a:xfrm>
            <a:off x="5267818" y="961862"/>
            <a:ext cx="1415601" cy="1648533"/>
            <a:chOff x="1839112" y="2209163"/>
            <a:chExt cx="1918159" cy="2233784"/>
          </a:xfrm>
        </p:grpSpPr>
        <p:sp>
          <p:nvSpPr>
            <p:cNvPr id="3834" name="Google Shape;3834;p7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37" name="Google Shape;3837;p77"/>
            <p:cNvCxnSpPr>
              <a:stCxn id="3834" idx="6"/>
              <a:endCxn id="383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38" name="Google Shape;3838;p77"/>
            <p:cNvCxnSpPr>
              <a:stCxn id="3835" idx="4"/>
              <a:endCxn id="383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40" name="Google Shape;3840;p77"/>
            <p:cNvCxnSpPr>
              <a:stCxn id="3839" idx="6"/>
              <a:endCxn id="383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41" name="Google Shape;3841;p77"/>
            <p:cNvCxnSpPr>
              <a:stCxn id="3836" idx="4"/>
              <a:endCxn id="384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39" name="Google Shape;3839;p7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44" name="Google Shape;3844;p77"/>
            <p:cNvCxnSpPr>
              <a:endCxn id="384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845" name="Google Shape;3845;p77"/>
          <p:cNvGrpSpPr/>
          <p:nvPr/>
        </p:nvGrpSpPr>
        <p:grpSpPr>
          <a:xfrm>
            <a:off x="3425084" y="979946"/>
            <a:ext cx="1637968" cy="154942"/>
            <a:chOff x="238125" y="2506075"/>
            <a:chExt cx="7115411" cy="673075"/>
          </a:xfrm>
        </p:grpSpPr>
        <p:sp>
          <p:nvSpPr>
            <p:cNvPr id="3846" name="Google Shape;3846;p7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77"/>
          <p:cNvGrpSpPr/>
          <p:nvPr/>
        </p:nvGrpSpPr>
        <p:grpSpPr>
          <a:xfrm>
            <a:off x="1965820" y="1294664"/>
            <a:ext cx="1262932" cy="785408"/>
            <a:chOff x="548861" y="389676"/>
            <a:chExt cx="3843371" cy="2390163"/>
          </a:xfrm>
        </p:grpSpPr>
        <p:cxnSp>
          <p:nvCxnSpPr>
            <p:cNvPr id="3852" name="Google Shape;3852;p7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3" name="Google Shape;3853;p7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4" name="Google Shape;3854;p7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55" name="Google Shape;3855;p7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856" name="Google Shape;3856;p7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857" name="Google Shape;3857;p7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58" name="Google Shape;3858;p7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859" name="Google Shape;3859;p7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77"/>
          <p:cNvGrpSpPr/>
          <p:nvPr/>
        </p:nvGrpSpPr>
        <p:grpSpPr>
          <a:xfrm>
            <a:off x="753952" y="2401541"/>
            <a:ext cx="1412054" cy="633562"/>
            <a:chOff x="1187400" y="2529299"/>
            <a:chExt cx="6769193" cy="2241903"/>
          </a:xfrm>
        </p:grpSpPr>
        <p:sp>
          <p:nvSpPr>
            <p:cNvPr id="3866" name="Google Shape;3866;p7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67" name="Google Shape;3867;p7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68" name="Google Shape;3868;p7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69" name="Google Shape;3869;p7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0" name="Google Shape;3870;p7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1" name="Google Shape;3871;p7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72" name="Google Shape;3872;p7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873" name="Google Shape;3873;p77"/>
            <p:cNvCxnSpPr>
              <a:stCxn id="3866" idx="2"/>
              <a:endCxn id="386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4" name="Google Shape;3874;p77"/>
            <p:cNvCxnSpPr>
              <a:stCxn id="3868" idx="0"/>
              <a:endCxn id="386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5" name="Google Shape;3875;p77"/>
            <p:cNvCxnSpPr>
              <a:stCxn id="3868" idx="2"/>
              <a:endCxn id="387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6" name="Google Shape;3876;p77"/>
            <p:cNvCxnSpPr>
              <a:stCxn id="3869" idx="0"/>
              <a:endCxn id="386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7" name="Google Shape;3877;p77"/>
            <p:cNvCxnSpPr>
              <a:stCxn id="3867" idx="2"/>
              <a:endCxn id="387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78" name="Google Shape;3878;p77"/>
            <p:cNvCxnSpPr>
              <a:stCxn id="3871" idx="0"/>
              <a:endCxn id="386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879" name="Google Shape;3879;p77"/>
          <p:cNvGrpSpPr/>
          <p:nvPr/>
        </p:nvGrpSpPr>
        <p:grpSpPr>
          <a:xfrm>
            <a:off x="6840198" y="2894250"/>
            <a:ext cx="1579035" cy="540873"/>
            <a:chOff x="6895650" y="3126697"/>
            <a:chExt cx="1436662" cy="492105"/>
          </a:xfrm>
        </p:grpSpPr>
        <p:sp>
          <p:nvSpPr>
            <p:cNvPr id="3880" name="Google Shape;3880;p7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 name="Google Shape;3885;p77"/>
            <p:cNvGrpSpPr/>
            <p:nvPr/>
          </p:nvGrpSpPr>
          <p:grpSpPr>
            <a:xfrm>
              <a:off x="6995957" y="3335810"/>
              <a:ext cx="1230393" cy="71754"/>
              <a:chOff x="6995957" y="3287964"/>
              <a:chExt cx="1230393" cy="71754"/>
            </a:xfrm>
          </p:grpSpPr>
          <p:sp>
            <p:nvSpPr>
              <p:cNvPr id="3886" name="Google Shape;3886;p7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1" name="Google Shape;3891;p77"/>
          <p:cNvGrpSpPr/>
          <p:nvPr/>
        </p:nvGrpSpPr>
        <p:grpSpPr>
          <a:xfrm>
            <a:off x="6838780" y="3531013"/>
            <a:ext cx="1581862" cy="650625"/>
            <a:chOff x="6777990" y="3710194"/>
            <a:chExt cx="1646915" cy="677382"/>
          </a:xfrm>
        </p:grpSpPr>
        <p:grpSp>
          <p:nvGrpSpPr>
            <p:cNvPr id="3892" name="Google Shape;3892;p77"/>
            <p:cNvGrpSpPr/>
            <p:nvPr/>
          </p:nvGrpSpPr>
          <p:grpSpPr>
            <a:xfrm>
              <a:off x="6777990" y="3874492"/>
              <a:ext cx="411129" cy="513083"/>
              <a:chOff x="6777990" y="3874492"/>
              <a:chExt cx="411129" cy="513083"/>
            </a:xfrm>
          </p:grpSpPr>
          <p:cxnSp>
            <p:nvCxnSpPr>
              <p:cNvPr id="3893" name="Google Shape;3893;p7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94" name="Google Shape;3894;p7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5" name="Google Shape;3895;p77"/>
            <p:cNvGrpSpPr/>
            <p:nvPr/>
          </p:nvGrpSpPr>
          <p:grpSpPr>
            <a:xfrm>
              <a:off x="7188425" y="3710194"/>
              <a:ext cx="411123" cy="520535"/>
              <a:chOff x="7188425" y="3710194"/>
              <a:chExt cx="411123" cy="520535"/>
            </a:xfrm>
          </p:grpSpPr>
          <p:cxnSp>
            <p:nvCxnSpPr>
              <p:cNvPr id="3896" name="Google Shape;3896;p7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897" name="Google Shape;3897;p7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77"/>
            <p:cNvGrpSpPr/>
            <p:nvPr/>
          </p:nvGrpSpPr>
          <p:grpSpPr>
            <a:xfrm>
              <a:off x="7603341" y="3874492"/>
              <a:ext cx="411474" cy="513083"/>
              <a:chOff x="7603341" y="3874492"/>
              <a:chExt cx="411474" cy="513083"/>
            </a:xfrm>
          </p:grpSpPr>
          <p:cxnSp>
            <p:nvCxnSpPr>
              <p:cNvPr id="3899" name="Google Shape;3899;p7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00" name="Google Shape;3900;p7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77"/>
            <p:cNvGrpSpPr/>
            <p:nvPr/>
          </p:nvGrpSpPr>
          <p:grpSpPr>
            <a:xfrm>
              <a:off x="8013776" y="3722847"/>
              <a:ext cx="411129" cy="507881"/>
              <a:chOff x="8013776" y="3722847"/>
              <a:chExt cx="411129" cy="507881"/>
            </a:xfrm>
          </p:grpSpPr>
          <p:cxnSp>
            <p:nvCxnSpPr>
              <p:cNvPr id="3902" name="Google Shape;3902;p7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03" name="Google Shape;3903;p7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4" name="Google Shape;3904;p77"/>
          <p:cNvGrpSpPr/>
          <p:nvPr/>
        </p:nvGrpSpPr>
        <p:grpSpPr>
          <a:xfrm>
            <a:off x="5258295" y="2703853"/>
            <a:ext cx="1421889" cy="1020603"/>
            <a:chOff x="5190863" y="2824811"/>
            <a:chExt cx="1544860" cy="1108869"/>
          </a:xfrm>
        </p:grpSpPr>
        <p:grpSp>
          <p:nvGrpSpPr>
            <p:cNvPr id="3905" name="Google Shape;3905;p77"/>
            <p:cNvGrpSpPr/>
            <p:nvPr/>
          </p:nvGrpSpPr>
          <p:grpSpPr>
            <a:xfrm>
              <a:off x="5938695" y="3176919"/>
              <a:ext cx="685761" cy="404739"/>
              <a:chOff x="5938695" y="3176919"/>
              <a:chExt cx="685761" cy="404739"/>
            </a:xfrm>
          </p:grpSpPr>
          <p:grpSp>
            <p:nvGrpSpPr>
              <p:cNvPr id="3906" name="Google Shape;3906;p77"/>
              <p:cNvGrpSpPr/>
              <p:nvPr/>
            </p:nvGrpSpPr>
            <p:grpSpPr>
              <a:xfrm>
                <a:off x="5938695" y="3176919"/>
                <a:ext cx="685761" cy="404739"/>
                <a:chOff x="5938695" y="3176919"/>
                <a:chExt cx="685761" cy="404739"/>
              </a:xfrm>
            </p:grpSpPr>
            <p:sp>
              <p:nvSpPr>
                <p:cNvPr id="3907" name="Google Shape;3907;p7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9" name="Google Shape;3909;p7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77"/>
            <p:cNvGrpSpPr/>
            <p:nvPr/>
          </p:nvGrpSpPr>
          <p:grpSpPr>
            <a:xfrm>
              <a:off x="5305233" y="3176835"/>
              <a:ext cx="685971" cy="404655"/>
              <a:chOff x="5305233" y="3176835"/>
              <a:chExt cx="685971" cy="404655"/>
            </a:xfrm>
          </p:grpSpPr>
          <p:grpSp>
            <p:nvGrpSpPr>
              <p:cNvPr id="3911" name="Google Shape;3911;p77"/>
              <p:cNvGrpSpPr/>
              <p:nvPr/>
            </p:nvGrpSpPr>
            <p:grpSpPr>
              <a:xfrm>
                <a:off x="5305233" y="3176835"/>
                <a:ext cx="685971" cy="404655"/>
                <a:chOff x="5305233" y="3176835"/>
                <a:chExt cx="685971" cy="404655"/>
              </a:xfrm>
            </p:grpSpPr>
            <p:sp>
              <p:nvSpPr>
                <p:cNvPr id="3912" name="Google Shape;3912;p7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4" name="Google Shape;3914;p7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5" name="Google Shape;3915;p7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6" name="Google Shape;3916;p77"/>
            <p:cNvGrpSpPr/>
            <p:nvPr/>
          </p:nvGrpSpPr>
          <p:grpSpPr>
            <a:xfrm>
              <a:off x="5657361" y="2824811"/>
              <a:ext cx="1078361" cy="404655"/>
              <a:chOff x="5657361" y="2824811"/>
              <a:chExt cx="1078361" cy="404655"/>
            </a:xfrm>
          </p:grpSpPr>
          <p:grpSp>
            <p:nvGrpSpPr>
              <p:cNvPr id="3917" name="Google Shape;3917;p77"/>
              <p:cNvGrpSpPr/>
              <p:nvPr/>
            </p:nvGrpSpPr>
            <p:grpSpPr>
              <a:xfrm>
                <a:off x="5657361" y="2824811"/>
                <a:ext cx="1078361" cy="404655"/>
                <a:chOff x="5657361" y="2824811"/>
                <a:chExt cx="1078361" cy="404655"/>
              </a:xfrm>
            </p:grpSpPr>
            <p:grpSp>
              <p:nvGrpSpPr>
                <p:cNvPr id="3918" name="Google Shape;3918;p77"/>
                <p:cNvGrpSpPr/>
                <p:nvPr/>
              </p:nvGrpSpPr>
              <p:grpSpPr>
                <a:xfrm>
                  <a:off x="5938485" y="2824811"/>
                  <a:ext cx="797237" cy="404655"/>
                  <a:chOff x="5938485" y="2824811"/>
                  <a:chExt cx="797237" cy="404655"/>
                </a:xfrm>
              </p:grpSpPr>
              <p:sp>
                <p:nvSpPr>
                  <p:cNvPr id="3919" name="Google Shape;3919;p7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1" name="Google Shape;3921;p7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2" name="Google Shape;3922;p7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77"/>
            <p:cNvGrpSpPr/>
            <p:nvPr/>
          </p:nvGrpSpPr>
          <p:grpSpPr>
            <a:xfrm>
              <a:off x="5190863" y="3528942"/>
              <a:ext cx="1078026" cy="404739"/>
              <a:chOff x="5190863" y="3528942"/>
              <a:chExt cx="1078026" cy="404739"/>
            </a:xfrm>
          </p:grpSpPr>
          <p:sp>
            <p:nvSpPr>
              <p:cNvPr id="3924" name="Google Shape;3924;p7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77"/>
              <p:cNvGrpSpPr/>
              <p:nvPr/>
            </p:nvGrpSpPr>
            <p:grpSpPr>
              <a:xfrm>
                <a:off x="5190863" y="3528942"/>
                <a:ext cx="1078026" cy="404739"/>
                <a:chOff x="5190863" y="3528942"/>
                <a:chExt cx="1078026" cy="404739"/>
              </a:xfrm>
            </p:grpSpPr>
            <p:sp>
              <p:nvSpPr>
                <p:cNvPr id="3926" name="Google Shape;3926;p7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28" name="Google Shape;3928;p77"/>
          <p:cNvGrpSpPr/>
          <p:nvPr/>
        </p:nvGrpSpPr>
        <p:grpSpPr>
          <a:xfrm>
            <a:off x="724302" y="1268321"/>
            <a:ext cx="1086719" cy="879487"/>
            <a:chOff x="803162" y="1474292"/>
            <a:chExt cx="1086719" cy="879487"/>
          </a:xfrm>
        </p:grpSpPr>
        <p:grpSp>
          <p:nvGrpSpPr>
            <p:cNvPr id="3929" name="Google Shape;3929;p77"/>
            <p:cNvGrpSpPr/>
            <p:nvPr/>
          </p:nvGrpSpPr>
          <p:grpSpPr>
            <a:xfrm>
              <a:off x="803162" y="1625948"/>
              <a:ext cx="445856" cy="576579"/>
              <a:chOff x="803162" y="1625948"/>
              <a:chExt cx="445856" cy="576579"/>
            </a:xfrm>
          </p:grpSpPr>
          <p:sp>
            <p:nvSpPr>
              <p:cNvPr id="3930" name="Google Shape;3930;p7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1" name="Google Shape;3931;p77"/>
              <p:cNvGrpSpPr/>
              <p:nvPr/>
            </p:nvGrpSpPr>
            <p:grpSpPr>
              <a:xfrm>
                <a:off x="1056023" y="1625948"/>
                <a:ext cx="192995" cy="576579"/>
                <a:chOff x="1056023" y="1625948"/>
                <a:chExt cx="192995" cy="576579"/>
              </a:xfrm>
            </p:grpSpPr>
            <p:sp>
              <p:nvSpPr>
                <p:cNvPr id="3932" name="Google Shape;3932;p7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7" name="Google Shape;3937;p77"/>
            <p:cNvGrpSpPr/>
            <p:nvPr/>
          </p:nvGrpSpPr>
          <p:grpSpPr>
            <a:xfrm>
              <a:off x="1371406" y="1474292"/>
              <a:ext cx="518475" cy="879487"/>
              <a:chOff x="1398231" y="1474292"/>
              <a:chExt cx="518475" cy="879487"/>
            </a:xfrm>
          </p:grpSpPr>
          <p:grpSp>
            <p:nvGrpSpPr>
              <p:cNvPr id="3938" name="Google Shape;3938;p77"/>
              <p:cNvGrpSpPr/>
              <p:nvPr/>
            </p:nvGrpSpPr>
            <p:grpSpPr>
              <a:xfrm>
                <a:off x="1398231" y="1474292"/>
                <a:ext cx="518475" cy="341643"/>
                <a:chOff x="1398231" y="1474292"/>
                <a:chExt cx="518475" cy="341643"/>
              </a:xfrm>
            </p:grpSpPr>
            <p:sp>
              <p:nvSpPr>
                <p:cNvPr id="3939" name="Google Shape;3939;p7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0" name="Google Shape;3940;p77"/>
                <p:cNvGrpSpPr/>
                <p:nvPr/>
              </p:nvGrpSpPr>
              <p:grpSpPr>
                <a:xfrm>
                  <a:off x="1616453" y="1474292"/>
                  <a:ext cx="300253" cy="341643"/>
                  <a:chOff x="1616453" y="1475379"/>
                  <a:chExt cx="300253" cy="341643"/>
                </a:xfrm>
              </p:grpSpPr>
              <p:sp>
                <p:nvSpPr>
                  <p:cNvPr id="3941" name="Google Shape;3941;p7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8" name="Google Shape;3948;p77"/>
                  <p:cNvGrpSpPr/>
                  <p:nvPr/>
                </p:nvGrpSpPr>
                <p:grpSpPr>
                  <a:xfrm>
                    <a:off x="1839639" y="1475379"/>
                    <a:ext cx="77067" cy="341643"/>
                    <a:chOff x="1839639" y="1475379"/>
                    <a:chExt cx="77067" cy="341643"/>
                  </a:xfrm>
                </p:grpSpPr>
                <p:sp>
                  <p:nvSpPr>
                    <p:cNvPr id="3949" name="Google Shape;3949;p7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51" name="Google Shape;3951;p77"/>
              <p:cNvGrpSpPr/>
              <p:nvPr/>
            </p:nvGrpSpPr>
            <p:grpSpPr>
              <a:xfrm>
                <a:off x="1398451" y="2012951"/>
                <a:ext cx="518255" cy="340828"/>
                <a:chOff x="1398451" y="2012951"/>
                <a:chExt cx="518255" cy="340828"/>
              </a:xfrm>
            </p:grpSpPr>
            <p:sp>
              <p:nvSpPr>
                <p:cNvPr id="3952" name="Google Shape;3952;p7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3" name="Google Shape;3953;p77"/>
                <p:cNvGrpSpPr/>
                <p:nvPr/>
              </p:nvGrpSpPr>
              <p:grpSpPr>
                <a:xfrm>
                  <a:off x="1616453" y="2012951"/>
                  <a:ext cx="300253" cy="340828"/>
                  <a:chOff x="1616453" y="2013538"/>
                  <a:chExt cx="300253" cy="340828"/>
                </a:xfrm>
              </p:grpSpPr>
              <p:sp>
                <p:nvSpPr>
                  <p:cNvPr id="3954" name="Google Shape;3954;p7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1" name="Google Shape;3961;p77"/>
                  <p:cNvGrpSpPr/>
                  <p:nvPr/>
                </p:nvGrpSpPr>
                <p:grpSpPr>
                  <a:xfrm>
                    <a:off x="1839639" y="2013538"/>
                    <a:ext cx="77067" cy="340828"/>
                    <a:chOff x="1839639" y="2013538"/>
                    <a:chExt cx="77067" cy="340828"/>
                  </a:xfrm>
                </p:grpSpPr>
                <p:sp>
                  <p:nvSpPr>
                    <p:cNvPr id="3962" name="Google Shape;3962;p7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964" name="Google Shape;3964;p77"/>
          <p:cNvGrpSpPr/>
          <p:nvPr/>
        </p:nvGrpSpPr>
        <p:grpSpPr>
          <a:xfrm>
            <a:off x="721126" y="3399508"/>
            <a:ext cx="1368681" cy="682918"/>
            <a:chOff x="724986" y="3605478"/>
            <a:chExt cx="1368681" cy="682918"/>
          </a:xfrm>
        </p:grpSpPr>
        <p:grpSp>
          <p:nvGrpSpPr>
            <p:cNvPr id="3965" name="Google Shape;3965;p77"/>
            <p:cNvGrpSpPr/>
            <p:nvPr/>
          </p:nvGrpSpPr>
          <p:grpSpPr>
            <a:xfrm>
              <a:off x="1289102" y="3823629"/>
              <a:ext cx="240442" cy="250435"/>
              <a:chOff x="-165066" y="3843615"/>
              <a:chExt cx="221259" cy="230455"/>
            </a:xfrm>
          </p:grpSpPr>
          <p:sp>
            <p:nvSpPr>
              <p:cNvPr id="3966" name="Google Shape;3966;p7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77"/>
            <p:cNvGrpSpPr/>
            <p:nvPr/>
          </p:nvGrpSpPr>
          <p:grpSpPr>
            <a:xfrm>
              <a:off x="724986" y="3605478"/>
              <a:ext cx="1368681" cy="682918"/>
              <a:chOff x="724986" y="3605478"/>
              <a:chExt cx="1368681" cy="682918"/>
            </a:xfrm>
          </p:grpSpPr>
          <p:grpSp>
            <p:nvGrpSpPr>
              <p:cNvPr id="3987" name="Google Shape;3987;p77"/>
              <p:cNvGrpSpPr/>
              <p:nvPr/>
            </p:nvGrpSpPr>
            <p:grpSpPr>
              <a:xfrm>
                <a:off x="1498221" y="4047614"/>
                <a:ext cx="529172" cy="240783"/>
                <a:chOff x="1498221" y="4047614"/>
                <a:chExt cx="529172" cy="240783"/>
              </a:xfrm>
            </p:grpSpPr>
            <p:grpSp>
              <p:nvGrpSpPr>
                <p:cNvPr id="3988" name="Google Shape;3988;p77"/>
                <p:cNvGrpSpPr/>
                <p:nvPr/>
              </p:nvGrpSpPr>
              <p:grpSpPr>
                <a:xfrm>
                  <a:off x="1826655" y="4224370"/>
                  <a:ext cx="200738" cy="25631"/>
                  <a:chOff x="1826655" y="4224370"/>
                  <a:chExt cx="200738" cy="25631"/>
                </a:xfrm>
              </p:grpSpPr>
              <p:sp>
                <p:nvSpPr>
                  <p:cNvPr id="3989" name="Google Shape;3989;p7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77"/>
                <p:cNvGrpSpPr/>
                <p:nvPr/>
              </p:nvGrpSpPr>
              <p:grpSpPr>
                <a:xfrm>
                  <a:off x="1498221" y="4047614"/>
                  <a:ext cx="328444" cy="240783"/>
                  <a:chOff x="1498221" y="4047614"/>
                  <a:chExt cx="328444" cy="240783"/>
                </a:xfrm>
              </p:grpSpPr>
              <p:sp>
                <p:nvSpPr>
                  <p:cNvPr id="3992" name="Google Shape;3992;p7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3" name="Google Shape;3993;p77"/>
                  <p:cNvGrpSpPr/>
                  <p:nvPr/>
                </p:nvGrpSpPr>
                <p:grpSpPr>
                  <a:xfrm>
                    <a:off x="1498221" y="4047614"/>
                    <a:ext cx="150566" cy="190416"/>
                    <a:chOff x="1498221" y="4047614"/>
                    <a:chExt cx="150566" cy="190416"/>
                  </a:xfrm>
                </p:grpSpPr>
                <p:sp>
                  <p:nvSpPr>
                    <p:cNvPr id="3994" name="Google Shape;3994;p7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96" name="Google Shape;3996;p77"/>
              <p:cNvGrpSpPr/>
              <p:nvPr/>
            </p:nvGrpSpPr>
            <p:grpSpPr>
              <a:xfrm>
                <a:off x="1560718" y="3800594"/>
                <a:ext cx="532948" cy="302090"/>
                <a:chOff x="1560718" y="3800594"/>
                <a:chExt cx="532948" cy="302090"/>
              </a:xfrm>
            </p:grpSpPr>
            <p:grpSp>
              <p:nvGrpSpPr>
                <p:cNvPr id="3997" name="Google Shape;3997;p77"/>
                <p:cNvGrpSpPr/>
                <p:nvPr/>
              </p:nvGrpSpPr>
              <p:grpSpPr>
                <a:xfrm>
                  <a:off x="1912179" y="3827344"/>
                  <a:ext cx="181487" cy="25631"/>
                  <a:chOff x="1912179" y="3827344"/>
                  <a:chExt cx="181487" cy="25631"/>
                </a:xfrm>
              </p:grpSpPr>
              <p:sp>
                <p:nvSpPr>
                  <p:cNvPr id="3998" name="Google Shape;3998;p7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77"/>
                <p:cNvGrpSpPr/>
                <p:nvPr/>
              </p:nvGrpSpPr>
              <p:grpSpPr>
                <a:xfrm>
                  <a:off x="1912179" y="4044505"/>
                  <a:ext cx="181487" cy="25622"/>
                  <a:chOff x="1912179" y="4044506"/>
                  <a:chExt cx="181487" cy="25622"/>
                </a:xfrm>
              </p:grpSpPr>
              <p:sp>
                <p:nvSpPr>
                  <p:cNvPr id="4001" name="Google Shape;4001;p7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3" name="Google Shape;4003;p77"/>
                <p:cNvGrpSpPr/>
                <p:nvPr/>
              </p:nvGrpSpPr>
              <p:grpSpPr>
                <a:xfrm>
                  <a:off x="1560718" y="3800594"/>
                  <a:ext cx="351472" cy="302090"/>
                  <a:chOff x="1560718" y="3800594"/>
                  <a:chExt cx="351472" cy="302090"/>
                </a:xfrm>
              </p:grpSpPr>
              <p:grpSp>
                <p:nvGrpSpPr>
                  <p:cNvPr id="4004" name="Google Shape;4004;p77"/>
                  <p:cNvGrpSpPr/>
                  <p:nvPr/>
                </p:nvGrpSpPr>
                <p:grpSpPr>
                  <a:xfrm>
                    <a:off x="1560718" y="3842857"/>
                    <a:ext cx="173586" cy="217131"/>
                    <a:chOff x="1560718" y="3842857"/>
                    <a:chExt cx="173586" cy="217131"/>
                  </a:xfrm>
                </p:grpSpPr>
                <p:sp>
                  <p:nvSpPr>
                    <p:cNvPr id="4005" name="Google Shape;4005;p7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8" name="Google Shape;4008;p7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10" name="Google Shape;4010;p7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1" name="Google Shape;4011;p77"/>
              <p:cNvGrpSpPr/>
              <p:nvPr/>
            </p:nvGrpSpPr>
            <p:grpSpPr>
              <a:xfrm>
                <a:off x="785350" y="3605478"/>
                <a:ext cx="535311" cy="249245"/>
                <a:chOff x="785350" y="3605478"/>
                <a:chExt cx="535311" cy="249245"/>
              </a:xfrm>
            </p:grpSpPr>
            <p:grpSp>
              <p:nvGrpSpPr>
                <p:cNvPr id="4012" name="Google Shape;4012;p77"/>
                <p:cNvGrpSpPr/>
                <p:nvPr/>
              </p:nvGrpSpPr>
              <p:grpSpPr>
                <a:xfrm>
                  <a:off x="785350" y="3605478"/>
                  <a:ext cx="376191" cy="102736"/>
                  <a:chOff x="785350" y="3605478"/>
                  <a:chExt cx="376191" cy="102736"/>
                </a:xfrm>
              </p:grpSpPr>
              <p:sp>
                <p:nvSpPr>
                  <p:cNvPr id="4013" name="Google Shape;4013;p7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77"/>
                <p:cNvGrpSpPr/>
                <p:nvPr/>
              </p:nvGrpSpPr>
              <p:grpSpPr>
                <a:xfrm>
                  <a:off x="1161530" y="3655851"/>
                  <a:ext cx="159131" cy="198872"/>
                  <a:chOff x="1161530" y="3655851"/>
                  <a:chExt cx="159131" cy="198872"/>
                </a:xfrm>
              </p:grpSpPr>
              <p:sp>
                <p:nvSpPr>
                  <p:cNvPr id="4017" name="Google Shape;4017;p7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9" name="Google Shape;4019;p77"/>
              <p:cNvGrpSpPr/>
              <p:nvPr/>
            </p:nvGrpSpPr>
            <p:grpSpPr>
              <a:xfrm>
                <a:off x="785350" y="4047614"/>
                <a:ext cx="535311" cy="240783"/>
                <a:chOff x="785350" y="4047614"/>
                <a:chExt cx="535311" cy="240783"/>
              </a:xfrm>
            </p:grpSpPr>
            <p:grpSp>
              <p:nvGrpSpPr>
                <p:cNvPr id="4020" name="Google Shape;4020;p77"/>
                <p:cNvGrpSpPr/>
                <p:nvPr/>
              </p:nvGrpSpPr>
              <p:grpSpPr>
                <a:xfrm>
                  <a:off x="1161636" y="4047614"/>
                  <a:ext cx="159025" cy="190415"/>
                  <a:chOff x="1161636" y="4047614"/>
                  <a:chExt cx="159025" cy="190415"/>
                </a:xfrm>
              </p:grpSpPr>
              <p:sp>
                <p:nvSpPr>
                  <p:cNvPr id="4021" name="Google Shape;4021;p7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77"/>
                <p:cNvGrpSpPr/>
                <p:nvPr/>
              </p:nvGrpSpPr>
              <p:grpSpPr>
                <a:xfrm>
                  <a:off x="785350" y="4185661"/>
                  <a:ext cx="376191" cy="102736"/>
                  <a:chOff x="785350" y="4185661"/>
                  <a:chExt cx="376191" cy="102736"/>
                </a:xfrm>
              </p:grpSpPr>
              <p:sp>
                <p:nvSpPr>
                  <p:cNvPr id="4024" name="Google Shape;4024;p7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7" name="Google Shape;4027;p77"/>
              <p:cNvGrpSpPr/>
              <p:nvPr/>
            </p:nvGrpSpPr>
            <p:grpSpPr>
              <a:xfrm>
                <a:off x="1501054" y="3605478"/>
                <a:ext cx="526340" cy="249240"/>
                <a:chOff x="1501054" y="3605478"/>
                <a:chExt cx="526340" cy="249240"/>
              </a:xfrm>
            </p:grpSpPr>
            <p:grpSp>
              <p:nvGrpSpPr>
                <p:cNvPr id="4028" name="Google Shape;4028;p77"/>
                <p:cNvGrpSpPr/>
                <p:nvPr/>
              </p:nvGrpSpPr>
              <p:grpSpPr>
                <a:xfrm>
                  <a:off x="1834208" y="3643867"/>
                  <a:ext cx="193185" cy="25622"/>
                  <a:chOff x="1834208" y="3643867"/>
                  <a:chExt cx="193185" cy="25622"/>
                </a:xfrm>
              </p:grpSpPr>
              <p:sp>
                <p:nvSpPr>
                  <p:cNvPr id="4029" name="Google Shape;4029;p7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77"/>
                <p:cNvGrpSpPr/>
                <p:nvPr/>
              </p:nvGrpSpPr>
              <p:grpSpPr>
                <a:xfrm>
                  <a:off x="1501054" y="3605478"/>
                  <a:ext cx="333165" cy="249240"/>
                  <a:chOff x="1501054" y="3605478"/>
                  <a:chExt cx="333165" cy="249240"/>
                </a:xfrm>
              </p:grpSpPr>
              <p:sp>
                <p:nvSpPr>
                  <p:cNvPr id="4032" name="Google Shape;4032;p7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3" name="Google Shape;4033;p77"/>
                  <p:cNvGrpSpPr/>
                  <p:nvPr/>
                </p:nvGrpSpPr>
                <p:grpSpPr>
                  <a:xfrm>
                    <a:off x="1501054" y="3655851"/>
                    <a:ext cx="155286" cy="198867"/>
                    <a:chOff x="1501054" y="3655851"/>
                    <a:chExt cx="155286" cy="198867"/>
                  </a:xfrm>
                </p:grpSpPr>
                <p:sp>
                  <p:nvSpPr>
                    <p:cNvPr id="4034" name="Google Shape;4034;p7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36" name="Google Shape;4036;p77"/>
              <p:cNvGrpSpPr/>
              <p:nvPr/>
            </p:nvGrpSpPr>
            <p:grpSpPr>
              <a:xfrm>
                <a:off x="724986" y="3800594"/>
                <a:ext cx="532950" cy="302090"/>
                <a:chOff x="724986" y="3800594"/>
                <a:chExt cx="532950" cy="302090"/>
              </a:xfrm>
            </p:grpSpPr>
            <p:grpSp>
              <p:nvGrpSpPr>
                <p:cNvPr id="4037" name="Google Shape;4037;p77"/>
                <p:cNvGrpSpPr/>
                <p:nvPr/>
              </p:nvGrpSpPr>
              <p:grpSpPr>
                <a:xfrm>
                  <a:off x="724986" y="4044367"/>
                  <a:ext cx="181314" cy="25626"/>
                  <a:chOff x="724986" y="4044367"/>
                  <a:chExt cx="181314" cy="25626"/>
                </a:xfrm>
              </p:grpSpPr>
              <p:sp>
                <p:nvSpPr>
                  <p:cNvPr id="4038" name="Google Shape;4038;p7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77"/>
                <p:cNvGrpSpPr/>
                <p:nvPr/>
              </p:nvGrpSpPr>
              <p:grpSpPr>
                <a:xfrm>
                  <a:off x="906290" y="3800594"/>
                  <a:ext cx="351646" cy="302090"/>
                  <a:chOff x="906290" y="3800594"/>
                  <a:chExt cx="351646" cy="302090"/>
                </a:xfrm>
              </p:grpSpPr>
              <p:grpSp>
                <p:nvGrpSpPr>
                  <p:cNvPr id="4041" name="Google Shape;4041;p77"/>
                  <p:cNvGrpSpPr/>
                  <p:nvPr/>
                </p:nvGrpSpPr>
                <p:grpSpPr>
                  <a:xfrm>
                    <a:off x="1084172" y="3842857"/>
                    <a:ext cx="173764" cy="217131"/>
                    <a:chOff x="1084172" y="3842857"/>
                    <a:chExt cx="173764" cy="217131"/>
                  </a:xfrm>
                </p:grpSpPr>
                <p:grpSp>
                  <p:nvGrpSpPr>
                    <p:cNvPr id="4042" name="Google Shape;4042;p77"/>
                    <p:cNvGrpSpPr/>
                    <p:nvPr/>
                  </p:nvGrpSpPr>
                  <p:grpSpPr>
                    <a:xfrm>
                      <a:off x="1156862" y="3936509"/>
                      <a:ext cx="101073" cy="25622"/>
                      <a:chOff x="1156862" y="3936509"/>
                      <a:chExt cx="101073" cy="25622"/>
                    </a:xfrm>
                  </p:grpSpPr>
                  <p:sp>
                    <p:nvSpPr>
                      <p:cNvPr id="4043" name="Google Shape;4043;p7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5" name="Google Shape;4045;p7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6" name="Google Shape;4046;p7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77"/>
                <p:cNvGrpSpPr/>
                <p:nvPr/>
              </p:nvGrpSpPr>
              <p:grpSpPr>
                <a:xfrm>
                  <a:off x="724986" y="3830189"/>
                  <a:ext cx="189533" cy="25626"/>
                  <a:chOff x="724986" y="3830189"/>
                  <a:chExt cx="189533" cy="25626"/>
                </a:xfrm>
              </p:grpSpPr>
              <p:sp>
                <p:nvSpPr>
                  <p:cNvPr id="4049" name="Google Shape;4049;p7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051" name="Google Shape;4051;p77"/>
          <p:cNvGrpSpPr/>
          <p:nvPr/>
        </p:nvGrpSpPr>
        <p:grpSpPr>
          <a:xfrm>
            <a:off x="2249438" y="2249669"/>
            <a:ext cx="948701" cy="935378"/>
            <a:chOff x="2253298" y="2428317"/>
            <a:chExt cx="948701" cy="935378"/>
          </a:xfrm>
        </p:grpSpPr>
        <p:sp>
          <p:nvSpPr>
            <p:cNvPr id="4052" name="Google Shape;4052;p7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8" name="Shape 4088"/>
        <p:cNvGrpSpPr/>
        <p:nvPr/>
      </p:nvGrpSpPr>
      <p:grpSpPr>
        <a:xfrm>
          <a:off x="0" y="0"/>
          <a:ext cx="0" cy="0"/>
          <a:chOff x="0" y="0"/>
          <a:chExt cx="0" cy="0"/>
        </a:xfrm>
      </p:grpSpPr>
      <p:grpSp>
        <p:nvGrpSpPr>
          <p:cNvPr id="4089" name="Google Shape;4089;p78"/>
          <p:cNvGrpSpPr/>
          <p:nvPr/>
        </p:nvGrpSpPr>
        <p:grpSpPr>
          <a:xfrm>
            <a:off x="3339745" y="952988"/>
            <a:ext cx="2363393" cy="1017867"/>
            <a:chOff x="3292400" y="1219146"/>
            <a:chExt cx="2615240" cy="1110239"/>
          </a:xfrm>
        </p:grpSpPr>
        <p:sp>
          <p:nvSpPr>
            <p:cNvPr id="4090" name="Google Shape;4090;p7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091" name="Google Shape;4091;p7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092" name="Google Shape;4092;p7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093" name="Google Shape;4093;p7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094" name="Google Shape;4094;p7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095" name="Google Shape;4095;p7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096" name="Google Shape;4096;p7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097" name="Google Shape;4097;p7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098" name="Google Shape;4098;p7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099" name="Google Shape;4099;p7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00" name="Google Shape;4100;p7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01" name="Google Shape;4101;p7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02" name="Google Shape;4102;p7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03" name="Google Shape;4103;p7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04" name="Google Shape;4104;p78"/>
            <p:cNvGrpSpPr/>
            <p:nvPr/>
          </p:nvGrpSpPr>
          <p:grpSpPr>
            <a:xfrm>
              <a:off x="3748438" y="1378608"/>
              <a:ext cx="2159202" cy="903971"/>
              <a:chOff x="1683525" y="2179850"/>
              <a:chExt cx="4519050" cy="2134525"/>
            </a:xfrm>
          </p:grpSpPr>
          <p:sp>
            <p:nvSpPr>
              <p:cNvPr id="4105" name="Google Shape;4105;p7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6" name="Google Shape;4106;p7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7" name="Google Shape;4107;p7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8" name="Google Shape;4108;p7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09" name="Google Shape;4109;p7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0" name="Google Shape;4110;p7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1" name="Google Shape;4111;p7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2" name="Google Shape;4112;p7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3" name="Google Shape;4113;p7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4" name="Google Shape;4114;p7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5" name="Google Shape;4115;p7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6" name="Google Shape;4116;p7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17" name="Google Shape;4117;p78"/>
          <p:cNvGraphicFramePr/>
          <p:nvPr/>
        </p:nvGraphicFramePr>
        <p:xfrm>
          <a:off x="5935838" y="2130461"/>
          <a:ext cx="3000000" cy="3000000"/>
        </p:xfrm>
        <a:graphic>
          <a:graphicData uri="http://schemas.openxmlformats.org/drawingml/2006/table">
            <a:tbl>
              <a:tblPr>
                <a:noFill/>
                <a:tableStyleId>{75FD0D69-E202-46E4-830E-B837225DC50D}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18" name="Google Shape;4118;p78"/>
          <p:cNvGrpSpPr/>
          <p:nvPr/>
        </p:nvGrpSpPr>
        <p:grpSpPr>
          <a:xfrm>
            <a:off x="5935948" y="3189058"/>
            <a:ext cx="2496964" cy="1001454"/>
            <a:chOff x="1919611" y="789980"/>
            <a:chExt cx="1474179" cy="606868"/>
          </a:xfrm>
        </p:grpSpPr>
        <p:cxnSp>
          <p:nvCxnSpPr>
            <p:cNvPr id="4119" name="Google Shape;4119;p7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20" name="Google Shape;4120;p7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21" name="Google Shape;4121;p7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22" name="Google Shape;4122;p7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23" name="Google Shape;4123;p7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24" name="Google Shape;4124;p7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25" name="Google Shape;4125;p7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26" name="Google Shape;4126;p7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33" name="Google Shape;4133;p7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34" name="Google Shape;4134;p7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35" name="Google Shape;4135;p7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78"/>
          <p:cNvGrpSpPr/>
          <p:nvPr/>
        </p:nvGrpSpPr>
        <p:grpSpPr>
          <a:xfrm>
            <a:off x="712562" y="998017"/>
            <a:ext cx="2394370" cy="976502"/>
            <a:chOff x="749309" y="1112739"/>
            <a:chExt cx="2371603" cy="976502"/>
          </a:xfrm>
        </p:grpSpPr>
        <p:sp>
          <p:nvSpPr>
            <p:cNvPr id="4137" name="Google Shape;4137;p7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169" name="Google Shape;4169;p78"/>
          <p:cNvGraphicFramePr/>
          <p:nvPr/>
        </p:nvGraphicFramePr>
        <p:xfrm>
          <a:off x="5935863" y="996311"/>
          <a:ext cx="3000000" cy="3000000"/>
        </p:xfrm>
        <a:graphic>
          <a:graphicData uri="http://schemas.openxmlformats.org/drawingml/2006/table">
            <a:tbl>
              <a:tblPr>
                <a:noFill/>
                <a:tableStyleId>{75FD0D69-E202-46E4-830E-B837225DC50D}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170" name="Google Shape;4170;p78"/>
          <p:cNvGraphicFramePr/>
          <p:nvPr/>
        </p:nvGraphicFramePr>
        <p:xfrm>
          <a:off x="3342575" y="2130461"/>
          <a:ext cx="3000000" cy="3000000"/>
        </p:xfrm>
        <a:graphic>
          <a:graphicData uri="http://schemas.openxmlformats.org/drawingml/2006/table">
            <a:tbl>
              <a:tblPr>
                <a:noFill/>
                <a:tableStyleId>{75FD0D69-E202-46E4-830E-B837225DC50D}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71" name="Google Shape;4171;p78"/>
          <p:cNvGrpSpPr/>
          <p:nvPr/>
        </p:nvGrpSpPr>
        <p:grpSpPr>
          <a:xfrm>
            <a:off x="4086505" y="2517104"/>
            <a:ext cx="1517436" cy="74460"/>
            <a:chOff x="3980086" y="2804397"/>
            <a:chExt cx="1227600" cy="66900"/>
          </a:xfrm>
        </p:grpSpPr>
        <p:sp>
          <p:nvSpPr>
            <p:cNvPr id="4172" name="Google Shape;4172;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78"/>
          <p:cNvGrpSpPr/>
          <p:nvPr/>
        </p:nvGrpSpPr>
        <p:grpSpPr>
          <a:xfrm>
            <a:off x="4711569" y="2809692"/>
            <a:ext cx="892956" cy="74460"/>
            <a:chOff x="3980086" y="2804397"/>
            <a:chExt cx="1227600" cy="66900"/>
          </a:xfrm>
        </p:grpSpPr>
        <p:sp>
          <p:nvSpPr>
            <p:cNvPr id="4175" name="Google Shape;4175;p7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78"/>
          <p:cNvGrpSpPr/>
          <p:nvPr/>
        </p:nvGrpSpPr>
        <p:grpSpPr>
          <a:xfrm>
            <a:off x="3344661" y="3168575"/>
            <a:ext cx="2363244" cy="1005943"/>
            <a:chOff x="3358415" y="3361302"/>
            <a:chExt cx="2363244" cy="1024695"/>
          </a:xfrm>
        </p:grpSpPr>
        <p:grpSp>
          <p:nvGrpSpPr>
            <p:cNvPr id="4178" name="Google Shape;4178;p78"/>
            <p:cNvGrpSpPr/>
            <p:nvPr/>
          </p:nvGrpSpPr>
          <p:grpSpPr>
            <a:xfrm>
              <a:off x="3358415" y="3361302"/>
              <a:ext cx="441300" cy="1024695"/>
              <a:chOff x="3358415" y="3361302"/>
              <a:chExt cx="441300" cy="1024695"/>
            </a:xfrm>
          </p:grpSpPr>
          <p:sp>
            <p:nvSpPr>
              <p:cNvPr id="4179" name="Google Shape;4179;p7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78"/>
            <p:cNvGrpSpPr/>
            <p:nvPr/>
          </p:nvGrpSpPr>
          <p:grpSpPr>
            <a:xfrm>
              <a:off x="3838901" y="3361302"/>
              <a:ext cx="441300" cy="1024695"/>
              <a:chOff x="3838901" y="3361302"/>
              <a:chExt cx="441300" cy="1024695"/>
            </a:xfrm>
          </p:grpSpPr>
          <p:sp>
            <p:nvSpPr>
              <p:cNvPr id="4186" name="Google Shape;4186;p7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78"/>
            <p:cNvGrpSpPr/>
            <p:nvPr/>
          </p:nvGrpSpPr>
          <p:grpSpPr>
            <a:xfrm>
              <a:off x="4319387" y="3361302"/>
              <a:ext cx="441300" cy="1024695"/>
              <a:chOff x="4319387" y="3361302"/>
              <a:chExt cx="441300" cy="1024695"/>
            </a:xfrm>
          </p:grpSpPr>
          <p:sp>
            <p:nvSpPr>
              <p:cNvPr id="4193" name="Google Shape;4193;p7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78"/>
            <p:cNvGrpSpPr/>
            <p:nvPr/>
          </p:nvGrpSpPr>
          <p:grpSpPr>
            <a:xfrm>
              <a:off x="4799873" y="3361302"/>
              <a:ext cx="441300" cy="1024695"/>
              <a:chOff x="4799873" y="3361302"/>
              <a:chExt cx="441300" cy="1024695"/>
            </a:xfrm>
          </p:grpSpPr>
          <p:sp>
            <p:nvSpPr>
              <p:cNvPr id="4200" name="Google Shape;4200;p7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6" name="Google Shape;4206;p78"/>
            <p:cNvGrpSpPr/>
            <p:nvPr/>
          </p:nvGrpSpPr>
          <p:grpSpPr>
            <a:xfrm>
              <a:off x="5280360" y="3361302"/>
              <a:ext cx="441300" cy="1024695"/>
              <a:chOff x="5280360" y="3361302"/>
              <a:chExt cx="441300" cy="1024695"/>
            </a:xfrm>
          </p:grpSpPr>
          <p:sp>
            <p:nvSpPr>
              <p:cNvPr id="4207" name="Google Shape;4207;p7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13" name="Google Shape;4213;p78"/>
          <p:cNvGraphicFramePr/>
          <p:nvPr/>
        </p:nvGraphicFramePr>
        <p:xfrm>
          <a:off x="711088" y="2130461"/>
          <a:ext cx="3000000" cy="3000000"/>
        </p:xfrm>
        <a:graphic>
          <a:graphicData uri="http://schemas.openxmlformats.org/drawingml/2006/table">
            <a:tbl>
              <a:tblPr>
                <a:noFill/>
                <a:tableStyleId>{75FD0D69-E202-46E4-830E-B837225DC50D}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14" name="Google Shape;4214;p78"/>
          <p:cNvGrpSpPr/>
          <p:nvPr/>
        </p:nvGrpSpPr>
        <p:grpSpPr>
          <a:xfrm>
            <a:off x="712613" y="3180186"/>
            <a:ext cx="2403614" cy="1005900"/>
            <a:chOff x="726450" y="3372825"/>
            <a:chExt cx="2403614" cy="1005900"/>
          </a:xfrm>
        </p:grpSpPr>
        <p:grpSp>
          <p:nvGrpSpPr>
            <p:cNvPr id="4215" name="Google Shape;4215;p78"/>
            <p:cNvGrpSpPr/>
            <p:nvPr/>
          </p:nvGrpSpPr>
          <p:grpSpPr>
            <a:xfrm>
              <a:off x="726450" y="3696000"/>
              <a:ext cx="2403614" cy="500898"/>
              <a:chOff x="726450" y="3696000"/>
              <a:chExt cx="2403614" cy="500898"/>
            </a:xfrm>
          </p:grpSpPr>
          <p:sp>
            <p:nvSpPr>
              <p:cNvPr id="4216" name="Google Shape;4216;p7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17" name="Google Shape;4217;p7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18" name="Google Shape;4218;p78"/>
            <p:cNvGrpSpPr/>
            <p:nvPr/>
          </p:nvGrpSpPr>
          <p:grpSpPr>
            <a:xfrm>
              <a:off x="1348050" y="3372825"/>
              <a:ext cx="1720425" cy="1005900"/>
              <a:chOff x="1348050" y="3372825"/>
              <a:chExt cx="1720425" cy="1005900"/>
            </a:xfrm>
          </p:grpSpPr>
          <p:sp>
            <p:nvSpPr>
              <p:cNvPr id="4219" name="Google Shape;4219;p7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0" name="Google Shape;4220;p7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1" name="Google Shape;4221;p7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2" name="Google Shape;4222;p7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23" name="Google Shape;4223;p7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24" name="Google Shape;4224;p78"/>
            <p:cNvGrpSpPr/>
            <p:nvPr/>
          </p:nvGrpSpPr>
          <p:grpSpPr>
            <a:xfrm>
              <a:off x="1455707" y="3731058"/>
              <a:ext cx="1491150" cy="417657"/>
              <a:chOff x="1455707" y="3731058"/>
              <a:chExt cx="1491150" cy="417657"/>
            </a:xfrm>
          </p:grpSpPr>
          <p:grpSp>
            <p:nvGrpSpPr>
              <p:cNvPr id="4225" name="Google Shape;4225;p78"/>
              <p:cNvGrpSpPr/>
              <p:nvPr/>
            </p:nvGrpSpPr>
            <p:grpSpPr>
              <a:xfrm>
                <a:off x="1472938" y="3745828"/>
                <a:ext cx="72126" cy="53788"/>
                <a:chOff x="1472938" y="3745828"/>
                <a:chExt cx="72126" cy="53788"/>
              </a:xfrm>
            </p:grpSpPr>
            <p:sp>
              <p:nvSpPr>
                <p:cNvPr id="4226" name="Google Shape;4226;p7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78"/>
              <p:cNvGrpSpPr/>
              <p:nvPr/>
            </p:nvGrpSpPr>
            <p:grpSpPr>
              <a:xfrm>
                <a:off x="1819181" y="4089633"/>
                <a:ext cx="72126" cy="53788"/>
                <a:chOff x="1819181" y="4089633"/>
                <a:chExt cx="72126" cy="53788"/>
              </a:xfrm>
            </p:grpSpPr>
            <p:sp>
              <p:nvSpPr>
                <p:cNvPr id="4229" name="Google Shape;4229;p7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78"/>
              <p:cNvGrpSpPr/>
              <p:nvPr/>
            </p:nvGrpSpPr>
            <p:grpSpPr>
              <a:xfrm>
                <a:off x="1455707" y="4084171"/>
                <a:ext cx="64321" cy="64544"/>
                <a:chOff x="1455707" y="4084171"/>
                <a:chExt cx="64321" cy="64544"/>
              </a:xfrm>
            </p:grpSpPr>
            <p:sp>
              <p:nvSpPr>
                <p:cNvPr id="4232" name="Google Shape;4232;p7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78"/>
              <p:cNvGrpSpPr/>
              <p:nvPr/>
            </p:nvGrpSpPr>
            <p:grpSpPr>
              <a:xfrm>
                <a:off x="1818610" y="3731058"/>
                <a:ext cx="64321" cy="64544"/>
                <a:chOff x="1818610" y="3731058"/>
                <a:chExt cx="64321" cy="64544"/>
              </a:xfrm>
            </p:grpSpPr>
            <p:sp>
              <p:nvSpPr>
                <p:cNvPr id="4235" name="Google Shape;4235;p7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78"/>
              <p:cNvGrpSpPr/>
              <p:nvPr/>
            </p:nvGrpSpPr>
            <p:grpSpPr>
              <a:xfrm>
                <a:off x="2172491" y="4089633"/>
                <a:ext cx="72126" cy="53788"/>
                <a:chOff x="2172491" y="4089633"/>
                <a:chExt cx="72126" cy="53788"/>
              </a:xfrm>
            </p:grpSpPr>
            <p:sp>
              <p:nvSpPr>
                <p:cNvPr id="4238" name="Google Shape;4238;p7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78"/>
              <p:cNvGrpSpPr/>
              <p:nvPr/>
            </p:nvGrpSpPr>
            <p:grpSpPr>
              <a:xfrm>
                <a:off x="2171920" y="3731058"/>
                <a:ext cx="64321" cy="64544"/>
                <a:chOff x="2171920" y="3731058"/>
                <a:chExt cx="64321" cy="64544"/>
              </a:xfrm>
            </p:grpSpPr>
            <p:sp>
              <p:nvSpPr>
                <p:cNvPr id="4241" name="Google Shape;4241;p7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78"/>
              <p:cNvGrpSpPr/>
              <p:nvPr/>
            </p:nvGrpSpPr>
            <p:grpSpPr>
              <a:xfrm>
                <a:off x="2874730" y="3745828"/>
                <a:ext cx="72126" cy="53788"/>
                <a:chOff x="2874730" y="3745828"/>
                <a:chExt cx="72126" cy="53788"/>
              </a:xfrm>
            </p:grpSpPr>
            <p:sp>
              <p:nvSpPr>
                <p:cNvPr id="4244" name="Google Shape;4244;p7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78"/>
              <p:cNvGrpSpPr/>
              <p:nvPr/>
            </p:nvGrpSpPr>
            <p:grpSpPr>
              <a:xfrm>
                <a:off x="2878589" y="4081481"/>
                <a:ext cx="64321" cy="64544"/>
                <a:chOff x="2878589" y="4081481"/>
                <a:chExt cx="64321" cy="64544"/>
              </a:xfrm>
            </p:grpSpPr>
            <p:sp>
              <p:nvSpPr>
                <p:cNvPr id="4247" name="Google Shape;4247;p7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78"/>
              <p:cNvGrpSpPr/>
              <p:nvPr/>
            </p:nvGrpSpPr>
            <p:grpSpPr>
              <a:xfrm>
                <a:off x="2525796" y="4089633"/>
                <a:ext cx="72126" cy="53788"/>
                <a:chOff x="2525796" y="4089633"/>
                <a:chExt cx="72126" cy="53788"/>
              </a:xfrm>
            </p:grpSpPr>
            <p:sp>
              <p:nvSpPr>
                <p:cNvPr id="4250" name="Google Shape;4250;p7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78"/>
              <p:cNvGrpSpPr/>
              <p:nvPr/>
            </p:nvGrpSpPr>
            <p:grpSpPr>
              <a:xfrm>
                <a:off x="2525225" y="3731058"/>
                <a:ext cx="64321" cy="64544"/>
                <a:chOff x="2525225" y="3731058"/>
                <a:chExt cx="64321" cy="64544"/>
              </a:xfrm>
            </p:grpSpPr>
            <p:sp>
              <p:nvSpPr>
                <p:cNvPr id="4253" name="Google Shape;4253;p7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58" name="Shape 4258"/>
        <p:cNvGrpSpPr/>
        <p:nvPr/>
      </p:nvGrpSpPr>
      <p:grpSpPr>
        <a:xfrm>
          <a:off x="0" y="0"/>
          <a:ext cx="0" cy="0"/>
          <a:chOff x="0" y="0"/>
          <a:chExt cx="0" cy="0"/>
        </a:xfrm>
      </p:grpSpPr>
      <p:grpSp>
        <p:nvGrpSpPr>
          <p:cNvPr id="4259" name="Google Shape;4259;p79"/>
          <p:cNvGrpSpPr/>
          <p:nvPr/>
        </p:nvGrpSpPr>
        <p:grpSpPr>
          <a:xfrm>
            <a:off x="5780153" y="1859606"/>
            <a:ext cx="671400" cy="674856"/>
            <a:chOff x="5780148" y="1859605"/>
            <a:chExt cx="671400" cy="674856"/>
          </a:xfrm>
        </p:grpSpPr>
        <p:sp>
          <p:nvSpPr>
            <p:cNvPr id="4260" name="Google Shape;4260;p7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79"/>
          <p:cNvGrpSpPr/>
          <p:nvPr/>
        </p:nvGrpSpPr>
        <p:grpSpPr>
          <a:xfrm>
            <a:off x="716996" y="971307"/>
            <a:ext cx="845921" cy="690752"/>
            <a:chOff x="732428" y="1198513"/>
            <a:chExt cx="845921" cy="690752"/>
          </a:xfrm>
        </p:grpSpPr>
        <p:grpSp>
          <p:nvGrpSpPr>
            <p:cNvPr id="4265" name="Google Shape;4265;p79"/>
            <p:cNvGrpSpPr/>
            <p:nvPr/>
          </p:nvGrpSpPr>
          <p:grpSpPr>
            <a:xfrm>
              <a:off x="823030" y="1198513"/>
              <a:ext cx="755319" cy="690752"/>
              <a:chOff x="823030" y="1198513"/>
              <a:chExt cx="755319" cy="690752"/>
            </a:xfrm>
          </p:grpSpPr>
          <p:sp>
            <p:nvSpPr>
              <p:cNvPr id="4266" name="Google Shape;4266;p7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79"/>
            <p:cNvGrpSpPr/>
            <p:nvPr/>
          </p:nvGrpSpPr>
          <p:grpSpPr>
            <a:xfrm>
              <a:off x="732428" y="1239937"/>
              <a:ext cx="739912" cy="607886"/>
              <a:chOff x="732428" y="1239937"/>
              <a:chExt cx="739912" cy="607886"/>
            </a:xfrm>
          </p:grpSpPr>
          <p:sp>
            <p:nvSpPr>
              <p:cNvPr id="4269" name="Google Shape;4269;p7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79"/>
            <p:cNvGrpSpPr/>
            <p:nvPr/>
          </p:nvGrpSpPr>
          <p:grpSpPr>
            <a:xfrm>
              <a:off x="732428" y="1277018"/>
              <a:ext cx="702832" cy="533758"/>
              <a:chOff x="732428" y="1277018"/>
              <a:chExt cx="702832" cy="533758"/>
            </a:xfrm>
          </p:grpSpPr>
          <p:sp>
            <p:nvSpPr>
              <p:cNvPr id="4272" name="Google Shape;4272;p7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79"/>
            <p:cNvGrpSpPr/>
            <p:nvPr/>
          </p:nvGrpSpPr>
          <p:grpSpPr>
            <a:xfrm>
              <a:off x="931170" y="1306653"/>
              <a:ext cx="647179" cy="474455"/>
              <a:chOff x="931170" y="1306653"/>
              <a:chExt cx="647179" cy="474455"/>
            </a:xfrm>
          </p:grpSpPr>
          <p:sp>
            <p:nvSpPr>
              <p:cNvPr id="4275" name="Google Shape;4275;p7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7" name="Google Shape;4277;p7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79"/>
          <p:cNvGrpSpPr/>
          <p:nvPr/>
        </p:nvGrpSpPr>
        <p:grpSpPr>
          <a:xfrm>
            <a:off x="3948605" y="971313"/>
            <a:ext cx="634656" cy="699982"/>
            <a:chOff x="5985650" y="2860025"/>
            <a:chExt cx="1396075" cy="1539775"/>
          </a:xfrm>
        </p:grpSpPr>
        <p:sp>
          <p:nvSpPr>
            <p:cNvPr id="4279" name="Google Shape;4279;p7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79"/>
          <p:cNvGrpSpPr/>
          <p:nvPr/>
        </p:nvGrpSpPr>
        <p:grpSpPr>
          <a:xfrm>
            <a:off x="4704254" y="971307"/>
            <a:ext cx="725845" cy="699975"/>
            <a:chOff x="4249973" y="1201875"/>
            <a:chExt cx="1958568" cy="1888762"/>
          </a:xfrm>
        </p:grpSpPr>
        <p:sp>
          <p:nvSpPr>
            <p:cNvPr id="4312" name="Google Shape;4312;p7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3" name="Google Shape;4313;p79"/>
            <p:cNvGrpSpPr/>
            <p:nvPr/>
          </p:nvGrpSpPr>
          <p:grpSpPr>
            <a:xfrm>
              <a:off x="5853086" y="1789142"/>
              <a:ext cx="355454" cy="1048099"/>
              <a:chOff x="5576108" y="2016725"/>
              <a:chExt cx="565200" cy="1666560"/>
            </a:xfrm>
          </p:grpSpPr>
          <p:sp>
            <p:nvSpPr>
              <p:cNvPr id="4314" name="Google Shape;4314;p7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15" name="Google Shape;4315;p7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79"/>
            <p:cNvGrpSpPr/>
            <p:nvPr/>
          </p:nvGrpSpPr>
          <p:grpSpPr>
            <a:xfrm>
              <a:off x="4869455" y="2691676"/>
              <a:ext cx="1013897" cy="398961"/>
              <a:chOff x="4012057" y="3451825"/>
              <a:chExt cx="1612175" cy="634379"/>
            </a:xfrm>
          </p:grpSpPr>
          <p:sp>
            <p:nvSpPr>
              <p:cNvPr id="4317" name="Google Shape;4317;p7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18" name="Google Shape;4318;p7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79"/>
            <p:cNvGrpSpPr/>
            <p:nvPr/>
          </p:nvGrpSpPr>
          <p:grpSpPr>
            <a:xfrm>
              <a:off x="4276937" y="2155961"/>
              <a:ext cx="651965" cy="891358"/>
              <a:chOff x="3069908" y="2599997"/>
              <a:chExt cx="1036675" cy="1417328"/>
            </a:xfrm>
          </p:grpSpPr>
          <p:sp>
            <p:nvSpPr>
              <p:cNvPr id="4320" name="Google Shape;4320;p7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1" name="Google Shape;4321;p7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79"/>
            <p:cNvGrpSpPr/>
            <p:nvPr/>
          </p:nvGrpSpPr>
          <p:grpSpPr>
            <a:xfrm>
              <a:off x="5054918" y="1201875"/>
              <a:ext cx="999548" cy="602711"/>
              <a:chOff x="4306958" y="1082925"/>
              <a:chExt cx="1589359" cy="958358"/>
            </a:xfrm>
          </p:grpSpPr>
          <p:sp>
            <p:nvSpPr>
              <p:cNvPr id="4323" name="Google Shape;4323;p7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4" name="Google Shape;4324;p7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79"/>
            <p:cNvGrpSpPr/>
            <p:nvPr/>
          </p:nvGrpSpPr>
          <p:grpSpPr>
            <a:xfrm>
              <a:off x="4249973" y="1303451"/>
              <a:ext cx="799317" cy="841334"/>
              <a:chOff x="3027033" y="1244439"/>
              <a:chExt cx="1270977" cy="1337786"/>
            </a:xfrm>
          </p:grpSpPr>
          <p:sp>
            <p:nvSpPr>
              <p:cNvPr id="4326" name="Google Shape;4326;p7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27" name="Google Shape;4327;p7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8" name="Google Shape;4328;p79"/>
          <p:cNvGrpSpPr/>
          <p:nvPr/>
        </p:nvGrpSpPr>
        <p:grpSpPr>
          <a:xfrm>
            <a:off x="4057119" y="1858087"/>
            <a:ext cx="750769" cy="683784"/>
            <a:chOff x="4204684" y="2104422"/>
            <a:chExt cx="699822" cy="637382"/>
          </a:xfrm>
        </p:grpSpPr>
        <p:grpSp>
          <p:nvGrpSpPr>
            <p:cNvPr id="4329" name="Google Shape;4329;p79"/>
            <p:cNvGrpSpPr/>
            <p:nvPr/>
          </p:nvGrpSpPr>
          <p:grpSpPr>
            <a:xfrm>
              <a:off x="4204684" y="2430067"/>
              <a:ext cx="342957" cy="311738"/>
              <a:chOff x="4204684" y="2430067"/>
              <a:chExt cx="342957" cy="311738"/>
            </a:xfrm>
          </p:grpSpPr>
          <p:sp>
            <p:nvSpPr>
              <p:cNvPr id="4330" name="Google Shape;4330;p7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79"/>
            <p:cNvGrpSpPr/>
            <p:nvPr/>
          </p:nvGrpSpPr>
          <p:grpSpPr>
            <a:xfrm>
              <a:off x="4561586" y="2430067"/>
              <a:ext cx="342920" cy="311738"/>
              <a:chOff x="4561586" y="2430067"/>
              <a:chExt cx="342920" cy="311738"/>
            </a:xfrm>
          </p:grpSpPr>
          <p:sp>
            <p:nvSpPr>
              <p:cNvPr id="4333" name="Google Shape;4333;p7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79"/>
            <p:cNvGrpSpPr/>
            <p:nvPr/>
          </p:nvGrpSpPr>
          <p:grpSpPr>
            <a:xfrm>
              <a:off x="4561586" y="2104422"/>
              <a:ext cx="342920" cy="311738"/>
              <a:chOff x="4561586" y="2104422"/>
              <a:chExt cx="342920" cy="311738"/>
            </a:xfrm>
          </p:grpSpPr>
          <p:sp>
            <p:nvSpPr>
              <p:cNvPr id="4336" name="Google Shape;4336;p7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79"/>
            <p:cNvGrpSpPr/>
            <p:nvPr/>
          </p:nvGrpSpPr>
          <p:grpSpPr>
            <a:xfrm>
              <a:off x="4204684" y="2104422"/>
              <a:ext cx="342957" cy="311664"/>
              <a:chOff x="4204684" y="2104422"/>
              <a:chExt cx="342957" cy="311664"/>
            </a:xfrm>
          </p:grpSpPr>
          <p:sp>
            <p:nvSpPr>
              <p:cNvPr id="4339" name="Google Shape;4339;p7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1" name="Google Shape;4341;p79"/>
          <p:cNvGrpSpPr/>
          <p:nvPr/>
        </p:nvGrpSpPr>
        <p:grpSpPr>
          <a:xfrm>
            <a:off x="5521552" y="971301"/>
            <a:ext cx="660591" cy="688867"/>
            <a:chOff x="5830645" y="1267368"/>
            <a:chExt cx="530340" cy="553040"/>
          </a:xfrm>
        </p:grpSpPr>
        <p:sp>
          <p:nvSpPr>
            <p:cNvPr id="4342" name="Google Shape;4342;p7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3" name="Google Shape;4343;p79"/>
            <p:cNvGrpSpPr/>
            <p:nvPr/>
          </p:nvGrpSpPr>
          <p:grpSpPr>
            <a:xfrm>
              <a:off x="5830645" y="1267368"/>
              <a:ext cx="259743" cy="269909"/>
              <a:chOff x="5830645" y="1267368"/>
              <a:chExt cx="259743" cy="269909"/>
            </a:xfrm>
          </p:grpSpPr>
          <p:sp>
            <p:nvSpPr>
              <p:cNvPr id="4344" name="Google Shape;4344;p7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79"/>
            <p:cNvGrpSpPr/>
            <p:nvPr/>
          </p:nvGrpSpPr>
          <p:grpSpPr>
            <a:xfrm>
              <a:off x="6101293" y="1267368"/>
              <a:ext cx="259692" cy="269909"/>
              <a:chOff x="6101293" y="1267368"/>
              <a:chExt cx="259692" cy="269909"/>
            </a:xfrm>
          </p:grpSpPr>
          <p:sp>
            <p:nvSpPr>
              <p:cNvPr id="4347" name="Google Shape;4347;p7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79"/>
            <p:cNvGrpSpPr/>
            <p:nvPr/>
          </p:nvGrpSpPr>
          <p:grpSpPr>
            <a:xfrm>
              <a:off x="5830645" y="1550500"/>
              <a:ext cx="259692" cy="269909"/>
              <a:chOff x="5830645" y="1550500"/>
              <a:chExt cx="259692" cy="269909"/>
            </a:xfrm>
          </p:grpSpPr>
          <p:sp>
            <p:nvSpPr>
              <p:cNvPr id="4350" name="Google Shape;4350;p7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79"/>
            <p:cNvGrpSpPr/>
            <p:nvPr/>
          </p:nvGrpSpPr>
          <p:grpSpPr>
            <a:xfrm>
              <a:off x="6101293" y="1550500"/>
              <a:ext cx="259692" cy="269909"/>
              <a:chOff x="6101293" y="1550500"/>
              <a:chExt cx="259692" cy="269909"/>
            </a:xfrm>
          </p:grpSpPr>
          <p:sp>
            <p:nvSpPr>
              <p:cNvPr id="4353" name="Google Shape;4353;p7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5" name="Google Shape;4355;p79"/>
          <p:cNvGrpSpPr/>
          <p:nvPr/>
        </p:nvGrpSpPr>
        <p:grpSpPr>
          <a:xfrm>
            <a:off x="723705" y="1861761"/>
            <a:ext cx="697154" cy="679574"/>
            <a:chOff x="2679875" y="2361475"/>
            <a:chExt cx="780425" cy="760575"/>
          </a:xfrm>
        </p:grpSpPr>
        <p:sp>
          <p:nvSpPr>
            <p:cNvPr id="4356" name="Google Shape;4356;p7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79"/>
          <p:cNvGrpSpPr/>
          <p:nvPr/>
        </p:nvGrpSpPr>
        <p:grpSpPr>
          <a:xfrm>
            <a:off x="3122864" y="971353"/>
            <a:ext cx="735829" cy="684547"/>
            <a:chOff x="3351965" y="1148808"/>
            <a:chExt cx="750770" cy="698375"/>
          </a:xfrm>
        </p:grpSpPr>
        <p:grpSp>
          <p:nvGrpSpPr>
            <p:cNvPr id="4363" name="Google Shape;4363;p79"/>
            <p:cNvGrpSpPr/>
            <p:nvPr/>
          </p:nvGrpSpPr>
          <p:grpSpPr>
            <a:xfrm>
              <a:off x="3586796" y="1148808"/>
              <a:ext cx="294857" cy="286830"/>
              <a:chOff x="3750225" y="1774000"/>
              <a:chExt cx="149575" cy="145525"/>
            </a:xfrm>
          </p:grpSpPr>
          <p:sp>
            <p:nvSpPr>
              <p:cNvPr id="4364" name="Google Shape;4364;p7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79"/>
            <p:cNvGrpSpPr/>
            <p:nvPr/>
          </p:nvGrpSpPr>
          <p:grpSpPr>
            <a:xfrm>
              <a:off x="3779245" y="1375768"/>
              <a:ext cx="323490" cy="286978"/>
              <a:chOff x="3847850" y="1889150"/>
              <a:chExt cx="164100" cy="145600"/>
            </a:xfrm>
          </p:grpSpPr>
          <p:sp>
            <p:nvSpPr>
              <p:cNvPr id="4367" name="Google Shape;4367;p7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79"/>
            <p:cNvGrpSpPr/>
            <p:nvPr/>
          </p:nvGrpSpPr>
          <p:grpSpPr>
            <a:xfrm>
              <a:off x="3351965" y="1330435"/>
              <a:ext cx="295449" cy="285401"/>
              <a:chOff x="3631100" y="1866150"/>
              <a:chExt cx="149875" cy="144800"/>
            </a:xfrm>
          </p:grpSpPr>
          <p:sp>
            <p:nvSpPr>
              <p:cNvPr id="4370" name="Google Shape;4370;p7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79"/>
            <p:cNvGrpSpPr/>
            <p:nvPr/>
          </p:nvGrpSpPr>
          <p:grpSpPr>
            <a:xfrm>
              <a:off x="3548208" y="1560352"/>
              <a:ext cx="294808" cy="286830"/>
              <a:chOff x="3730650" y="1982800"/>
              <a:chExt cx="149550" cy="145525"/>
            </a:xfrm>
          </p:grpSpPr>
          <p:sp>
            <p:nvSpPr>
              <p:cNvPr id="4373" name="Google Shape;4373;p7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5" name="Google Shape;4375;p79"/>
          <p:cNvGrpSpPr/>
          <p:nvPr/>
        </p:nvGrpSpPr>
        <p:grpSpPr>
          <a:xfrm>
            <a:off x="7624517" y="971307"/>
            <a:ext cx="804565" cy="677795"/>
            <a:chOff x="7636443" y="1204988"/>
            <a:chExt cx="804565" cy="677795"/>
          </a:xfrm>
        </p:grpSpPr>
        <p:grpSp>
          <p:nvGrpSpPr>
            <p:cNvPr id="4376" name="Google Shape;4376;p79"/>
            <p:cNvGrpSpPr/>
            <p:nvPr/>
          </p:nvGrpSpPr>
          <p:grpSpPr>
            <a:xfrm>
              <a:off x="7636443" y="1509705"/>
              <a:ext cx="804565" cy="373078"/>
              <a:chOff x="7636443" y="1509705"/>
              <a:chExt cx="804565" cy="373078"/>
            </a:xfrm>
          </p:grpSpPr>
          <p:sp>
            <p:nvSpPr>
              <p:cNvPr id="4377" name="Google Shape;4377;p7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79"/>
            <p:cNvGrpSpPr/>
            <p:nvPr/>
          </p:nvGrpSpPr>
          <p:grpSpPr>
            <a:xfrm>
              <a:off x="7636443" y="1408133"/>
              <a:ext cx="804565" cy="373078"/>
              <a:chOff x="7636443" y="1408133"/>
              <a:chExt cx="804565" cy="373078"/>
            </a:xfrm>
          </p:grpSpPr>
          <p:sp>
            <p:nvSpPr>
              <p:cNvPr id="4380" name="Google Shape;4380;p7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79"/>
            <p:cNvGrpSpPr/>
            <p:nvPr/>
          </p:nvGrpSpPr>
          <p:grpSpPr>
            <a:xfrm>
              <a:off x="7636443" y="1306560"/>
              <a:ext cx="804565" cy="373078"/>
              <a:chOff x="7636443" y="1306560"/>
              <a:chExt cx="804565" cy="373078"/>
            </a:xfrm>
          </p:grpSpPr>
          <p:sp>
            <p:nvSpPr>
              <p:cNvPr id="4383" name="Google Shape;4383;p7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9"/>
            <p:cNvGrpSpPr/>
            <p:nvPr/>
          </p:nvGrpSpPr>
          <p:grpSpPr>
            <a:xfrm>
              <a:off x="7636443" y="1204988"/>
              <a:ext cx="804565" cy="373078"/>
              <a:chOff x="7636443" y="1204988"/>
              <a:chExt cx="804565" cy="373078"/>
            </a:xfrm>
          </p:grpSpPr>
          <p:sp>
            <p:nvSpPr>
              <p:cNvPr id="4386" name="Google Shape;4386;p7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8" name="Google Shape;4388;p79"/>
          <p:cNvGrpSpPr/>
          <p:nvPr/>
        </p:nvGrpSpPr>
        <p:grpSpPr>
          <a:xfrm>
            <a:off x="4963363" y="1878721"/>
            <a:ext cx="661339" cy="661188"/>
            <a:chOff x="3990000" y="975400"/>
            <a:chExt cx="3934200" cy="3933300"/>
          </a:xfrm>
        </p:grpSpPr>
        <p:sp>
          <p:nvSpPr>
            <p:cNvPr id="4389" name="Google Shape;4389;p7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79"/>
          <p:cNvGrpSpPr/>
          <p:nvPr/>
        </p:nvGrpSpPr>
        <p:grpSpPr>
          <a:xfrm>
            <a:off x="6607011" y="1857359"/>
            <a:ext cx="868881" cy="684241"/>
            <a:chOff x="6598259" y="2078634"/>
            <a:chExt cx="868881" cy="684241"/>
          </a:xfrm>
        </p:grpSpPr>
        <p:sp>
          <p:nvSpPr>
            <p:cNvPr id="4394" name="Google Shape;4394;p7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0" name="Google Shape;4400;p79"/>
            <p:cNvGrpSpPr/>
            <p:nvPr/>
          </p:nvGrpSpPr>
          <p:grpSpPr>
            <a:xfrm>
              <a:off x="6808175" y="2078634"/>
              <a:ext cx="452229" cy="684241"/>
              <a:chOff x="6808175" y="2078634"/>
              <a:chExt cx="452229" cy="684241"/>
            </a:xfrm>
          </p:grpSpPr>
          <p:sp>
            <p:nvSpPr>
              <p:cNvPr id="4401" name="Google Shape;4401;p7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7" name="Google Shape;4407;p79"/>
              <p:cNvGrpSpPr/>
              <p:nvPr/>
            </p:nvGrpSpPr>
            <p:grpSpPr>
              <a:xfrm>
                <a:off x="6821586" y="2078634"/>
                <a:ext cx="426871" cy="684241"/>
                <a:chOff x="6821586" y="2078634"/>
                <a:chExt cx="426871" cy="684241"/>
              </a:xfrm>
            </p:grpSpPr>
            <p:grpSp>
              <p:nvGrpSpPr>
                <p:cNvPr id="4408" name="Google Shape;4408;p79"/>
                <p:cNvGrpSpPr/>
                <p:nvPr/>
              </p:nvGrpSpPr>
              <p:grpSpPr>
                <a:xfrm>
                  <a:off x="6821586" y="2078634"/>
                  <a:ext cx="426871" cy="684241"/>
                  <a:chOff x="6821586" y="2078634"/>
                  <a:chExt cx="426871" cy="684241"/>
                </a:xfrm>
              </p:grpSpPr>
              <p:sp>
                <p:nvSpPr>
                  <p:cNvPr id="4409" name="Google Shape;4409;p7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7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34" name="Google Shape;4434;p79"/>
          <p:cNvGrpSpPr/>
          <p:nvPr/>
        </p:nvGrpSpPr>
        <p:grpSpPr>
          <a:xfrm>
            <a:off x="716994" y="3531369"/>
            <a:ext cx="1340789" cy="640830"/>
            <a:chOff x="238125" y="1151100"/>
            <a:chExt cx="7139450" cy="3412300"/>
          </a:xfrm>
        </p:grpSpPr>
        <p:sp>
          <p:nvSpPr>
            <p:cNvPr id="4435" name="Google Shape;4435;p7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79"/>
          <p:cNvGrpSpPr/>
          <p:nvPr/>
        </p:nvGrpSpPr>
        <p:grpSpPr>
          <a:xfrm>
            <a:off x="5584217" y="2734650"/>
            <a:ext cx="985357" cy="585764"/>
            <a:chOff x="5145061" y="2881789"/>
            <a:chExt cx="1107641" cy="658458"/>
          </a:xfrm>
        </p:grpSpPr>
        <p:grpSp>
          <p:nvGrpSpPr>
            <p:cNvPr id="4448" name="Google Shape;4448;p79"/>
            <p:cNvGrpSpPr/>
            <p:nvPr/>
          </p:nvGrpSpPr>
          <p:grpSpPr>
            <a:xfrm>
              <a:off x="5722989" y="3244587"/>
              <a:ext cx="529713" cy="295659"/>
              <a:chOff x="5722989" y="3244587"/>
              <a:chExt cx="529713" cy="295659"/>
            </a:xfrm>
          </p:grpSpPr>
          <p:sp>
            <p:nvSpPr>
              <p:cNvPr id="4449" name="Google Shape;4449;p7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0" name="Google Shape;4450;p7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1" name="Google Shape;4451;p79"/>
            <p:cNvGrpSpPr/>
            <p:nvPr/>
          </p:nvGrpSpPr>
          <p:grpSpPr>
            <a:xfrm>
              <a:off x="5145061" y="3244587"/>
              <a:ext cx="536807" cy="295659"/>
              <a:chOff x="5145061" y="3244587"/>
              <a:chExt cx="536807" cy="295659"/>
            </a:xfrm>
          </p:grpSpPr>
          <p:sp>
            <p:nvSpPr>
              <p:cNvPr id="4452" name="Google Shape;4452;p7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3" name="Google Shape;4453;p7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4" name="Google Shape;4454;p79"/>
            <p:cNvGrpSpPr/>
            <p:nvPr/>
          </p:nvGrpSpPr>
          <p:grpSpPr>
            <a:xfrm>
              <a:off x="5341327" y="2898245"/>
              <a:ext cx="532309" cy="614891"/>
              <a:chOff x="5341327" y="2898245"/>
              <a:chExt cx="532309" cy="614891"/>
            </a:xfrm>
          </p:grpSpPr>
          <p:sp>
            <p:nvSpPr>
              <p:cNvPr id="4455" name="Google Shape;4455;p7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6" name="Google Shape;4456;p7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57" name="Google Shape;4457;p79"/>
            <p:cNvGrpSpPr/>
            <p:nvPr/>
          </p:nvGrpSpPr>
          <p:grpSpPr>
            <a:xfrm>
              <a:off x="5532290" y="2881789"/>
              <a:ext cx="620516" cy="305456"/>
              <a:chOff x="5532290" y="2881789"/>
              <a:chExt cx="620516" cy="305456"/>
            </a:xfrm>
          </p:grpSpPr>
          <p:sp>
            <p:nvSpPr>
              <p:cNvPr id="4458" name="Google Shape;4458;p7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59" name="Google Shape;4459;p7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460" name="Google Shape;4460;p79"/>
          <p:cNvGrpSpPr/>
          <p:nvPr/>
        </p:nvGrpSpPr>
        <p:grpSpPr>
          <a:xfrm>
            <a:off x="8163140" y="3526708"/>
            <a:ext cx="269068" cy="645491"/>
            <a:chOff x="7026852" y="3311869"/>
            <a:chExt cx="434331" cy="1041954"/>
          </a:xfrm>
        </p:grpSpPr>
        <p:sp>
          <p:nvSpPr>
            <p:cNvPr id="4461" name="Google Shape;4461;p7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79"/>
          <p:cNvGrpSpPr/>
          <p:nvPr/>
        </p:nvGrpSpPr>
        <p:grpSpPr>
          <a:xfrm>
            <a:off x="6179721" y="3565945"/>
            <a:ext cx="293882" cy="293836"/>
            <a:chOff x="4873519" y="3311869"/>
            <a:chExt cx="499374" cy="499296"/>
          </a:xfrm>
        </p:grpSpPr>
        <p:sp>
          <p:nvSpPr>
            <p:cNvPr id="4465" name="Google Shape;4465;p7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79"/>
          <p:cNvGrpSpPr/>
          <p:nvPr/>
        </p:nvGrpSpPr>
        <p:grpSpPr>
          <a:xfrm>
            <a:off x="6179721" y="3878317"/>
            <a:ext cx="293882" cy="293882"/>
            <a:chOff x="4873519" y="3875839"/>
            <a:chExt cx="499374" cy="499374"/>
          </a:xfrm>
        </p:grpSpPr>
        <p:sp>
          <p:nvSpPr>
            <p:cNvPr id="4468" name="Google Shape;4468;p7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79"/>
          <p:cNvGrpSpPr/>
          <p:nvPr/>
        </p:nvGrpSpPr>
        <p:grpSpPr>
          <a:xfrm>
            <a:off x="2410248" y="1850269"/>
            <a:ext cx="698104" cy="698208"/>
            <a:chOff x="2565073" y="2075876"/>
            <a:chExt cx="672482" cy="672518"/>
          </a:xfrm>
        </p:grpSpPr>
        <p:sp>
          <p:nvSpPr>
            <p:cNvPr id="4471" name="Google Shape;4471;p7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79"/>
          <p:cNvGrpSpPr/>
          <p:nvPr/>
        </p:nvGrpSpPr>
        <p:grpSpPr>
          <a:xfrm>
            <a:off x="5633660" y="3534870"/>
            <a:ext cx="438354" cy="637329"/>
            <a:chOff x="1697726" y="3244179"/>
            <a:chExt cx="788124" cy="1146069"/>
          </a:xfrm>
        </p:grpSpPr>
        <p:sp>
          <p:nvSpPr>
            <p:cNvPr id="4478" name="Google Shape;4478;p7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0" name="Google Shape;4480;p7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1" name="Google Shape;4481;p79"/>
          <p:cNvGrpSpPr/>
          <p:nvPr/>
        </p:nvGrpSpPr>
        <p:grpSpPr>
          <a:xfrm>
            <a:off x="7634874" y="1863232"/>
            <a:ext cx="799565" cy="670282"/>
            <a:chOff x="7617850" y="2063282"/>
            <a:chExt cx="799565" cy="670282"/>
          </a:xfrm>
        </p:grpSpPr>
        <p:cxnSp>
          <p:nvCxnSpPr>
            <p:cNvPr id="4482" name="Google Shape;4482;p7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3" name="Google Shape;4483;p7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4" name="Google Shape;4484;p7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5" name="Google Shape;4485;p7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86" name="Google Shape;4486;p7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487" name="Google Shape;4487;p7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488" name="Google Shape;4488;p79"/>
            <p:cNvGrpSpPr/>
            <p:nvPr/>
          </p:nvGrpSpPr>
          <p:grpSpPr>
            <a:xfrm>
              <a:off x="7734309" y="2063282"/>
              <a:ext cx="570957" cy="620095"/>
              <a:chOff x="7734309" y="2063282"/>
              <a:chExt cx="570957" cy="620095"/>
            </a:xfrm>
          </p:grpSpPr>
          <p:grpSp>
            <p:nvGrpSpPr>
              <p:cNvPr id="4489" name="Google Shape;4489;p79"/>
              <p:cNvGrpSpPr/>
              <p:nvPr/>
            </p:nvGrpSpPr>
            <p:grpSpPr>
              <a:xfrm>
                <a:off x="8031573" y="2063282"/>
                <a:ext cx="273693" cy="620095"/>
                <a:chOff x="8031573" y="2063282"/>
                <a:chExt cx="273693" cy="620095"/>
              </a:xfrm>
            </p:grpSpPr>
            <p:sp>
              <p:nvSpPr>
                <p:cNvPr id="4490" name="Google Shape;4490;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79"/>
              <p:cNvGrpSpPr/>
              <p:nvPr/>
            </p:nvGrpSpPr>
            <p:grpSpPr>
              <a:xfrm flipH="1">
                <a:off x="7734309" y="2063282"/>
                <a:ext cx="273693" cy="620095"/>
                <a:chOff x="8031573" y="2063282"/>
                <a:chExt cx="273693" cy="620095"/>
              </a:xfrm>
            </p:grpSpPr>
            <p:sp>
              <p:nvSpPr>
                <p:cNvPr id="4495" name="Google Shape;4495;p7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499" name="Google Shape;4499;p7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1" name="Google Shape;4501;p79"/>
          <p:cNvGrpSpPr/>
          <p:nvPr/>
        </p:nvGrpSpPr>
        <p:grpSpPr>
          <a:xfrm>
            <a:off x="7821480" y="2716716"/>
            <a:ext cx="602567" cy="601884"/>
            <a:chOff x="1186975" y="238125"/>
            <a:chExt cx="5244275" cy="5238325"/>
          </a:xfrm>
        </p:grpSpPr>
        <p:sp>
          <p:nvSpPr>
            <p:cNvPr id="4502" name="Google Shape;4502;p7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79"/>
          <p:cNvGrpSpPr/>
          <p:nvPr/>
        </p:nvGrpSpPr>
        <p:grpSpPr>
          <a:xfrm>
            <a:off x="3264218" y="1856199"/>
            <a:ext cx="651848" cy="687338"/>
            <a:chOff x="3400515" y="2056248"/>
            <a:chExt cx="698134" cy="735987"/>
          </a:xfrm>
        </p:grpSpPr>
        <p:grpSp>
          <p:nvGrpSpPr>
            <p:cNvPr id="4507" name="Google Shape;4507;p79"/>
            <p:cNvGrpSpPr/>
            <p:nvPr/>
          </p:nvGrpSpPr>
          <p:grpSpPr>
            <a:xfrm>
              <a:off x="3400515" y="2283913"/>
              <a:ext cx="312919" cy="219900"/>
              <a:chOff x="3400515" y="2283913"/>
              <a:chExt cx="312919" cy="219900"/>
            </a:xfrm>
          </p:grpSpPr>
          <p:sp>
            <p:nvSpPr>
              <p:cNvPr id="4508" name="Google Shape;4508;p7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09" name="Google Shape;4509;p7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10" name="Google Shape;4510;p79"/>
            <p:cNvGrpSpPr/>
            <p:nvPr/>
          </p:nvGrpSpPr>
          <p:grpSpPr>
            <a:xfrm>
              <a:off x="3547823" y="2461089"/>
              <a:ext cx="219900" cy="331146"/>
              <a:chOff x="3547823" y="2461089"/>
              <a:chExt cx="219900" cy="331146"/>
            </a:xfrm>
          </p:grpSpPr>
          <p:sp>
            <p:nvSpPr>
              <p:cNvPr id="4511" name="Google Shape;4511;p7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2" name="Google Shape;4512;p7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13" name="Google Shape;4513;p79"/>
            <p:cNvGrpSpPr/>
            <p:nvPr/>
          </p:nvGrpSpPr>
          <p:grpSpPr>
            <a:xfrm>
              <a:off x="3734138" y="2461089"/>
              <a:ext cx="219900" cy="331146"/>
              <a:chOff x="3734138" y="2461089"/>
              <a:chExt cx="219900" cy="331146"/>
            </a:xfrm>
          </p:grpSpPr>
          <p:sp>
            <p:nvSpPr>
              <p:cNvPr id="4514" name="Google Shape;4514;p7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5" name="Google Shape;4515;p7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16" name="Google Shape;4516;p79"/>
            <p:cNvGrpSpPr/>
            <p:nvPr/>
          </p:nvGrpSpPr>
          <p:grpSpPr>
            <a:xfrm>
              <a:off x="3787560" y="2281742"/>
              <a:ext cx="311089" cy="219900"/>
              <a:chOff x="3787560" y="2281742"/>
              <a:chExt cx="311089" cy="219900"/>
            </a:xfrm>
          </p:grpSpPr>
          <p:sp>
            <p:nvSpPr>
              <p:cNvPr id="4517" name="Google Shape;4517;p7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18" name="Google Shape;4518;p7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19" name="Google Shape;4519;p79"/>
            <p:cNvGrpSpPr/>
            <p:nvPr/>
          </p:nvGrpSpPr>
          <p:grpSpPr>
            <a:xfrm>
              <a:off x="3637290" y="2056248"/>
              <a:ext cx="219900" cy="330736"/>
              <a:chOff x="3637290" y="2056248"/>
              <a:chExt cx="219900" cy="330736"/>
            </a:xfrm>
          </p:grpSpPr>
          <p:sp>
            <p:nvSpPr>
              <p:cNvPr id="4520" name="Google Shape;4520;p7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21" name="Google Shape;4521;p7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22" name="Google Shape;4522;p79"/>
          <p:cNvGrpSpPr/>
          <p:nvPr/>
        </p:nvGrpSpPr>
        <p:grpSpPr>
          <a:xfrm>
            <a:off x="2555923" y="2726206"/>
            <a:ext cx="1268144" cy="592394"/>
            <a:chOff x="238125" y="1188750"/>
            <a:chExt cx="7140450" cy="3335550"/>
          </a:xfrm>
        </p:grpSpPr>
        <p:sp>
          <p:nvSpPr>
            <p:cNvPr id="4523" name="Google Shape;4523;p7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79"/>
          <p:cNvGrpSpPr/>
          <p:nvPr/>
        </p:nvGrpSpPr>
        <p:grpSpPr>
          <a:xfrm>
            <a:off x="6663824" y="2728360"/>
            <a:ext cx="1053944" cy="590147"/>
            <a:chOff x="238125" y="1335475"/>
            <a:chExt cx="5418735" cy="3034175"/>
          </a:xfrm>
        </p:grpSpPr>
        <p:sp>
          <p:nvSpPr>
            <p:cNvPr id="4529" name="Google Shape;4529;p7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79"/>
          <p:cNvGrpSpPr/>
          <p:nvPr/>
        </p:nvGrpSpPr>
        <p:grpSpPr>
          <a:xfrm>
            <a:off x="4094633" y="3533260"/>
            <a:ext cx="1268207" cy="638939"/>
            <a:chOff x="3967651" y="3645904"/>
            <a:chExt cx="1479304" cy="745292"/>
          </a:xfrm>
        </p:grpSpPr>
        <p:grpSp>
          <p:nvGrpSpPr>
            <p:cNvPr id="4533" name="Google Shape;4533;p79"/>
            <p:cNvGrpSpPr/>
            <p:nvPr/>
          </p:nvGrpSpPr>
          <p:grpSpPr>
            <a:xfrm>
              <a:off x="3967651" y="4009026"/>
              <a:ext cx="1479304" cy="382170"/>
              <a:chOff x="3967651" y="4009026"/>
              <a:chExt cx="1479304" cy="382170"/>
            </a:xfrm>
          </p:grpSpPr>
          <p:grpSp>
            <p:nvGrpSpPr>
              <p:cNvPr id="4534" name="Google Shape;4534;p79"/>
              <p:cNvGrpSpPr/>
              <p:nvPr/>
            </p:nvGrpSpPr>
            <p:grpSpPr>
              <a:xfrm>
                <a:off x="4892216" y="4195630"/>
                <a:ext cx="554739" cy="195566"/>
                <a:chOff x="3604375" y="4892160"/>
                <a:chExt cx="1651500" cy="582215"/>
              </a:xfrm>
            </p:grpSpPr>
            <p:sp>
              <p:nvSpPr>
                <p:cNvPr id="4535" name="Google Shape;4535;p7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79"/>
              <p:cNvGrpSpPr/>
              <p:nvPr/>
            </p:nvGrpSpPr>
            <p:grpSpPr>
              <a:xfrm>
                <a:off x="3967651" y="4146303"/>
                <a:ext cx="579402" cy="244893"/>
                <a:chOff x="851875" y="4745310"/>
                <a:chExt cx="1724925" cy="729065"/>
              </a:xfrm>
            </p:grpSpPr>
            <p:sp>
              <p:nvSpPr>
                <p:cNvPr id="4538" name="Google Shape;4538;p7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79"/>
              <p:cNvGrpSpPr/>
              <p:nvPr/>
            </p:nvGrpSpPr>
            <p:grpSpPr>
              <a:xfrm>
                <a:off x="4460753" y="4009026"/>
                <a:ext cx="493110" cy="382170"/>
                <a:chOff x="2319875" y="4336625"/>
                <a:chExt cx="1468025" cy="1137750"/>
              </a:xfrm>
            </p:grpSpPr>
            <p:sp>
              <p:nvSpPr>
                <p:cNvPr id="4541" name="Google Shape;4541;p7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3" name="Google Shape;4543;p79"/>
            <p:cNvGrpSpPr/>
            <p:nvPr/>
          </p:nvGrpSpPr>
          <p:grpSpPr>
            <a:xfrm>
              <a:off x="4479443" y="3645904"/>
              <a:ext cx="455965" cy="388789"/>
              <a:chOff x="2957425" y="238100"/>
              <a:chExt cx="1910200" cy="1628775"/>
            </a:xfrm>
          </p:grpSpPr>
          <p:sp>
            <p:nvSpPr>
              <p:cNvPr id="4544" name="Google Shape;4544;p7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4" name="Google Shape;4554;p79"/>
          <p:cNvGrpSpPr/>
          <p:nvPr/>
        </p:nvGrpSpPr>
        <p:grpSpPr>
          <a:xfrm>
            <a:off x="2480746" y="3534460"/>
            <a:ext cx="1243128" cy="637739"/>
            <a:chOff x="2496310" y="3693351"/>
            <a:chExt cx="1342906" cy="688926"/>
          </a:xfrm>
        </p:grpSpPr>
        <p:grpSp>
          <p:nvGrpSpPr>
            <p:cNvPr id="4555" name="Google Shape;4555;p79"/>
            <p:cNvGrpSpPr/>
            <p:nvPr/>
          </p:nvGrpSpPr>
          <p:grpSpPr>
            <a:xfrm>
              <a:off x="2496310" y="3693351"/>
              <a:ext cx="1342906" cy="688875"/>
              <a:chOff x="2496310" y="3693351"/>
              <a:chExt cx="1342906" cy="688875"/>
            </a:xfrm>
          </p:grpSpPr>
          <p:sp>
            <p:nvSpPr>
              <p:cNvPr id="4556" name="Google Shape;4556;p7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2" name="Google Shape;4562;p79"/>
              <p:cNvCxnSpPr>
                <a:stCxn id="456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563" name="Google Shape;4563;p79"/>
              <p:cNvCxnSpPr>
                <a:stCxn id="455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564" name="Google Shape;4564;p79"/>
              <p:cNvCxnSpPr>
                <a:stCxn id="455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65" name="Google Shape;4565;p79"/>
              <p:cNvCxnSpPr>
                <a:stCxn id="456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66" name="Google Shape;4566;p79"/>
              <p:cNvCxnSpPr>
                <a:stCxn id="455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567" name="Google Shape;4567;p79"/>
            <p:cNvGrpSpPr/>
            <p:nvPr/>
          </p:nvGrpSpPr>
          <p:grpSpPr>
            <a:xfrm>
              <a:off x="2675275" y="3930557"/>
              <a:ext cx="1003306" cy="451719"/>
              <a:chOff x="2675275" y="4174282"/>
              <a:chExt cx="1003306" cy="451719"/>
            </a:xfrm>
          </p:grpSpPr>
          <p:sp>
            <p:nvSpPr>
              <p:cNvPr id="4568" name="Google Shape;4568;p7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1" name="Google Shape;4571;p79"/>
          <p:cNvGrpSpPr/>
          <p:nvPr/>
        </p:nvGrpSpPr>
        <p:grpSpPr>
          <a:xfrm>
            <a:off x="1654417" y="971307"/>
            <a:ext cx="574511" cy="874709"/>
            <a:chOff x="1715404" y="1112080"/>
            <a:chExt cx="642270" cy="977984"/>
          </a:xfrm>
        </p:grpSpPr>
        <p:grpSp>
          <p:nvGrpSpPr>
            <p:cNvPr id="4572" name="Google Shape;4572;p79"/>
            <p:cNvGrpSpPr/>
            <p:nvPr/>
          </p:nvGrpSpPr>
          <p:grpSpPr>
            <a:xfrm>
              <a:off x="1715404" y="1112080"/>
              <a:ext cx="642270" cy="977984"/>
              <a:chOff x="1715404" y="1112080"/>
              <a:chExt cx="642270" cy="977984"/>
            </a:xfrm>
          </p:grpSpPr>
          <p:sp>
            <p:nvSpPr>
              <p:cNvPr id="4573" name="Google Shape;4573;p7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79"/>
            <p:cNvGrpSpPr/>
            <p:nvPr/>
          </p:nvGrpSpPr>
          <p:grpSpPr>
            <a:xfrm>
              <a:off x="1768927" y="1165603"/>
              <a:ext cx="535225" cy="851367"/>
              <a:chOff x="1768927" y="1165603"/>
              <a:chExt cx="535225" cy="851367"/>
            </a:xfrm>
          </p:grpSpPr>
          <p:sp>
            <p:nvSpPr>
              <p:cNvPr id="4576" name="Google Shape;4576;p7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79"/>
            <p:cNvGrpSpPr/>
            <p:nvPr/>
          </p:nvGrpSpPr>
          <p:grpSpPr>
            <a:xfrm>
              <a:off x="1822449" y="1219125"/>
              <a:ext cx="428180" cy="718859"/>
              <a:chOff x="1822449" y="1219125"/>
              <a:chExt cx="428180" cy="718859"/>
            </a:xfrm>
          </p:grpSpPr>
          <p:sp>
            <p:nvSpPr>
              <p:cNvPr id="4579" name="Google Shape;4579;p7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79"/>
            <p:cNvGrpSpPr/>
            <p:nvPr/>
          </p:nvGrpSpPr>
          <p:grpSpPr>
            <a:xfrm>
              <a:off x="1875972" y="1272648"/>
              <a:ext cx="321135" cy="586939"/>
              <a:chOff x="1875972" y="1272648"/>
              <a:chExt cx="321135" cy="586939"/>
            </a:xfrm>
          </p:grpSpPr>
          <p:sp>
            <p:nvSpPr>
              <p:cNvPr id="4582" name="Google Shape;4582;p7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4" name="Google Shape;4584;p79"/>
          <p:cNvGrpSpPr/>
          <p:nvPr/>
        </p:nvGrpSpPr>
        <p:grpSpPr>
          <a:xfrm>
            <a:off x="7761578" y="3528028"/>
            <a:ext cx="293855" cy="644170"/>
            <a:chOff x="241025" y="3151575"/>
            <a:chExt cx="293855" cy="644170"/>
          </a:xfrm>
        </p:grpSpPr>
        <p:sp>
          <p:nvSpPr>
            <p:cNvPr id="4585" name="Google Shape;4585;p7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79"/>
          <p:cNvGrpSpPr/>
          <p:nvPr/>
        </p:nvGrpSpPr>
        <p:grpSpPr>
          <a:xfrm>
            <a:off x="709562" y="2728028"/>
            <a:ext cx="1779649" cy="591620"/>
            <a:chOff x="246070" y="1983375"/>
            <a:chExt cx="1855347" cy="616849"/>
          </a:xfrm>
        </p:grpSpPr>
        <p:sp>
          <p:nvSpPr>
            <p:cNvPr id="4588" name="Google Shape;4588;p7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79"/>
          <p:cNvGrpSpPr/>
          <p:nvPr/>
        </p:nvGrpSpPr>
        <p:grpSpPr>
          <a:xfrm>
            <a:off x="2320428" y="971307"/>
            <a:ext cx="711055" cy="745993"/>
            <a:chOff x="2496269" y="1171698"/>
            <a:chExt cx="761953" cy="799392"/>
          </a:xfrm>
        </p:grpSpPr>
        <p:grpSp>
          <p:nvGrpSpPr>
            <p:cNvPr id="4598" name="Google Shape;4598;p79"/>
            <p:cNvGrpSpPr/>
            <p:nvPr/>
          </p:nvGrpSpPr>
          <p:grpSpPr>
            <a:xfrm>
              <a:off x="2496269" y="1171698"/>
              <a:ext cx="761953" cy="723022"/>
              <a:chOff x="2496269" y="1171698"/>
              <a:chExt cx="761953" cy="723022"/>
            </a:xfrm>
          </p:grpSpPr>
          <p:sp>
            <p:nvSpPr>
              <p:cNvPr id="4599" name="Google Shape;4599;p7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1" name="Google Shape;4601;p79"/>
              <p:cNvGrpSpPr/>
              <p:nvPr/>
            </p:nvGrpSpPr>
            <p:grpSpPr>
              <a:xfrm>
                <a:off x="2496269" y="1171698"/>
                <a:ext cx="761953" cy="723022"/>
                <a:chOff x="2496269" y="1120652"/>
                <a:chExt cx="761953" cy="723022"/>
              </a:xfrm>
            </p:grpSpPr>
            <p:grpSp>
              <p:nvGrpSpPr>
                <p:cNvPr id="4602" name="Google Shape;4602;p79"/>
                <p:cNvGrpSpPr/>
                <p:nvPr/>
              </p:nvGrpSpPr>
              <p:grpSpPr>
                <a:xfrm>
                  <a:off x="2496269" y="1120652"/>
                  <a:ext cx="761953" cy="723022"/>
                  <a:chOff x="2496269" y="1120652"/>
                  <a:chExt cx="761953" cy="723022"/>
                </a:xfrm>
              </p:grpSpPr>
              <p:grpSp>
                <p:nvGrpSpPr>
                  <p:cNvPr id="4603" name="Google Shape;4603;p79"/>
                  <p:cNvGrpSpPr/>
                  <p:nvPr/>
                </p:nvGrpSpPr>
                <p:grpSpPr>
                  <a:xfrm>
                    <a:off x="2496269" y="1304589"/>
                    <a:ext cx="407089" cy="305057"/>
                    <a:chOff x="2496269" y="1304589"/>
                    <a:chExt cx="407089" cy="305057"/>
                  </a:xfrm>
                </p:grpSpPr>
                <p:sp>
                  <p:nvSpPr>
                    <p:cNvPr id="4604" name="Google Shape;4604;p7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79"/>
                  <p:cNvGrpSpPr/>
                  <p:nvPr/>
                </p:nvGrpSpPr>
                <p:grpSpPr>
                  <a:xfrm>
                    <a:off x="2586468" y="1493376"/>
                    <a:ext cx="358850" cy="349656"/>
                    <a:chOff x="2586468" y="1493376"/>
                    <a:chExt cx="358850" cy="349656"/>
                  </a:xfrm>
                </p:grpSpPr>
                <p:sp>
                  <p:nvSpPr>
                    <p:cNvPr id="4607" name="Google Shape;4607;p7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79"/>
                  <p:cNvGrpSpPr/>
                  <p:nvPr/>
                </p:nvGrpSpPr>
                <p:grpSpPr>
                  <a:xfrm>
                    <a:off x="2807939" y="1494024"/>
                    <a:ext cx="358857" cy="349650"/>
                    <a:chOff x="2807939" y="1494024"/>
                    <a:chExt cx="358857" cy="349650"/>
                  </a:xfrm>
                </p:grpSpPr>
                <p:sp>
                  <p:nvSpPr>
                    <p:cNvPr id="4610" name="Google Shape;4610;p7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79"/>
                  <p:cNvGrpSpPr/>
                  <p:nvPr/>
                </p:nvGrpSpPr>
                <p:grpSpPr>
                  <a:xfrm>
                    <a:off x="2851133" y="1305635"/>
                    <a:ext cx="407089" cy="305057"/>
                    <a:chOff x="2851133" y="1305635"/>
                    <a:chExt cx="407089" cy="305057"/>
                  </a:xfrm>
                </p:grpSpPr>
                <p:sp>
                  <p:nvSpPr>
                    <p:cNvPr id="4613" name="Google Shape;4613;p7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79"/>
                  <p:cNvGrpSpPr/>
                  <p:nvPr/>
                </p:nvGrpSpPr>
                <p:grpSpPr>
                  <a:xfrm>
                    <a:off x="2727495" y="1120652"/>
                    <a:ext cx="300271" cy="396358"/>
                    <a:chOff x="2727495" y="1120652"/>
                    <a:chExt cx="300271" cy="396358"/>
                  </a:xfrm>
                </p:grpSpPr>
                <p:sp>
                  <p:nvSpPr>
                    <p:cNvPr id="4616" name="Google Shape;4616;p7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8" name="Google Shape;4618;p79"/>
                <p:cNvGrpSpPr/>
                <p:nvPr/>
              </p:nvGrpSpPr>
              <p:grpSpPr>
                <a:xfrm>
                  <a:off x="2722305" y="1350460"/>
                  <a:ext cx="308357" cy="308344"/>
                  <a:chOff x="2722305" y="1350460"/>
                  <a:chExt cx="308357" cy="308344"/>
                </a:xfrm>
              </p:grpSpPr>
              <p:sp>
                <p:nvSpPr>
                  <p:cNvPr id="4619" name="Google Shape;4619;p7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0" name="Google Shape;4620;p79"/>
                  <p:cNvGrpSpPr/>
                  <p:nvPr/>
                </p:nvGrpSpPr>
                <p:grpSpPr>
                  <a:xfrm>
                    <a:off x="2725064" y="1364529"/>
                    <a:ext cx="297954" cy="280182"/>
                    <a:chOff x="2725064" y="1364529"/>
                    <a:chExt cx="297954" cy="280182"/>
                  </a:xfrm>
                </p:grpSpPr>
                <p:sp>
                  <p:nvSpPr>
                    <p:cNvPr id="4621" name="Google Shape;4621;p7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26" name="Google Shape;4626;p7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79"/>
          <p:cNvGrpSpPr/>
          <p:nvPr/>
        </p:nvGrpSpPr>
        <p:grpSpPr>
          <a:xfrm>
            <a:off x="3909129" y="2727412"/>
            <a:ext cx="1569144" cy="591015"/>
            <a:chOff x="3820100" y="3023049"/>
            <a:chExt cx="1303926" cy="491162"/>
          </a:xfrm>
        </p:grpSpPr>
        <p:grpSp>
          <p:nvGrpSpPr>
            <p:cNvPr id="4632" name="Google Shape;4632;p79"/>
            <p:cNvGrpSpPr/>
            <p:nvPr/>
          </p:nvGrpSpPr>
          <p:grpSpPr>
            <a:xfrm>
              <a:off x="3820100" y="3023072"/>
              <a:ext cx="1303926" cy="491139"/>
              <a:chOff x="3820100" y="3023072"/>
              <a:chExt cx="1303926" cy="491139"/>
            </a:xfrm>
          </p:grpSpPr>
          <p:sp>
            <p:nvSpPr>
              <p:cNvPr id="4633" name="Google Shape;4633;p7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79"/>
            <p:cNvGrpSpPr/>
            <p:nvPr/>
          </p:nvGrpSpPr>
          <p:grpSpPr>
            <a:xfrm>
              <a:off x="4132439" y="3023645"/>
              <a:ext cx="393633" cy="177096"/>
              <a:chOff x="4132439" y="3023645"/>
              <a:chExt cx="393633" cy="177096"/>
            </a:xfrm>
          </p:grpSpPr>
          <p:sp>
            <p:nvSpPr>
              <p:cNvPr id="4636" name="Google Shape;4636;p7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79"/>
            <p:cNvGrpSpPr/>
            <p:nvPr/>
          </p:nvGrpSpPr>
          <p:grpSpPr>
            <a:xfrm>
              <a:off x="3921811" y="3023049"/>
              <a:ext cx="1002397" cy="388943"/>
              <a:chOff x="3921811" y="3023049"/>
              <a:chExt cx="1002397" cy="388943"/>
            </a:xfrm>
          </p:grpSpPr>
          <p:sp>
            <p:nvSpPr>
              <p:cNvPr id="4639" name="Google Shape;4639;p7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79"/>
            <p:cNvGrpSpPr/>
            <p:nvPr/>
          </p:nvGrpSpPr>
          <p:grpSpPr>
            <a:xfrm>
              <a:off x="4023645" y="3023049"/>
              <a:ext cx="683032" cy="286722"/>
              <a:chOff x="4023645" y="3023049"/>
              <a:chExt cx="683032" cy="286722"/>
            </a:xfrm>
          </p:grpSpPr>
          <p:sp>
            <p:nvSpPr>
              <p:cNvPr id="4642" name="Google Shape;4642;p7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4" name="Google Shape;4644;p79"/>
          <p:cNvGrpSpPr/>
          <p:nvPr/>
        </p:nvGrpSpPr>
        <p:grpSpPr>
          <a:xfrm>
            <a:off x="1541251" y="1854258"/>
            <a:ext cx="713522" cy="688025"/>
            <a:chOff x="1706078" y="2092648"/>
            <a:chExt cx="660913" cy="637296"/>
          </a:xfrm>
        </p:grpSpPr>
        <p:sp>
          <p:nvSpPr>
            <p:cNvPr id="4645" name="Google Shape;4645;p7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6" name="Google Shape;4646;p79"/>
            <p:cNvGrpSpPr/>
            <p:nvPr/>
          </p:nvGrpSpPr>
          <p:grpSpPr>
            <a:xfrm>
              <a:off x="1706078" y="2092648"/>
              <a:ext cx="660913" cy="575241"/>
              <a:chOff x="1706078" y="2092648"/>
              <a:chExt cx="660913" cy="575241"/>
            </a:xfrm>
          </p:grpSpPr>
          <p:sp>
            <p:nvSpPr>
              <p:cNvPr id="4647" name="Google Shape;4647;p7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0" name="Google Shape;4650;p79"/>
          <p:cNvGrpSpPr/>
          <p:nvPr/>
        </p:nvGrpSpPr>
        <p:grpSpPr>
          <a:xfrm>
            <a:off x="6303109" y="971806"/>
            <a:ext cx="1317459" cy="684168"/>
            <a:chOff x="238125" y="999450"/>
            <a:chExt cx="7140700" cy="3708225"/>
          </a:xfrm>
        </p:grpSpPr>
        <p:sp>
          <p:nvSpPr>
            <p:cNvPr id="4651" name="Google Shape;4651;p7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3" name="Shape 4663"/>
        <p:cNvGrpSpPr/>
        <p:nvPr/>
      </p:nvGrpSpPr>
      <p:grpSpPr>
        <a:xfrm>
          <a:off x="0" y="0"/>
          <a:ext cx="0" cy="0"/>
          <a:chOff x="0" y="0"/>
          <a:chExt cx="0" cy="0"/>
        </a:xfrm>
      </p:grpSpPr>
      <p:grpSp>
        <p:nvGrpSpPr>
          <p:cNvPr id="4664" name="Google Shape;4664;p80"/>
          <p:cNvGrpSpPr/>
          <p:nvPr/>
        </p:nvGrpSpPr>
        <p:grpSpPr>
          <a:xfrm>
            <a:off x="717027" y="967622"/>
            <a:ext cx="1636117" cy="1526144"/>
            <a:chOff x="729238" y="1179665"/>
            <a:chExt cx="1636117" cy="1526144"/>
          </a:xfrm>
        </p:grpSpPr>
        <p:grpSp>
          <p:nvGrpSpPr>
            <p:cNvPr id="4665" name="Google Shape;4665;p80"/>
            <p:cNvGrpSpPr/>
            <p:nvPr/>
          </p:nvGrpSpPr>
          <p:grpSpPr>
            <a:xfrm>
              <a:off x="729238" y="1179665"/>
              <a:ext cx="80700" cy="1526144"/>
              <a:chOff x="729238" y="1179665"/>
              <a:chExt cx="80700" cy="1526144"/>
            </a:xfrm>
          </p:grpSpPr>
          <p:sp>
            <p:nvSpPr>
              <p:cNvPr id="4666" name="Google Shape;4666;p8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80"/>
            <p:cNvGrpSpPr/>
            <p:nvPr/>
          </p:nvGrpSpPr>
          <p:grpSpPr>
            <a:xfrm>
              <a:off x="903098" y="1179665"/>
              <a:ext cx="80700" cy="1526144"/>
              <a:chOff x="903098" y="1179665"/>
              <a:chExt cx="80700" cy="1526144"/>
            </a:xfrm>
          </p:grpSpPr>
          <p:sp>
            <p:nvSpPr>
              <p:cNvPr id="4677" name="Google Shape;4677;p8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80"/>
            <p:cNvGrpSpPr/>
            <p:nvPr/>
          </p:nvGrpSpPr>
          <p:grpSpPr>
            <a:xfrm>
              <a:off x="1076958" y="1179665"/>
              <a:ext cx="80700" cy="1526144"/>
              <a:chOff x="1076958" y="1179665"/>
              <a:chExt cx="80700" cy="1526144"/>
            </a:xfrm>
          </p:grpSpPr>
          <p:sp>
            <p:nvSpPr>
              <p:cNvPr id="4688" name="Google Shape;4688;p8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80"/>
            <p:cNvGrpSpPr/>
            <p:nvPr/>
          </p:nvGrpSpPr>
          <p:grpSpPr>
            <a:xfrm>
              <a:off x="1247707" y="1179665"/>
              <a:ext cx="80700" cy="1526144"/>
              <a:chOff x="1247707" y="1179665"/>
              <a:chExt cx="80700" cy="1526144"/>
            </a:xfrm>
          </p:grpSpPr>
          <p:sp>
            <p:nvSpPr>
              <p:cNvPr id="4699" name="Google Shape;4699;p8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80"/>
            <p:cNvGrpSpPr/>
            <p:nvPr/>
          </p:nvGrpSpPr>
          <p:grpSpPr>
            <a:xfrm>
              <a:off x="1421567" y="1179665"/>
              <a:ext cx="80700" cy="1526144"/>
              <a:chOff x="1421567" y="1179665"/>
              <a:chExt cx="80700" cy="1526144"/>
            </a:xfrm>
          </p:grpSpPr>
          <p:sp>
            <p:nvSpPr>
              <p:cNvPr id="4710" name="Google Shape;4710;p8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80"/>
            <p:cNvGrpSpPr/>
            <p:nvPr/>
          </p:nvGrpSpPr>
          <p:grpSpPr>
            <a:xfrm>
              <a:off x="1592327" y="1179665"/>
              <a:ext cx="80700" cy="1526144"/>
              <a:chOff x="1592327" y="1179665"/>
              <a:chExt cx="80700" cy="1526144"/>
            </a:xfrm>
          </p:grpSpPr>
          <p:sp>
            <p:nvSpPr>
              <p:cNvPr id="4721" name="Google Shape;4721;p8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80"/>
            <p:cNvGrpSpPr/>
            <p:nvPr/>
          </p:nvGrpSpPr>
          <p:grpSpPr>
            <a:xfrm>
              <a:off x="1766187" y="1179665"/>
              <a:ext cx="80700" cy="1526144"/>
              <a:chOff x="1766187" y="1179665"/>
              <a:chExt cx="80700" cy="1526144"/>
            </a:xfrm>
          </p:grpSpPr>
          <p:sp>
            <p:nvSpPr>
              <p:cNvPr id="4732" name="Google Shape;4732;p8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80"/>
            <p:cNvGrpSpPr/>
            <p:nvPr/>
          </p:nvGrpSpPr>
          <p:grpSpPr>
            <a:xfrm>
              <a:off x="1936935" y="1179665"/>
              <a:ext cx="80700" cy="1526144"/>
              <a:chOff x="1936935" y="1179665"/>
              <a:chExt cx="80700" cy="1526144"/>
            </a:xfrm>
          </p:grpSpPr>
          <p:sp>
            <p:nvSpPr>
              <p:cNvPr id="4743" name="Google Shape;4743;p8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80"/>
            <p:cNvGrpSpPr/>
            <p:nvPr/>
          </p:nvGrpSpPr>
          <p:grpSpPr>
            <a:xfrm>
              <a:off x="2110795" y="1179665"/>
              <a:ext cx="80700" cy="1526144"/>
              <a:chOff x="2110795" y="1179665"/>
              <a:chExt cx="80700" cy="1526144"/>
            </a:xfrm>
          </p:grpSpPr>
          <p:sp>
            <p:nvSpPr>
              <p:cNvPr id="4754" name="Google Shape;4754;p8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80"/>
            <p:cNvGrpSpPr/>
            <p:nvPr/>
          </p:nvGrpSpPr>
          <p:grpSpPr>
            <a:xfrm>
              <a:off x="2284655" y="1179665"/>
              <a:ext cx="80700" cy="1526144"/>
              <a:chOff x="2284655" y="1179665"/>
              <a:chExt cx="80700" cy="1526144"/>
            </a:xfrm>
          </p:grpSpPr>
          <p:sp>
            <p:nvSpPr>
              <p:cNvPr id="4765" name="Google Shape;4765;p8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5" name="Google Shape;4775;p80"/>
          <p:cNvGrpSpPr/>
          <p:nvPr/>
        </p:nvGrpSpPr>
        <p:grpSpPr>
          <a:xfrm>
            <a:off x="2611693" y="986760"/>
            <a:ext cx="1364248" cy="1102133"/>
            <a:chOff x="2623904" y="1198803"/>
            <a:chExt cx="1364248" cy="1102133"/>
          </a:xfrm>
        </p:grpSpPr>
        <p:grpSp>
          <p:nvGrpSpPr>
            <p:cNvPr id="4776" name="Google Shape;4776;p80"/>
            <p:cNvGrpSpPr/>
            <p:nvPr/>
          </p:nvGrpSpPr>
          <p:grpSpPr>
            <a:xfrm>
              <a:off x="2623907" y="1198803"/>
              <a:ext cx="1364245" cy="273000"/>
              <a:chOff x="2623907" y="1198803"/>
              <a:chExt cx="1364245" cy="273000"/>
            </a:xfrm>
          </p:grpSpPr>
          <p:sp>
            <p:nvSpPr>
              <p:cNvPr id="4777" name="Google Shape;4777;p8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80"/>
            <p:cNvGrpSpPr/>
            <p:nvPr/>
          </p:nvGrpSpPr>
          <p:grpSpPr>
            <a:xfrm>
              <a:off x="2623904" y="1476964"/>
              <a:ext cx="1364245" cy="273000"/>
              <a:chOff x="2623904" y="1476964"/>
              <a:chExt cx="1364245" cy="273000"/>
            </a:xfrm>
          </p:grpSpPr>
          <p:sp>
            <p:nvSpPr>
              <p:cNvPr id="4783" name="Google Shape;4783;p8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80"/>
            <p:cNvGrpSpPr/>
            <p:nvPr/>
          </p:nvGrpSpPr>
          <p:grpSpPr>
            <a:xfrm>
              <a:off x="2623907" y="1749775"/>
              <a:ext cx="1364245" cy="273000"/>
              <a:chOff x="2623907" y="1749775"/>
              <a:chExt cx="1364245" cy="273000"/>
            </a:xfrm>
          </p:grpSpPr>
          <p:sp>
            <p:nvSpPr>
              <p:cNvPr id="4789" name="Google Shape;4789;p8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80"/>
            <p:cNvGrpSpPr/>
            <p:nvPr/>
          </p:nvGrpSpPr>
          <p:grpSpPr>
            <a:xfrm>
              <a:off x="2623904" y="2027936"/>
              <a:ext cx="1364245" cy="273000"/>
              <a:chOff x="2623904" y="2027936"/>
              <a:chExt cx="1364245" cy="273000"/>
            </a:xfrm>
          </p:grpSpPr>
          <p:sp>
            <p:nvSpPr>
              <p:cNvPr id="4795" name="Google Shape;4795;p8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0" name="Google Shape;4800;p80"/>
          <p:cNvGrpSpPr/>
          <p:nvPr/>
        </p:nvGrpSpPr>
        <p:grpSpPr>
          <a:xfrm>
            <a:off x="2601154" y="2445833"/>
            <a:ext cx="1387541" cy="159124"/>
            <a:chOff x="3200660" y="2180272"/>
            <a:chExt cx="2563824" cy="378237"/>
          </a:xfrm>
        </p:grpSpPr>
        <p:sp>
          <p:nvSpPr>
            <p:cNvPr id="4801" name="Google Shape;4801;p8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80"/>
          <p:cNvGrpSpPr/>
          <p:nvPr/>
        </p:nvGrpSpPr>
        <p:grpSpPr>
          <a:xfrm>
            <a:off x="2597679" y="2723597"/>
            <a:ext cx="1390502" cy="159625"/>
            <a:chOff x="3530150" y="2790075"/>
            <a:chExt cx="1962600" cy="225300"/>
          </a:xfrm>
        </p:grpSpPr>
        <p:sp>
          <p:nvSpPr>
            <p:cNvPr id="4820" name="Google Shape;4820;p8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80"/>
          <p:cNvGrpSpPr/>
          <p:nvPr/>
        </p:nvGrpSpPr>
        <p:grpSpPr>
          <a:xfrm>
            <a:off x="2597736" y="3001862"/>
            <a:ext cx="1411629" cy="154175"/>
            <a:chOff x="3558802" y="4011244"/>
            <a:chExt cx="1866000" cy="111600"/>
          </a:xfrm>
        </p:grpSpPr>
        <p:sp>
          <p:nvSpPr>
            <p:cNvPr id="4823" name="Google Shape;4823;p8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80"/>
          <p:cNvGrpSpPr/>
          <p:nvPr/>
        </p:nvGrpSpPr>
        <p:grpSpPr>
          <a:xfrm>
            <a:off x="2598024" y="2207432"/>
            <a:ext cx="1383503" cy="119761"/>
            <a:chOff x="3465975" y="2270258"/>
            <a:chExt cx="1986364" cy="171947"/>
          </a:xfrm>
        </p:grpSpPr>
        <p:sp>
          <p:nvSpPr>
            <p:cNvPr id="4826" name="Google Shape;4826;p8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80"/>
          <p:cNvGrpSpPr/>
          <p:nvPr/>
        </p:nvGrpSpPr>
        <p:grpSpPr>
          <a:xfrm>
            <a:off x="2609031" y="3571205"/>
            <a:ext cx="1369531" cy="195460"/>
            <a:chOff x="723300" y="4253549"/>
            <a:chExt cx="2276482" cy="324900"/>
          </a:xfrm>
        </p:grpSpPr>
        <p:sp>
          <p:nvSpPr>
            <p:cNvPr id="4835" name="Google Shape;4835;p8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80"/>
          <p:cNvGrpSpPr/>
          <p:nvPr/>
        </p:nvGrpSpPr>
        <p:grpSpPr>
          <a:xfrm>
            <a:off x="2598592" y="3272446"/>
            <a:ext cx="1389066" cy="180119"/>
            <a:chOff x="705948" y="3788465"/>
            <a:chExt cx="2308953" cy="299400"/>
          </a:xfrm>
        </p:grpSpPr>
        <p:sp>
          <p:nvSpPr>
            <p:cNvPr id="4841" name="Google Shape;4841;p8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80"/>
          <p:cNvGrpSpPr/>
          <p:nvPr/>
        </p:nvGrpSpPr>
        <p:grpSpPr>
          <a:xfrm>
            <a:off x="4195583" y="1876400"/>
            <a:ext cx="1433821" cy="191501"/>
            <a:chOff x="4273350" y="2088443"/>
            <a:chExt cx="1433821" cy="191501"/>
          </a:xfrm>
        </p:grpSpPr>
        <p:grpSp>
          <p:nvGrpSpPr>
            <p:cNvPr id="4847" name="Google Shape;4847;p80"/>
            <p:cNvGrpSpPr/>
            <p:nvPr/>
          </p:nvGrpSpPr>
          <p:grpSpPr>
            <a:xfrm>
              <a:off x="4273350" y="2088443"/>
              <a:ext cx="1433821" cy="0"/>
              <a:chOff x="5224975" y="2962250"/>
              <a:chExt cx="1544400" cy="0"/>
            </a:xfrm>
          </p:grpSpPr>
          <p:cxnSp>
            <p:nvCxnSpPr>
              <p:cNvPr id="4848" name="Google Shape;4848;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49" name="Google Shape;4849;p8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50" name="Google Shape;4850;p80"/>
            <p:cNvGrpSpPr/>
            <p:nvPr/>
          </p:nvGrpSpPr>
          <p:grpSpPr>
            <a:xfrm>
              <a:off x="4273350" y="2279944"/>
              <a:ext cx="1433821" cy="0"/>
              <a:chOff x="5224975" y="2962250"/>
              <a:chExt cx="1544400" cy="0"/>
            </a:xfrm>
          </p:grpSpPr>
          <p:cxnSp>
            <p:nvCxnSpPr>
              <p:cNvPr id="4851" name="Google Shape;4851;p8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52" name="Google Shape;4852;p8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853" name="Google Shape;4853;p80"/>
          <p:cNvGrpSpPr/>
          <p:nvPr/>
        </p:nvGrpSpPr>
        <p:grpSpPr>
          <a:xfrm>
            <a:off x="2646529" y="3885304"/>
            <a:ext cx="1304609" cy="294074"/>
            <a:chOff x="2658741" y="4097347"/>
            <a:chExt cx="1304609" cy="294074"/>
          </a:xfrm>
        </p:grpSpPr>
        <p:grpSp>
          <p:nvGrpSpPr>
            <p:cNvPr id="4854" name="Google Shape;4854;p80"/>
            <p:cNvGrpSpPr/>
            <p:nvPr/>
          </p:nvGrpSpPr>
          <p:grpSpPr>
            <a:xfrm>
              <a:off x="2658741" y="4097347"/>
              <a:ext cx="118572" cy="294074"/>
              <a:chOff x="3343310" y="4475555"/>
              <a:chExt cx="127717" cy="316753"/>
            </a:xfrm>
          </p:grpSpPr>
          <p:sp>
            <p:nvSpPr>
              <p:cNvPr id="4855" name="Google Shape;4855;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7" name="Google Shape;4857;p80"/>
            <p:cNvGrpSpPr/>
            <p:nvPr/>
          </p:nvGrpSpPr>
          <p:grpSpPr>
            <a:xfrm>
              <a:off x="3815519" y="4098388"/>
              <a:ext cx="147831" cy="291991"/>
              <a:chOff x="3527539" y="4476677"/>
              <a:chExt cx="159232" cy="314510"/>
            </a:xfrm>
          </p:grpSpPr>
          <p:sp>
            <p:nvSpPr>
              <p:cNvPr id="4858" name="Google Shape;4858;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80"/>
            <p:cNvGrpSpPr/>
            <p:nvPr/>
          </p:nvGrpSpPr>
          <p:grpSpPr>
            <a:xfrm>
              <a:off x="3511696" y="4098388"/>
              <a:ext cx="147831" cy="291991"/>
              <a:chOff x="3527539" y="4476677"/>
              <a:chExt cx="159232" cy="314510"/>
            </a:xfrm>
          </p:grpSpPr>
          <p:sp>
            <p:nvSpPr>
              <p:cNvPr id="4861" name="Google Shape;4861;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80"/>
            <p:cNvGrpSpPr/>
            <p:nvPr/>
          </p:nvGrpSpPr>
          <p:grpSpPr>
            <a:xfrm>
              <a:off x="3207874" y="4098388"/>
              <a:ext cx="147831" cy="291991"/>
              <a:chOff x="3527539" y="4476677"/>
              <a:chExt cx="159232" cy="314510"/>
            </a:xfrm>
          </p:grpSpPr>
          <p:sp>
            <p:nvSpPr>
              <p:cNvPr id="4864" name="Google Shape;4864;p8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80"/>
            <p:cNvGrpSpPr/>
            <p:nvPr/>
          </p:nvGrpSpPr>
          <p:grpSpPr>
            <a:xfrm>
              <a:off x="2933305" y="4097347"/>
              <a:ext cx="118572" cy="294074"/>
              <a:chOff x="3343310" y="4475555"/>
              <a:chExt cx="127717" cy="316753"/>
            </a:xfrm>
          </p:grpSpPr>
          <p:sp>
            <p:nvSpPr>
              <p:cNvPr id="4867" name="Google Shape;4867;p8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9" name="Google Shape;4869;p80"/>
          <p:cNvGrpSpPr/>
          <p:nvPr/>
        </p:nvGrpSpPr>
        <p:grpSpPr>
          <a:xfrm>
            <a:off x="4197138" y="963998"/>
            <a:ext cx="1430711" cy="751237"/>
            <a:chOff x="5159450" y="1919950"/>
            <a:chExt cx="1541050" cy="862500"/>
          </a:xfrm>
        </p:grpSpPr>
        <p:sp>
          <p:nvSpPr>
            <p:cNvPr id="4870" name="Google Shape;4870;p8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871" name="Google Shape;4871;p80"/>
            <p:cNvGrpSpPr/>
            <p:nvPr/>
          </p:nvGrpSpPr>
          <p:grpSpPr>
            <a:xfrm>
              <a:off x="5159450" y="1919950"/>
              <a:ext cx="1541050" cy="862500"/>
              <a:chOff x="5159450" y="1919950"/>
              <a:chExt cx="1541050" cy="862500"/>
            </a:xfrm>
          </p:grpSpPr>
          <p:cxnSp>
            <p:nvCxnSpPr>
              <p:cNvPr id="4872" name="Google Shape;4872;p8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873" name="Google Shape;4873;p8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874" name="Google Shape;4874;p80"/>
          <p:cNvGrpSpPr/>
          <p:nvPr/>
        </p:nvGrpSpPr>
        <p:grpSpPr>
          <a:xfrm>
            <a:off x="4245275" y="2227768"/>
            <a:ext cx="1334436" cy="967914"/>
            <a:chOff x="4294923" y="2439811"/>
            <a:chExt cx="1334436" cy="967914"/>
          </a:xfrm>
        </p:grpSpPr>
        <p:grpSp>
          <p:nvGrpSpPr>
            <p:cNvPr id="4875" name="Google Shape;4875;p80"/>
            <p:cNvGrpSpPr/>
            <p:nvPr/>
          </p:nvGrpSpPr>
          <p:grpSpPr>
            <a:xfrm>
              <a:off x="4960455" y="2469658"/>
              <a:ext cx="668904" cy="885524"/>
              <a:chOff x="4960455" y="2469658"/>
              <a:chExt cx="668904" cy="885524"/>
            </a:xfrm>
          </p:grpSpPr>
          <p:sp>
            <p:nvSpPr>
              <p:cNvPr id="4876" name="Google Shape;4876;p8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80"/>
            <p:cNvGrpSpPr/>
            <p:nvPr/>
          </p:nvGrpSpPr>
          <p:grpSpPr>
            <a:xfrm>
              <a:off x="4294923" y="2469658"/>
              <a:ext cx="668951" cy="885524"/>
              <a:chOff x="4294923" y="2469658"/>
              <a:chExt cx="668951" cy="885524"/>
            </a:xfrm>
          </p:grpSpPr>
          <p:sp>
            <p:nvSpPr>
              <p:cNvPr id="4883" name="Google Shape;4883;p8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9" name="Google Shape;4889;p8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80"/>
          <p:cNvGrpSpPr/>
          <p:nvPr/>
        </p:nvGrpSpPr>
        <p:grpSpPr>
          <a:xfrm>
            <a:off x="4231478" y="3282213"/>
            <a:ext cx="1430949" cy="897289"/>
            <a:chOff x="4351371" y="3547942"/>
            <a:chExt cx="1345130" cy="843475"/>
          </a:xfrm>
        </p:grpSpPr>
        <p:grpSp>
          <p:nvGrpSpPr>
            <p:cNvPr id="4891" name="Google Shape;4891;p80"/>
            <p:cNvGrpSpPr/>
            <p:nvPr/>
          </p:nvGrpSpPr>
          <p:grpSpPr>
            <a:xfrm>
              <a:off x="4351371" y="4209917"/>
              <a:ext cx="1345130" cy="181500"/>
              <a:chOff x="4351371" y="4209917"/>
              <a:chExt cx="1345130" cy="181500"/>
            </a:xfrm>
          </p:grpSpPr>
          <p:sp>
            <p:nvSpPr>
              <p:cNvPr id="4892" name="Google Shape;4892;p8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3" name="Google Shape;4893;p8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894" name="Google Shape;4894;p80"/>
            <p:cNvGrpSpPr/>
            <p:nvPr/>
          </p:nvGrpSpPr>
          <p:grpSpPr>
            <a:xfrm>
              <a:off x="4403010" y="3985221"/>
              <a:ext cx="1109518" cy="181500"/>
              <a:chOff x="4403010" y="3985221"/>
              <a:chExt cx="1109518" cy="181500"/>
            </a:xfrm>
          </p:grpSpPr>
          <p:sp>
            <p:nvSpPr>
              <p:cNvPr id="4895" name="Google Shape;4895;p8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6" name="Google Shape;4896;p8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897" name="Google Shape;4897;p80"/>
            <p:cNvGrpSpPr/>
            <p:nvPr/>
          </p:nvGrpSpPr>
          <p:grpSpPr>
            <a:xfrm>
              <a:off x="4618704" y="3766582"/>
              <a:ext cx="807858" cy="181500"/>
              <a:chOff x="4618704" y="3766582"/>
              <a:chExt cx="807858" cy="181500"/>
            </a:xfrm>
          </p:grpSpPr>
          <p:sp>
            <p:nvSpPr>
              <p:cNvPr id="4898" name="Google Shape;4898;p8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9" name="Google Shape;4899;p8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00" name="Google Shape;4900;p80"/>
            <p:cNvGrpSpPr/>
            <p:nvPr/>
          </p:nvGrpSpPr>
          <p:grpSpPr>
            <a:xfrm>
              <a:off x="4735238" y="3547942"/>
              <a:ext cx="462839" cy="181500"/>
              <a:chOff x="4735238" y="3547942"/>
              <a:chExt cx="462839" cy="181500"/>
            </a:xfrm>
          </p:grpSpPr>
          <p:sp>
            <p:nvSpPr>
              <p:cNvPr id="4901" name="Google Shape;4901;p8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02" name="Google Shape;4902;p8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03" name="Google Shape;4903;p80"/>
          <p:cNvGrpSpPr/>
          <p:nvPr/>
        </p:nvGrpSpPr>
        <p:grpSpPr>
          <a:xfrm>
            <a:off x="7407836" y="2217537"/>
            <a:ext cx="1020955" cy="928853"/>
            <a:chOff x="926675" y="238125"/>
            <a:chExt cx="5755100" cy="5232975"/>
          </a:xfrm>
        </p:grpSpPr>
        <p:sp>
          <p:nvSpPr>
            <p:cNvPr id="4904" name="Google Shape;4904;p8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80"/>
          <p:cNvGrpSpPr/>
          <p:nvPr/>
        </p:nvGrpSpPr>
        <p:grpSpPr>
          <a:xfrm>
            <a:off x="715210" y="2616272"/>
            <a:ext cx="1695374" cy="1560837"/>
            <a:chOff x="727421" y="2828315"/>
            <a:chExt cx="1695374" cy="1560837"/>
          </a:xfrm>
        </p:grpSpPr>
        <p:grpSp>
          <p:nvGrpSpPr>
            <p:cNvPr id="4909" name="Google Shape;4909;p80"/>
            <p:cNvGrpSpPr/>
            <p:nvPr/>
          </p:nvGrpSpPr>
          <p:grpSpPr>
            <a:xfrm>
              <a:off x="727421" y="2828315"/>
              <a:ext cx="1695374" cy="1560837"/>
              <a:chOff x="734799" y="2782450"/>
              <a:chExt cx="1571100" cy="1577400"/>
            </a:xfrm>
          </p:grpSpPr>
          <p:cxnSp>
            <p:nvCxnSpPr>
              <p:cNvPr id="4910" name="Google Shape;4910;p8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11" name="Google Shape;4911;p8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12" name="Google Shape;4912;p80"/>
            <p:cNvGrpSpPr/>
            <p:nvPr/>
          </p:nvGrpSpPr>
          <p:grpSpPr>
            <a:xfrm>
              <a:off x="819108" y="2882501"/>
              <a:ext cx="1556791" cy="1426186"/>
              <a:chOff x="819108" y="2882501"/>
              <a:chExt cx="1556791" cy="1426186"/>
            </a:xfrm>
          </p:grpSpPr>
          <p:grpSp>
            <p:nvGrpSpPr>
              <p:cNvPr id="4913" name="Google Shape;4913;p80"/>
              <p:cNvGrpSpPr/>
              <p:nvPr/>
            </p:nvGrpSpPr>
            <p:grpSpPr>
              <a:xfrm>
                <a:off x="819108" y="2882501"/>
                <a:ext cx="103104" cy="1426186"/>
                <a:chOff x="4674013" y="3100904"/>
                <a:chExt cx="122758" cy="1698043"/>
              </a:xfrm>
            </p:grpSpPr>
            <p:sp>
              <p:nvSpPr>
                <p:cNvPr id="4914" name="Google Shape;4914;p8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80"/>
              <p:cNvGrpSpPr/>
              <p:nvPr/>
            </p:nvGrpSpPr>
            <p:grpSpPr>
              <a:xfrm>
                <a:off x="1062475" y="2882501"/>
                <a:ext cx="103104" cy="1426186"/>
                <a:chOff x="4940438" y="3100904"/>
                <a:chExt cx="122758" cy="1698043"/>
              </a:xfrm>
            </p:grpSpPr>
            <p:sp>
              <p:nvSpPr>
                <p:cNvPr id="4922" name="Google Shape;4922;p8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80"/>
              <p:cNvGrpSpPr/>
              <p:nvPr/>
            </p:nvGrpSpPr>
            <p:grpSpPr>
              <a:xfrm>
                <a:off x="1299324" y="2882501"/>
                <a:ext cx="103104" cy="1426186"/>
                <a:chOff x="5206863" y="3100904"/>
                <a:chExt cx="122758" cy="1698043"/>
              </a:xfrm>
            </p:grpSpPr>
            <p:sp>
              <p:nvSpPr>
                <p:cNvPr id="4930" name="Google Shape;4930;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80"/>
              <p:cNvGrpSpPr/>
              <p:nvPr/>
            </p:nvGrpSpPr>
            <p:grpSpPr>
              <a:xfrm>
                <a:off x="1786057" y="2882501"/>
                <a:ext cx="103104" cy="1426186"/>
                <a:chOff x="6006138" y="3143629"/>
                <a:chExt cx="122758" cy="1698043"/>
              </a:xfrm>
            </p:grpSpPr>
            <p:sp>
              <p:nvSpPr>
                <p:cNvPr id="4938" name="Google Shape;4938;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80"/>
              <p:cNvGrpSpPr/>
              <p:nvPr/>
            </p:nvGrpSpPr>
            <p:grpSpPr>
              <a:xfrm>
                <a:off x="2029422" y="2882501"/>
                <a:ext cx="103104" cy="1426186"/>
                <a:chOff x="6805413" y="3100904"/>
                <a:chExt cx="122758" cy="1698043"/>
              </a:xfrm>
            </p:grpSpPr>
            <p:sp>
              <p:nvSpPr>
                <p:cNvPr id="4946" name="Google Shape;4946;p8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80"/>
              <p:cNvGrpSpPr/>
              <p:nvPr/>
            </p:nvGrpSpPr>
            <p:grpSpPr>
              <a:xfrm>
                <a:off x="2272795" y="2882501"/>
                <a:ext cx="103104" cy="1426186"/>
                <a:chOff x="5206863" y="3100904"/>
                <a:chExt cx="122758" cy="1698043"/>
              </a:xfrm>
            </p:grpSpPr>
            <p:sp>
              <p:nvSpPr>
                <p:cNvPr id="4954" name="Google Shape;4954;p8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80"/>
              <p:cNvGrpSpPr/>
              <p:nvPr/>
            </p:nvGrpSpPr>
            <p:grpSpPr>
              <a:xfrm>
                <a:off x="1542694" y="2882501"/>
                <a:ext cx="103104" cy="1426186"/>
                <a:chOff x="6006138" y="3143629"/>
                <a:chExt cx="122758" cy="1698043"/>
              </a:xfrm>
            </p:grpSpPr>
            <p:sp>
              <p:nvSpPr>
                <p:cNvPr id="4962" name="Google Shape;4962;p8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69" name="Google Shape;4969;p80"/>
          <p:cNvGrpSpPr/>
          <p:nvPr/>
        </p:nvGrpSpPr>
        <p:grpSpPr>
          <a:xfrm>
            <a:off x="5671260" y="3305994"/>
            <a:ext cx="2749952" cy="870677"/>
            <a:chOff x="238125" y="1725700"/>
            <a:chExt cx="7139025" cy="2260325"/>
          </a:xfrm>
        </p:grpSpPr>
        <p:sp>
          <p:nvSpPr>
            <p:cNvPr id="4970" name="Google Shape;4970;p8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80"/>
          <p:cNvGrpSpPr/>
          <p:nvPr/>
        </p:nvGrpSpPr>
        <p:grpSpPr>
          <a:xfrm>
            <a:off x="5941424" y="2247740"/>
            <a:ext cx="1105452" cy="916747"/>
            <a:chOff x="5249100" y="1210600"/>
            <a:chExt cx="3502700" cy="2904775"/>
          </a:xfrm>
        </p:grpSpPr>
        <p:sp>
          <p:nvSpPr>
            <p:cNvPr id="4981" name="Google Shape;4981;p8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85" name="Google Shape;4985;p8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986" name="Google Shape;4986;p8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987" name="Google Shape;4987;p8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988" name="Google Shape;4988;p8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989" name="Google Shape;4989;p8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80"/>
          <p:cNvGrpSpPr/>
          <p:nvPr/>
        </p:nvGrpSpPr>
        <p:grpSpPr>
          <a:xfrm>
            <a:off x="7123972" y="967158"/>
            <a:ext cx="1304650" cy="1124856"/>
            <a:chOff x="7287122" y="1165658"/>
            <a:chExt cx="1219413" cy="1051365"/>
          </a:xfrm>
        </p:grpSpPr>
        <p:grpSp>
          <p:nvGrpSpPr>
            <p:cNvPr id="4991" name="Google Shape;4991;p80"/>
            <p:cNvGrpSpPr/>
            <p:nvPr/>
          </p:nvGrpSpPr>
          <p:grpSpPr>
            <a:xfrm>
              <a:off x="7287122" y="1969723"/>
              <a:ext cx="1219413" cy="247300"/>
              <a:chOff x="7287122" y="1969723"/>
              <a:chExt cx="1219413" cy="247300"/>
            </a:xfrm>
          </p:grpSpPr>
          <p:sp>
            <p:nvSpPr>
              <p:cNvPr id="4992" name="Google Shape;4992;p8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3" name="Google Shape;4993;p80"/>
              <p:cNvGrpSpPr/>
              <p:nvPr/>
            </p:nvGrpSpPr>
            <p:grpSpPr>
              <a:xfrm>
                <a:off x="7287122" y="2063892"/>
                <a:ext cx="1151753" cy="73428"/>
                <a:chOff x="7287122" y="2063892"/>
                <a:chExt cx="1151753" cy="73428"/>
              </a:xfrm>
            </p:grpSpPr>
            <p:sp>
              <p:nvSpPr>
                <p:cNvPr id="4994" name="Google Shape;4994;p8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5" name="Google Shape;4995;p8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996" name="Google Shape;4996;p80"/>
            <p:cNvGrpSpPr/>
            <p:nvPr/>
          </p:nvGrpSpPr>
          <p:grpSpPr>
            <a:xfrm>
              <a:off x="7287122" y="1712201"/>
              <a:ext cx="1219403" cy="246767"/>
              <a:chOff x="7287122" y="1712201"/>
              <a:chExt cx="1219403" cy="246767"/>
            </a:xfrm>
          </p:grpSpPr>
          <p:sp>
            <p:nvSpPr>
              <p:cNvPr id="4997" name="Google Shape;4997;p8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8" name="Google Shape;4998;p80"/>
              <p:cNvGrpSpPr/>
              <p:nvPr/>
            </p:nvGrpSpPr>
            <p:grpSpPr>
              <a:xfrm>
                <a:off x="7287122" y="1842861"/>
                <a:ext cx="1005303" cy="73419"/>
                <a:chOff x="7287122" y="1842861"/>
                <a:chExt cx="1005303" cy="73419"/>
              </a:xfrm>
            </p:grpSpPr>
            <p:sp>
              <p:nvSpPr>
                <p:cNvPr id="4999" name="Google Shape;4999;p8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0" name="Google Shape;5000;p8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01" name="Google Shape;5001;p80"/>
            <p:cNvGrpSpPr/>
            <p:nvPr/>
          </p:nvGrpSpPr>
          <p:grpSpPr>
            <a:xfrm>
              <a:off x="7287122" y="1447520"/>
              <a:ext cx="1219403" cy="286667"/>
              <a:chOff x="7287122" y="1447520"/>
              <a:chExt cx="1219403" cy="286667"/>
            </a:xfrm>
          </p:grpSpPr>
          <p:sp>
            <p:nvSpPr>
              <p:cNvPr id="5002" name="Google Shape;5002;p8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3" name="Google Shape;5003;p80"/>
              <p:cNvGrpSpPr/>
              <p:nvPr/>
            </p:nvGrpSpPr>
            <p:grpSpPr>
              <a:xfrm>
                <a:off x="7287122" y="1581977"/>
                <a:ext cx="852803" cy="73428"/>
                <a:chOff x="7287122" y="1581977"/>
                <a:chExt cx="852803" cy="73428"/>
              </a:xfrm>
            </p:grpSpPr>
            <p:sp>
              <p:nvSpPr>
                <p:cNvPr id="5004" name="Google Shape;5004;p8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5" name="Google Shape;5005;p8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06" name="Google Shape;5006;p80"/>
            <p:cNvGrpSpPr/>
            <p:nvPr/>
          </p:nvGrpSpPr>
          <p:grpSpPr>
            <a:xfrm>
              <a:off x="7287122" y="1165658"/>
              <a:ext cx="1219403" cy="344253"/>
              <a:chOff x="7287122" y="1165658"/>
              <a:chExt cx="1219403" cy="344253"/>
            </a:xfrm>
          </p:grpSpPr>
          <p:sp>
            <p:nvSpPr>
              <p:cNvPr id="5007" name="Google Shape;5007;p8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8" name="Google Shape;5008;p80"/>
              <p:cNvGrpSpPr/>
              <p:nvPr/>
            </p:nvGrpSpPr>
            <p:grpSpPr>
              <a:xfrm>
                <a:off x="7287122" y="1341025"/>
                <a:ext cx="695703" cy="73419"/>
                <a:chOff x="7287122" y="1341025"/>
                <a:chExt cx="695703" cy="73419"/>
              </a:xfrm>
            </p:grpSpPr>
            <p:sp>
              <p:nvSpPr>
                <p:cNvPr id="5009" name="Google Shape;5009;p8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0" name="Google Shape;5010;p8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11" name="Google Shape;5011;p80"/>
          <p:cNvGrpSpPr/>
          <p:nvPr/>
        </p:nvGrpSpPr>
        <p:grpSpPr>
          <a:xfrm>
            <a:off x="5790464" y="973181"/>
            <a:ext cx="1397729" cy="1098540"/>
            <a:chOff x="5900602" y="1193063"/>
            <a:chExt cx="1299851" cy="1021707"/>
          </a:xfrm>
        </p:grpSpPr>
        <p:grpSp>
          <p:nvGrpSpPr>
            <p:cNvPr id="5012" name="Google Shape;5012;p80"/>
            <p:cNvGrpSpPr/>
            <p:nvPr/>
          </p:nvGrpSpPr>
          <p:grpSpPr>
            <a:xfrm>
              <a:off x="6520337" y="1193063"/>
              <a:ext cx="341815" cy="799959"/>
              <a:chOff x="6520337" y="1193063"/>
              <a:chExt cx="341815" cy="799959"/>
            </a:xfrm>
          </p:grpSpPr>
          <p:grpSp>
            <p:nvGrpSpPr>
              <p:cNvPr id="5013" name="Google Shape;5013;p80"/>
              <p:cNvGrpSpPr/>
              <p:nvPr/>
            </p:nvGrpSpPr>
            <p:grpSpPr>
              <a:xfrm>
                <a:off x="6520337" y="1589527"/>
                <a:ext cx="213950" cy="403494"/>
                <a:chOff x="6520337" y="1589527"/>
                <a:chExt cx="213950" cy="403494"/>
              </a:xfrm>
            </p:grpSpPr>
            <p:sp>
              <p:nvSpPr>
                <p:cNvPr id="5014" name="Google Shape;5014;p8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80"/>
              <p:cNvGrpSpPr/>
              <p:nvPr/>
            </p:nvGrpSpPr>
            <p:grpSpPr>
              <a:xfrm>
                <a:off x="6577204" y="1193063"/>
                <a:ext cx="284947" cy="464512"/>
                <a:chOff x="6577204" y="1193063"/>
                <a:chExt cx="284947" cy="464512"/>
              </a:xfrm>
            </p:grpSpPr>
            <p:sp>
              <p:nvSpPr>
                <p:cNvPr id="5017" name="Google Shape;5017;p8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8" name="Google Shape;5018;p8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19" name="Google Shape;5019;p80"/>
            <p:cNvGrpSpPr/>
            <p:nvPr/>
          </p:nvGrpSpPr>
          <p:grpSpPr>
            <a:xfrm>
              <a:off x="6238903" y="1193063"/>
              <a:ext cx="300475" cy="900152"/>
              <a:chOff x="6238903" y="1193063"/>
              <a:chExt cx="300475" cy="900152"/>
            </a:xfrm>
          </p:grpSpPr>
          <p:grpSp>
            <p:nvGrpSpPr>
              <p:cNvPr id="5020" name="Google Shape;5020;p80"/>
              <p:cNvGrpSpPr/>
              <p:nvPr/>
            </p:nvGrpSpPr>
            <p:grpSpPr>
              <a:xfrm>
                <a:off x="6290865" y="1489315"/>
                <a:ext cx="248514" cy="603900"/>
                <a:chOff x="6290865" y="1489315"/>
                <a:chExt cx="248514" cy="603900"/>
              </a:xfrm>
            </p:grpSpPr>
            <p:sp>
              <p:nvSpPr>
                <p:cNvPr id="5021" name="Google Shape;5021;p8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80"/>
              <p:cNvGrpSpPr/>
              <p:nvPr/>
            </p:nvGrpSpPr>
            <p:grpSpPr>
              <a:xfrm>
                <a:off x="6238903" y="1193063"/>
                <a:ext cx="284947" cy="333087"/>
                <a:chOff x="6238903" y="1193063"/>
                <a:chExt cx="284947" cy="333087"/>
              </a:xfrm>
            </p:grpSpPr>
            <p:sp>
              <p:nvSpPr>
                <p:cNvPr id="5024" name="Google Shape;5024;p8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5" name="Google Shape;5025;p8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26" name="Google Shape;5026;p80"/>
            <p:cNvGrpSpPr/>
            <p:nvPr/>
          </p:nvGrpSpPr>
          <p:grpSpPr>
            <a:xfrm>
              <a:off x="5900602" y="1193063"/>
              <a:ext cx="444345" cy="1021707"/>
              <a:chOff x="5900602" y="1193063"/>
              <a:chExt cx="444345" cy="1021707"/>
            </a:xfrm>
          </p:grpSpPr>
          <p:grpSp>
            <p:nvGrpSpPr>
              <p:cNvPr id="5027" name="Google Shape;5027;p80"/>
              <p:cNvGrpSpPr/>
              <p:nvPr/>
            </p:nvGrpSpPr>
            <p:grpSpPr>
              <a:xfrm>
                <a:off x="6046501" y="1367785"/>
                <a:ext cx="298446" cy="846986"/>
                <a:chOff x="6046501" y="1367785"/>
                <a:chExt cx="298446" cy="846986"/>
              </a:xfrm>
            </p:grpSpPr>
            <p:sp>
              <p:nvSpPr>
                <p:cNvPr id="5028" name="Google Shape;5028;p8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80"/>
              <p:cNvGrpSpPr/>
              <p:nvPr/>
            </p:nvGrpSpPr>
            <p:grpSpPr>
              <a:xfrm>
                <a:off x="5900602" y="1193063"/>
                <a:ext cx="284947" cy="182312"/>
                <a:chOff x="5900602" y="1193063"/>
                <a:chExt cx="284947" cy="182312"/>
              </a:xfrm>
            </p:grpSpPr>
            <p:sp>
              <p:nvSpPr>
                <p:cNvPr id="5031" name="Google Shape;5031;p8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2" name="Google Shape;5032;p8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33" name="Google Shape;5033;p80"/>
            <p:cNvGrpSpPr/>
            <p:nvPr/>
          </p:nvGrpSpPr>
          <p:grpSpPr>
            <a:xfrm>
              <a:off x="6738300" y="1193063"/>
              <a:ext cx="462153" cy="707634"/>
              <a:chOff x="6738300" y="1193063"/>
              <a:chExt cx="462153" cy="707634"/>
            </a:xfrm>
          </p:grpSpPr>
          <p:grpSp>
            <p:nvGrpSpPr>
              <p:cNvPr id="5034" name="Google Shape;5034;p80"/>
              <p:cNvGrpSpPr/>
              <p:nvPr/>
            </p:nvGrpSpPr>
            <p:grpSpPr>
              <a:xfrm>
                <a:off x="6915505" y="1193063"/>
                <a:ext cx="284947" cy="597387"/>
                <a:chOff x="6915505" y="1193063"/>
                <a:chExt cx="284947" cy="597387"/>
              </a:xfrm>
            </p:grpSpPr>
            <p:sp>
              <p:nvSpPr>
                <p:cNvPr id="5035" name="Google Shape;5035;p8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6" name="Google Shape;5036;p8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37" name="Google Shape;5037;p80"/>
              <p:cNvGrpSpPr/>
              <p:nvPr/>
            </p:nvGrpSpPr>
            <p:grpSpPr>
              <a:xfrm>
                <a:off x="6738300" y="1684725"/>
                <a:ext cx="230066" cy="215971"/>
                <a:chOff x="6738300" y="1684725"/>
                <a:chExt cx="230066" cy="215971"/>
              </a:xfrm>
            </p:grpSpPr>
            <p:sp>
              <p:nvSpPr>
                <p:cNvPr id="5038" name="Google Shape;5038;p8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43" name="Shape 5043"/>
        <p:cNvGrpSpPr/>
        <p:nvPr/>
      </p:nvGrpSpPr>
      <p:grpSpPr>
        <a:xfrm>
          <a:off x="0" y="0"/>
          <a:ext cx="0" cy="0"/>
          <a:chOff x="0" y="0"/>
          <a:chExt cx="0" cy="0"/>
        </a:xfrm>
      </p:grpSpPr>
      <p:grpSp>
        <p:nvGrpSpPr>
          <p:cNvPr id="5044" name="Google Shape;5044;p81"/>
          <p:cNvGrpSpPr/>
          <p:nvPr/>
        </p:nvGrpSpPr>
        <p:grpSpPr>
          <a:xfrm>
            <a:off x="821785" y="2307635"/>
            <a:ext cx="339235" cy="298186"/>
            <a:chOff x="898875" y="244725"/>
            <a:chExt cx="481800" cy="423500"/>
          </a:xfrm>
        </p:grpSpPr>
        <p:sp>
          <p:nvSpPr>
            <p:cNvPr id="5045" name="Google Shape;5045;p8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8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8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8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9" name="Google Shape;5049;p8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8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1" name="Google Shape;5051;p81"/>
          <p:cNvGrpSpPr/>
          <p:nvPr/>
        </p:nvGrpSpPr>
        <p:grpSpPr>
          <a:xfrm>
            <a:off x="1260167" y="2287103"/>
            <a:ext cx="298169" cy="339253"/>
            <a:chOff x="1529350" y="258825"/>
            <a:chExt cx="423475" cy="481825"/>
          </a:xfrm>
        </p:grpSpPr>
        <p:sp>
          <p:nvSpPr>
            <p:cNvPr id="5052" name="Google Shape;5052;p8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8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4" name="Google Shape;5054;p81"/>
          <p:cNvGrpSpPr/>
          <p:nvPr/>
        </p:nvGrpSpPr>
        <p:grpSpPr>
          <a:xfrm>
            <a:off x="2102437" y="2287102"/>
            <a:ext cx="298169" cy="339253"/>
            <a:chOff x="2707500" y="249400"/>
            <a:chExt cx="423475" cy="481825"/>
          </a:xfrm>
        </p:grpSpPr>
        <p:sp>
          <p:nvSpPr>
            <p:cNvPr id="5055" name="Google Shape;5055;p8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8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81"/>
          <p:cNvGrpSpPr/>
          <p:nvPr/>
        </p:nvGrpSpPr>
        <p:grpSpPr>
          <a:xfrm>
            <a:off x="2516052" y="2287428"/>
            <a:ext cx="305386" cy="338602"/>
            <a:chOff x="3300325" y="249875"/>
            <a:chExt cx="433725" cy="480900"/>
          </a:xfrm>
        </p:grpSpPr>
        <p:sp>
          <p:nvSpPr>
            <p:cNvPr id="5058" name="Google Shape;5058;p8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8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0" name="Google Shape;5060;p8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8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8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3" name="Google Shape;5063;p8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4" name="Google Shape;5064;p81"/>
          <p:cNvGrpSpPr/>
          <p:nvPr/>
        </p:nvGrpSpPr>
        <p:grpSpPr>
          <a:xfrm>
            <a:off x="1653142" y="2367273"/>
            <a:ext cx="340890" cy="178912"/>
            <a:chOff x="2084325" y="363300"/>
            <a:chExt cx="484150" cy="254100"/>
          </a:xfrm>
        </p:grpSpPr>
        <p:sp>
          <p:nvSpPr>
            <p:cNvPr id="5065" name="Google Shape;5065;p8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8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7" name="Google Shape;5067;p81"/>
          <p:cNvGrpSpPr/>
          <p:nvPr/>
        </p:nvGrpSpPr>
        <p:grpSpPr>
          <a:xfrm>
            <a:off x="2905137" y="2287349"/>
            <a:ext cx="352349" cy="338760"/>
            <a:chOff x="3854700" y="249750"/>
            <a:chExt cx="500425" cy="481125"/>
          </a:xfrm>
        </p:grpSpPr>
        <p:sp>
          <p:nvSpPr>
            <p:cNvPr id="5068" name="Google Shape;5068;p8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8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8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8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8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8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8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8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6" name="Google Shape;5076;p81"/>
          <p:cNvGrpSpPr/>
          <p:nvPr/>
        </p:nvGrpSpPr>
        <p:grpSpPr>
          <a:xfrm>
            <a:off x="3323126" y="2287349"/>
            <a:ext cx="352349" cy="338760"/>
            <a:chOff x="4447550" y="249750"/>
            <a:chExt cx="500425" cy="481125"/>
          </a:xfrm>
        </p:grpSpPr>
        <p:sp>
          <p:nvSpPr>
            <p:cNvPr id="5077" name="Google Shape;5077;p8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8" name="Google Shape;5078;p8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9" name="Google Shape;5079;p81"/>
          <p:cNvGrpSpPr/>
          <p:nvPr/>
        </p:nvGrpSpPr>
        <p:grpSpPr>
          <a:xfrm>
            <a:off x="3752328" y="2287102"/>
            <a:ext cx="339253" cy="339253"/>
            <a:chOff x="5049725" y="249400"/>
            <a:chExt cx="481825" cy="481825"/>
          </a:xfrm>
        </p:grpSpPr>
        <p:sp>
          <p:nvSpPr>
            <p:cNvPr id="5080" name="Google Shape;5080;p8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8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2" name="Google Shape;5082;p81"/>
          <p:cNvGrpSpPr/>
          <p:nvPr/>
        </p:nvGrpSpPr>
        <p:grpSpPr>
          <a:xfrm>
            <a:off x="4166269" y="2287102"/>
            <a:ext cx="339253" cy="339253"/>
            <a:chOff x="5660400" y="238125"/>
            <a:chExt cx="481825" cy="481825"/>
          </a:xfrm>
        </p:grpSpPr>
        <p:sp>
          <p:nvSpPr>
            <p:cNvPr id="5083" name="Google Shape;5083;p8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8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5" name="Google Shape;5085;p81"/>
          <p:cNvGrpSpPr/>
          <p:nvPr/>
        </p:nvGrpSpPr>
        <p:grpSpPr>
          <a:xfrm>
            <a:off x="4582955" y="2287102"/>
            <a:ext cx="339253" cy="339253"/>
            <a:chOff x="6235400" y="249400"/>
            <a:chExt cx="481825" cy="481825"/>
          </a:xfrm>
        </p:grpSpPr>
        <p:sp>
          <p:nvSpPr>
            <p:cNvPr id="5086" name="Google Shape;5086;p8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8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8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8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8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81"/>
          <p:cNvGrpSpPr/>
          <p:nvPr/>
        </p:nvGrpSpPr>
        <p:grpSpPr>
          <a:xfrm>
            <a:off x="821301" y="2731810"/>
            <a:ext cx="340204" cy="298116"/>
            <a:chOff x="899850" y="871450"/>
            <a:chExt cx="483175" cy="423400"/>
          </a:xfrm>
        </p:grpSpPr>
        <p:sp>
          <p:nvSpPr>
            <p:cNvPr id="5092" name="Google Shape;5092;p8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8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8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8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96" name="Google Shape;5096;p8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97" name="Google Shape;5097;p81"/>
          <p:cNvGrpSpPr/>
          <p:nvPr/>
        </p:nvGrpSpPr>
        <p:grpSpPr>
          <a:xfrm>
            <a:off x="1653301" y="2711232"/>
            <a:ext cx="340573" cy="339271"/>
            <a:chOff x="2085450" y="842250"/>
            <a:chExt cx="483700" cy="481850"/>
          </a:xfrm>
        </p:grpSpPr>
        <p:sp>
          <p:nvSpPr>
            <p:cNvPr id="5098" name="Google Shape;5098;p8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8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8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1" name="Google Shape;5101;p81"/>
          <p:cNvGrpSpPr/>
          <p:nvPr/>
        </p:nvGrpSpPr>
        <p:grpSpPr>
          <a:xfrm>
            <a:off x="2081868" y="2711241"/>
            <a:ext cx="339306" cy="339253"/>
            <a:chOff x="2685825" y="840375"/>
            <a:chExt cx="481900" cy="481825"/>
          </a:xfrm>
        </p:grpSpPr>
        <p:sp>
          <p:nvSpPr>
            <p:cNvPr id="5102" name="Google Shape;5102;p8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8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4" name="Google Shape;5104;p81"/>
          <p:cNvGrpSpPr/>
          <p:nvPr/>
        </p:nvGrpSpPr>
        <p:grpSpPr>
          <a:xfrm>
            <a:off x="2493529" y="2710924"/>
            <a:ext cx="350431" cy="339887"/>
            <a:chOff x="3270675" y="841800"/>
            <a:chExt cx="497700" cy="482725"/>
          </a:xfrm>
        </p:grpSpPr>
        <p:sp>
          <p:nvSpPr>
            <p:cNvPr id="5105" name="Google Shape;5105;p8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8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8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08" name="Google Shape;5108;p8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09" name="Google Shape;5109;p81"/>
          <p:cNvGrpSpPr/>
          <p:nvPr/>
        </p:nvGrpSpPr>
        <p:grpSpPr>
          <a:xfrm>
            <a:off x="3329675" y="2731783"/>
            <a:ext cx="339253" cy="298169"/>
            <a:chOff x="4467200" y="877100"/>
            <a:chExt cx="481825" cy="423475"/>
          </a:xfrm>
        </p:grpSpPr>
        <p:sp>
          <p:nvSpPr>
            <p:cNvPr id="5110" name="Google Shape;5110;p8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8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8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8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4" name="Google Shape;5114;p81"/>
          <p:cNvGrpSpPr/>
          <p:nvPr/>
        </p:nvGrpSpPr>
        <p:grpSpPr>
          <a:xfrm>
            <a:off x="3744565" y="2711232"/>
            <a:ext cx="354778" cy="339271"/>
            <a:chOff x="5045500" y="842250"/>
            <a:chExt cx="503875" cy="481850"/>
          </a:xfrm>
        </p:grpSpPr>
        <p:sp>
          <p:nvSpPr>
            <p:cNvPr id="5115" name="Google Shape;5115;p8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8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7" name="Google Shape;5117;p81"/>
          <p:cNvGrpSpPr/>
          <p:nvPr/>
        </p:nvGrpSpPr>
        <p:grpSpPr>
          <a:xfrm>
            <a:off x="4167413" y="2737451"/>
            <a:ext cx="336965" cy="286833"/>
            <a:chOff x="5645200" y="879425"/>
            <a:chExt cx="478575" cy="407375"/>
          </a:xfrm>
        </p:grpSpPr>
        <p:sp>
          <p:nvSpPr>
            <p:cNvPr id="5118" name="Google Shape;5118;p8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8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8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8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2" name="Google Shape;5122;p8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3" name="Google Shape;5123;p8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4" name="Google Shape;5124;p81"/>
          <p:cNvGrpSpPr/>
          <p:nvPr/>
        </p:nvGrpSpPr>
        <p:grpSpPr>
          <a:xfrm>
            <a:off x="4603488" y="2711241"/>
            <a:ext cx="298186" cy="339253"/>
            <a:chOff x="6264525" y="842250"/>
            <a:chExt cx="423500" cy="481825"/>
          </a:xfrm>
        </p:grpSpPr>
        <p:sp>
          <p:nvSpPr>
            <p:cNvPr id="5125" name="Google Shape;5125;p8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6" name="Google Shape;5126;p8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8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8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8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8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8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2" name="Google Shape;5132;p81"/>
          <p:cNvGrpSpPr/>
          <p:nvPr/>
        </p:nvGrpSpPr>
        <p:grpSpPr>
          <a:xfrm>
            <a:off x="821776" y="3125895"/>
            <a:ext cx="339253" cy="339253"/>
            <a:chOff x="900750" y="1436075"/>
            <a:chExt cx="481825" cy="481825"/>
          </a:xfrm>
        </p:grpSpPr>
        <p:sp>
          <p:nvSpPr>
            <p:cNvPr id="5133" name="Google Shape;5133;p8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8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8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8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7" name="Google Shape;5137;p81"/>
          <p:cNvGrpSpPr/>
          <p:nvPr/>
        </p:nvGrpSpPr>
        <p:grpSpPr>
          <a:xfrm>
            <a:off x="1239624" y="3186183"/>
            <a:ext cx="339253" cy="218676"/>
            <a:chOff x="1492675" y="1520750"/>
            <a:chExt cx="481825" cy="310575"/>
          </a:xfrm>
        </p:grpSpPr>
        <p:sp>
          <p:nvSpPr>
            <p:cNvPr id="5138" name="Google Shape;5138;p8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8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0" name="Google Shape;5140;p81"/>
          <p:cNvGrpSpPr/>
          <p:nvPr/>
        </p:nvGrpSpPr>
        <p:grpSpPr>
          <a:xfrm>
            <a:off x="1647421" y="3125877"/>
            <a:ext cx="352332" cy="339288"/>
            <a:chOff x="2071000" y="1435025"/>
            <a:chExt cx="500400" cy="481875"/>
          </a:xfrm>
        </p:grpSpPr>
        <p:sp>
          <p:nvSpPr>
            <p:cNvPr id="5141" name="Google Shape;5141;p8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8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8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81"/>
          <p:cNvGrpSpPr/>
          <p:nvPr/>
        </p:nvGrpSpPr>
        <p:grpSpPr>
          <a:xfrm>
            <a:off x="2075584" y="3146709"/>
            <a:ext cx="351874" cy="297623"/>
            <a:chOff x="2678350" y="1464650"/>
            <a:chExt cx="499750" cy="422700"/>
          </a:xfrm>
        </p:grpSpPr>
        <p:sp>
          <p:nvSpPr>
            <p:cNvPr id="5145" name="Google Shape;5145;p8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8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8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81"/>
          <p:cNvGrpSpPr/>
          <p:nvPr/>
        </p:nvGrpSpPr>
        <p:grpSpPr>
          <a:xfrm>
            <a:off x="2499118" y="3125895"/>
            <a:ext cx="339253" cy="339253"/>
            <a:chOff x="3271200" y="1435075"/>
            <a:chExt cx="481825" cy="481825"/>
          </a:xfrm>
        </p:grpSpPr>
        <p:sp>
          <p:nvSpPr>
            <p:cNvPr id="5149" name="Google Shape;5149;p8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8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1" name="Google Shape;5151;p81"/>
          <p:cNvGrpSpPr/>
          <p:nvPr/>
        </p:nvGrpSpPr>
        <p:grpSpPr>
          <a:xfrm>
            <a:off x="2909591" y="3125877"/>
            <a:ext cx="343442" cy="339288"/>
            <a:chOff x="3858100" y="1435075"/>
            <a:chExt cx="487775" cy="481875"/>
          </a:xfrm>
        </p:grpSpPr>
        <p:sp>
          <p:nvSpPr>
            <p:cNvPr id="5152" name="Google Shape;5152;p8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3" name="Google Shape;5153;p8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4" name="Google Shape;5154;p8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8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8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7" name="Google Shape;5157;p81"/>
          <p:cNvGrpSpPr/>
          <p:nvPr/>
        </p:nvGrpSpPr>
        <p:grpSpPr>
          <a:xfrm>
            <a:off x="3329674" y="3125895"/>
            <a:ext cx="339253" cy="339253"/>
            <a:chOff x="4456875" y="1435075"/>
            <a:chExt cx="481825" cy="481825"/>
          </a:xfrm>
        </p:grpSpPr>
        <p:sp>
          <p:nvSpPr>
            <p:cNvPr id="5158" name="Google Shape;5158;p8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8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8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8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8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8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4" name="Google Shape;5164;p8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8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8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8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8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8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8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8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2" name="Google Shape;5172;p8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3" name="Google Shape;5173;p8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8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8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8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7" name="Google Shape;5177;p81"/>
          <p:cNvGrpSpPr/>
          <p:nvPr/>
        </p:nvGrpSpPr>
        <p:grpSpPr>
          <a:xfrm>
            <a:off x="3750665" y="3125886"/>
            <a:ext cx="342580" cy="339271"/>
            <a:chOff x="5049725" y="1435050"/>
            <a:chExt cx="486550" cy="481850"/>
          </a:xfrm>
        </p:grpSpPr>
        <p:sp>
          <p:nvSpPr>
            <p:cNvPr id="5178" name="Google Shape;5178;p8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8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8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8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2" name="Google Shape;5182;p81"/>
          <p:cNvGrpSpPr/>
          <p:nvPr/>
        </p:nvGrpSpPr>
        <p:grpSpPr>
          <a:xfrm>
            <a:off x="4166216" y="3125895"/>
            <a:ext cx="339359" cy="339253"/>
            <a:chOff x="5642475" y="1435075"/>
            <a:chExt cx="481975" cy="481825"/>
          </a:xfrm>
        </p:grpSpPr>
        <p:sp>
          <p:nvSpPr>
            <p:cNvPr id="5183" name="Google Shape;5183;p8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8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8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6" name="Google Shape;5186;p81"/>
          <p:cNvGrpSpPr/>
          <p:nvPr/>
        </p:nvGrpSpPr>
        <p:grpSpPr>
          <a:xfrm>
            <a:off x="4580702" y="3125886"/>
            <a:ext cx="343759" cy="339271"/>
            <a:chOff x="6232000" y="1435050"/>
            <a:chExt cx="488225" cy="481850"/>
          </a:xfrm>
        </p:grpSpPr>
        <p:sp>
          <p:nvSpPr>
            <p:cNvPr id="5187" name="Google Shape;5187;p8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8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8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8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8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2" name="Google Shape;5192;p81"/>
          <p:cNvGrpSpPr/>
          <p:nvPr/>
        </p:nvGrpSpPr>
        <p:grpSpPr>
          <a:xfrm>
            <a:off x="841438" y="3539545"/>
            <a:ext cx="299929" cy="337792"/>
            <a:chOff x="924450" y="2028975"/>
            <a:chExt cx="425975" cy="479750"/>
          </a:xfrm>
        </p:grpSpPr>
        <p:sp>
          <p:nvSpPr>
            <p:cNvPr id="5193" name="Google Shape;5193;p8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8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8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6" name="Google Shape;5196;p81"/>
          <p:cNvGrpSpPr/>
          <p:nvPr/>
        </p:nvGrpSpPr>
        <p:grpSpPr>
          <a:xfrm>
            <a:off x="1653934" y="3559347"/>
            <a:ext cx="339306" cy="298186"/>
            <a:chOff x="2085450" y="2057100"/>
            <a:chExt cx="481900" cy="423500"/>
          </a:xfrm>
        </p:grpSpPr>
        <p:sp>
          <p:nvSpPr>
            <p:cNvPr id="5197" name="Google Shape;5197;p8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8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8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0" name="Google Shape;5200;p81"/>
          <p:cNvGrpSpPr/>
          <p:nvPr/>
        </p:nvGrpSpPr>
        <p:grpSpPr>
          <a:xfrm>
            <a:off x="2081868" y="3582592"/>
            <a:ext cx="339306" cy="251698"/>
            <a:chOff x="2678275" y="2090100"/>
            <a:chExt cx="481900" cy="357475"/>
          </a:xfrm>
        </p:grpSpPr>
        <p:sp>
          <p:nvSpPr>
            <p:cNvPr id="5201" name="Google Shape;5201;p8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8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8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8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8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6" name="Google Shape;5206;p81"/>
          <p:cNvGrpSpPr/>
          <p:nvPr/>
        </p:nvGrpSpPr>
        <p:grpSpPr>
          <a:xfrm>
            <a:off x="2559072" y="3594790"/>
            <a:ext cx="219345" cy="227301"/>
            <a:chOff x="3357325" y="2093500"/>
            <a:chExt cx="311525" cy="322825"/>
          </a:xfrm>
        </p:grpSpPr>
        <p:sp>
          <p:nvSpPr>
            <p:cNvPr id="5207" name="Google Shape;5207;p8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8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8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0" name="Google Shape;5210;p8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11" name="Google Shape;5211;p81"/>
          <p:cNvGrpSpPr/>
          <p:nvPr/>
        </p:nvGrpSpPr>
        <p:grpSpPr>
          <a:xfrm>
            <a:off x="3353262" y="3538814"/>
            <a:ext cx="292078" cy="339253"/>
            <a:chOff x="4492800" y="2027925"/>
            <a:chExt cx="414825" cy="481825"/>
          </a:xfrm>
        </p:grpSpPr>
        <p:sp>
          <p:nvSpPr>
            <p:cNvPr id="5212" name="Google Shape;5212;p8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8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4" name="Google Shape;5214;p81"/>
          <p:cNvGrpSpPr/>
          <p:nvPr/>
        </p:nvGrpSpPr>
        <p:grpSpPr>
          <a:xfrm>
            <a:off x="3752354" y="3538805"/>
            <a:ext cx="339200" cy="339271"/>
            <a:chOff x="5049725" y="2027900"/>
            <a:chExt cx="481750" cy="481850"/>
          </a:xfrm>
        </p:grpSpPr>
        <p:sp>
          <p:nvSpPr>
            <p:cNvPr id="5215" name="Google Shape;5215;p8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8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8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8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8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8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8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8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3" name="Google Shape;5223;p81"/>
          <p:cNvGrpSpPr/>
          <p:nvPr/>
        </p:nvGrpSpPr>
        <p:grpSpPr>
          <a:xfrm>
            <a:off x="4225950" y="3538893"/>
            <a:ext cx="219890" cy="339095"/>
            <a:chOff x="5726350" y="2028150"/>
            <a:chExt cx="312300" cy="481600"/>
          </a:xfrm>
        </p:grpSpPr>
        <p:sp>
          <p:nvSpPr>
            <p:cNvPr id="5224" name="Google Shape;5224;p8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8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6" name="Google Shape;5226;p8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7" name="Google Shape;5227;p81"/>
          <p:cNvGrpSpPr/>
          <p:nvPr/>
        </p:nvGrpSpPr>
        <p:grpSpPr>
          <a:xfrm>
            <a:off x="4586141" y="3542000"/>
            <a:ext cx="332881" cy="332881"/>
            <a:chOff x="6239925" y="2032450"/>
            <a:chExt cx="472775" cy="472775"/>
          </a:xfrm>
        </p:grpSpPr>
        <p:sp>
          <p:nvSpPr>
            <p:cNvPr id="5228" name="Google Shape;5228;p8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8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0" name="Google Shape;5230;p81"/>
          <p:cNvGrpSpPr/>
          <p:nvPr/>
        </p:nvGrpSpPr>
        <p:grpSpPr>
          <a:xfrm>
            <a:off x="5035233" y="2364092"/>
            <a:ext cx="334641" cy="185425"/>
            <a:chOff x="903075" y="2730000"/>
            <a:chExt cx="475275" cy="263350"/>
          </a:xfrm>
        </p:grpSpPr>
        <p:sp>
          <p:nvSpPr>
            <p:cNvPr id="5231" name="Google Shape;5231;p8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8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8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4" name="Google Shape;5234;p81"/>
          <p:cNvGrpSpPr/>
          <p:nvPr/>
        </p:nvGrpSpPr>
        <p:grpSpPr>
          <a:xfrm>
            <a:off x="1239624" y="3538814"/>
            <a:ext cx="339253" cy="339253"/>
            <a:chOff x="1492675" y="2027925"/>
            <a:chExt cx="481825" cy="481825"/>
          </a:xfrm>
        </p:grpSpPr>
        <p:sp>
          <p:nvSpPr>
            <p:cNvPr id="5235" name="Google Shape;5235;p8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8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8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8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8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0" name="Google Shape;5240;p81"/>
          <p:cNvGrpSpPr/>
          <p:nvPr/>
        </p:nvGrpSpPr>
        <p:grpSpPr>
          <a:xfrm>
            <a:off x="5466000" y="2287178"/>
            <a:ext cx="339253" cy="339253"/>
            <a:chOff x="1492675" y="2620775"/>
            <a:chExt cx="481825" cy="481825"/>
          </a:xfrm>
        </p:grpSpPr>
        <p:sp>
          <p:nvSpPr>
            <p:cNvPr id="5241" name="Google Shape;5241;p8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8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43" name="Google Shape;5243;p8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44" name="Google Shape;5244;p81"/>
          <p:cNvGrpSpPr/>
          <p:nvPr/>
        </p:nvGrpSpPr>
        <p:grpSpPr>
          <a:xfrm>
            <a:off x="6289754" y="2303161"/>
            <a:ext cx="333585" cy="307287"/>
            <a:chOff x="2682350" y="2643425"/>
            <a:chExt cx="473775" cy="436425"/>
          </a:xfrm>
        </p:grpSpPr>
        <p:sp>
          <p:nvSpPr>
            <p:cNvPr id="5245" name="Google Shape;5245;p8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8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8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8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8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8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8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2" name="Google Shape;5252;p81"/>
          <p:cNvGrpSpPr/>
          <p:nvPr/>
        </p:nvGrpSpPr>
        <p:grpSpPr>
          <a:xfrm>
            <a:off x="6755243" y="2287178"/>
            <a:ext cx="238531" cy="339253"/>
            <a:chOff x="3342725" y="2620775"/>
            <a:chExt cx="338775" cy="481825"/>
          </a:xfrm>
        </p:grpSpPr>
        <p:sp>
          <p:nvSpPr>
            <p:cNvPr id="5253" name="Google Shape;5253;p8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8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8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6" name="Google Shape;5256;p81"/>
          <p:cNvGrpSpPr/>
          <p:nvPr/>
        </p:nvGrpSpPr>
        <p:grpSpPr>
          <a:xfrm>
            <a:off x="7148994" y="2287178"/>
            <a:ext cx="278296" cy="339253"/>
            <a:chOff x="3907325" y="2620775"/>
            <a:chExt cx="395250" cy="481825"/>
          </a:xfrm>
        </p:grpSpPr>
        <p:sp>
          <p:nvSpPr>
            <p:cNvPr id="5257" name="Google Shape;5257;p8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8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8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8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1" name="Google Shape;5261;p81"/>
          <p:cNvGrpSpPr/>
          <p:nvPr/>
        </p:nvGrpSpPr>
        <p:grpSpPr>
          <a:xfrm>
            <a:off x="7542181" y="2297783"/>
            <a:ext cx="339253" cy="318042"/>
            <a:chOff x="4456875" y="2635825"/>
            <a:chExt cx="481825" cy="451700"/>
          </a:xfrm>
        </p:grpSpPr>
        <p:sp>
          <p:nvSpPr>
            <p:cNvPr id="5262" name="Google Shape;5262;p8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8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8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8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8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7" name="Google Shape;5267;p8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8" name="Google Shape;5268;p81"/>
          <p:cNvGrpSpPr/>
          <p:nvPr/>
        </p:nvGrpSpPr>
        <p:grpSpPr>
          <a:xfrm>
            <a:off x="7967105" y="2297783"/>
            <a:ext cx="339253" cy="318042"/>
            <a:chOff x="5049725" y="2635825"/>
            <a:chExt cx="481825" cy="451700"/>
          </a:xfrm>
        </p:grpSpPr>
        <p:sp>
          <p:nvSpPr>
            <p:cNvPr id="5269" name="Google Shape;5269;p8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8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8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2" name="Google Shape;5272;p81"/>
          <p:cNvGrpSpPr/>
          <p:nvPr/>
        </p:nvGrpSpPr>
        <p:grpSpPr>
          <a:xfrm>
            <a:off x="2211475" y="3952243"/>
            <a:ext cx="338566" cy="338373"/>
            <a:chOff x="5643000" y="2621375"/>
            <a:chExt cx="480850" cy="480575"/>
          </a:xfrm>
        </p:grpSpPr>
        <p:sp>
          <p:nvSpPr>
            <p:cNvPr id="5273" name="Google Shape;5273;p8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8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8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8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8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8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8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0" name="Google Shape;5280;p81"/>
          <p:cNvGrpSpPr/>
          <p:nvPr/>
        </p:nvGrpSpPr>
        <p:grpSpPr>
          <a:xfrm>
            <a:off x="4032695" y="3951803"/>
            <a:ext cx="339359" cy="339253"/>
            <a:chOff x="6235250" y="2620775"/>
            <a:chExt cx="481975" cy="481825"/>
          </a:xfrm>
        </p:grpSpPr>
        <p:sp>
          <p:nvSpPr>
            <p:cNvPr id="5281" name="Google Shape;5281;p8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8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8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8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5" name="Google Shape;5285;p8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86" name="Google Shape;5286;p8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87" name="Google Shape;5287;p81"/>
          <p:cNvGrpSpPr/>
          <p:nvPr/>
        </p:nvGrpSpPr>
        <p:grpSpPr>
          <a:xfrm>
            <a:off x="5465078" y="2711317"/>
            <a:ext cx="341101" cy="339253"/>
            <a:chOff x="1535000" y="3223325"/>
            <a:chExt cx="484450" cy="481825"/>
          </a:xfrm>
        </p:grpSpPr>
        <p:sp>
          <p:nvSpPr>
            <p:cNvPr id="5288" name="Google Shape;5288;p8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8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8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1" name="Google Shape;5291;p81"/>
          <p:cNvGrpSpPr/>
          <p:nvPr/>
        </p:nvGrpSpPr>
        <p:grpSpPr>
          <a:xfrm>
            <a:off x="5872645" y="2746618"/>
            <a:ext cx="339253" cy="268649"/>
            <a:chOff x="2085525" y="3263750"/>
            <a:chExt cx="481825" cy="381550"/>
          </a:xfrm>
        </p:grpSpPr>
        <p:sp>
          <p:nvSpPr>
            <p:cNvPr id="5292" name="Google Shape;5292;p8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8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94" name="Google Shape;5294;p8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95" name="Google Shape;5295;p81"/>
          <p:cNvGrpSpPr/>
          <p:nvPr/>
        </p:nvGrpSpPr>
        <p:grpSpPr>
          <a:xfrm>
            <a:off x="6704407" y="2711308"/>
            <a:ext cx="340204" cy="339271"/>
            <a:chOff x="3270450" y="3213625"/>
            <a:chExt cx="483175" cy="481850"/>
          </a:xfrm>
        </p:grpSpPr>
        <p:sp>
          <p:nvSpPr>
            <p:cNvPr id="5296" name="Google Shape;5296;p8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8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8" name="Google Shape;5298;p81"/>
          <p:cNvGrpSpPr/>
          <p:nvPr/>
        </p:nvGrpSpPr>
        <p:grpSpPr>
          <a:xfrm>
            <a:off x="7203676" y="2711317"/>
            <a:ext cx="168931" cy="339253"/>
            <a:chOff x="3984950" y="3213600"/>
            <a:chExt cx="239925" cy="481825"/>
          </a:xfrm>
        </p:grpSpPr>
        <p:sp>
          <p:nvSpPr>
            <p:cNvPr id="5299" name="Google Shape;5299;p8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8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01" name="Google Shape;5301;p8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8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03" name="Google Shape;5303;p81"/>
          <p:cNvGrpSpPr/>
          <p:nvPr/>
        </p:nvGrpSpPr>
        <p:grpSpPr>
          <a:xfrm>
            <a:off x="1736111" y="3981487"/>
            <a:ext cx="355218" cy="279880"/>
            <a:chOff x="5629975" y="3255775"/>
            <a:chExt cx="504500" cy="397500"/>
          </a:xfrm>
        </p:grpSpPr>
        <p:sp>
          <p:nvSpPr>
            <p:cNvPr id="5304" name="Google Shape;5304;p8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5" name="Google Shape;5305;p8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8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8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8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9" name="Google Shape;5309;p81"/>
          <p:cNvGrpSpPr/>
          <p:nvPr/>
        </p:nvGrpSpPr>
        <p:grpSpPr>
          <a:xfrm>
            <a:off x="3572294" y="3981593"/>
            <a:ext cx="340256" cy="279669"/>
            <a:chOff x="6234950" y="3255925"/>
            <a:chExt cx="483250" cy="397200"/>
          </a:xfrm>
        </p:grpSpPr>
        <p:sp>
          <p:nvSpPr>
            <p:cNvPr id="5310" name="Google Shape;5310;p8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1" name="Google Shape;5311;p8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2" name="Google Shape;5312;p8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8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8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8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6" name="Google Shape;5316;p81"/>
          <p:cNvGrpSpPr/>
          <p:nvPr/>
        </p:nvGrpSpPr>
        <p:grpSpPr>
          <a:xfrm>
            <a:off x="5043532" y="3125970"/>
            <a:ext cx="318042" cy="339253"/>
            <a:chOff x="914900" y="3806450"/>
            <a:chExt cx="451700" cy="481825"/>
          </a:xfrm>
        </p:grpSpPr>
        <p:sp>
          <p:nvSpPr>
            <p:cNvPr id="5317" name="Google Shape;5317;p8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8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8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8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8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2" name="Google Shape;5322;p81"/>
          <p:cNvGrpSpPr/>
          <p:nvPr/>
        </p:nvGrpSpPr>
        <p:grpSpPr>
          <a:xfrm>
            <a:off x="5462454" y="3125785"/>
            <a:ext cx="346347" cy="339623"/>
            <a:chOff x="1490050" y="3805975"/>
            <a:chExt cx="491900" cy="482350"/>
          </a:xfrm>
        </p:grpSpPr>
        <p:sp>
          <p:nvSpPr>
            <p:cNvPr id="5323" name="Google Shape;5323;p8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8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8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8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7" name="Google Shape;5327;p81"/>
          <p:cNvGrpSpPr/>
          <p:nvPr/>
        </p:nvGrpSpPr>
        <p:grpSpPr>
          <a:xfrm>
            <a:off x="5886322" y="3125970"/>
            <a:ext cx="311899" cy="339253"/>
            <a:chOff x="2104275" y="3806450"/>
            <a:chExt cx="442975" cy="481825"/>
          </a:xfrm>
        </p:grpSpPr>
        <p:sp>
          <p:nvSpPr>
            <p:cNvPr id="5328" name="Google Shape;5328;p8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8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0" name="Google Shape;5330;p81"/>
          <p:cNvGrpSpPr/>
          <p:nvPr/>
        </p:nvGrpSpPr>
        <p:grpSpPr>
          <a:xfrm>
            <a:off x="6309839" y="3125970"/>
            <a:ext cx="293416" cy="339253"/>
            <a:chOff x="2710875" y="3806450"/>
            <a:chExt cx="416725" cy="481825"/>
          </a:xfrm>
        </p:grpSpPr>
        <p:sp>
          <p:nvSpPr>
            <p:cNvPr id="5331" name="Google Shape;5331;p8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8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3" name="Google Shape;5333;p81"/>
          <p:cNvGrpSpPr/>
          <p:nvPr/>
        </p:nvGrpSpPr>
        <p:grpSpPr>
          <a:xfrm>
            <a:off x="6704883" y="3166412"/>
            <a:ext cx="339253" cy="258369"/>
            <a:chOff x="3271200" y="3863875"/>
            <a:chExt cx="481825" cy="366950"/>
          </a:xfrm>
        </p:grpSpPr>
        <p:sp>
          <p:nvSpPr>
            <p:cNvPr id="5334" name="Google Shape;5334;p8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8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6" name="Google Shape;5336;p81"/>
          <p:cNvGrpSpPr/>
          <p:nvPr/>
        </p:nvGrpSpPr>
        <p:grpSpPr>
          <a:xfrm>
            <a:off x="7140377" y="3126199"/>
            <a:ext cx="295528" cy="338795"/>
            <a:chOff x="3895050" y="3806775"/>
            <a:chExt cx="419725" cy="481175"/>
          </a:xfrm>
        </p:grpSpPr>
        <p:sp>
          <p:nvSpPr>
            <p:cNvPr id="5337" name="Google Shape;5337;p8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8" name="Google Shape;5338;p8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9" name="Google Shape;5339;p81"/>
          <p:cNvGrpSpPr/>
          <p:nvPr/>
        </p:nvGrpSpPr>
        <p:grpSpPr>
          <a:xfrm>
            <a:off x="7543659" y="3125979"/>
            <a:ext cx="336296" cy="339235"/>
            <a:chOff x="4464775" y="3806475"/>
            <a:chExt cx="477625" cy="481800"/>
          </a:xfrm>
        </p:grpSpPr>
        <p:sp>
          <p:nvSpPr>
            <p:cNvPr id="5340" name="Google Shape;5340;p8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1" name="Google Shape;5341;p8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8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3" name="Google Shape;5343;p8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8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8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6" name="Google Shape;5346;p81"/>
          <p:cNvGrpSpPr/>
          <p:nvPr/>
        </p:nvGrpSpPr>
        <p:grpSpPr>
          <a:xfrm>
            <a:off x="7967105" y="3125970"/>
            <a:ext cx="339253" cy="339253"/>
            <a:chOff x="5049725" y="3806450"/>
            <a:chExt cx="481825" cy="481825"/>
          </a:xfrm>
        </p:grpSpPr>
        <p:sp>
          <p:nvSpPr>
            <p:cNvPr id="5347" name="Google Shape;5347;p8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8" name="Google Shape;5348;p8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9" name="Google Shape;5349;p8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0" name="Google Shape;5350;p81"/>
          <p:cNvGrpSpPr/>
          <p:nvPr/>
        </p:nvGrpSpPr>
        <p:grpSpPr>
          <a:xfrm>
            <a:off x="1276714" y="3951798"/>
            <a:ext cx="339253" cy="339253"/>
            <a:chOff x="5651375" y="3806450"/>
            <a:chExt cx="481825" cy="481825"/>
          </a:xfrm>
        </p:grpSpPr>
        <p:sp>
          <p:nvSpPr>
            <p:cNvPr id="5351" name="Google Shape;5351;p8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2" name="Google Shape;5352;p8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8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8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5" name="Google Shape;5355;p81"/>
          <p:cNvGrpSpPr/>
          <p:nvPr/>
        </p:nvGrpSpPr>
        <p:grpSpPr>
          <a:xfrm>
            <a:off x="3153646" y="3953787"/>
            <a:ext cx="298503" cy="335275"/>
            <a:chOff x="6264300" y="3809300"/>
            <a:chExt cx="423950" cy="476175"/>
          </a:xfrm>
        </p:grpSpPr>
        <p:sp>
          <p:nvSpPr>
            <p:cNvPr id="5356" name="Google Shape;5356;p8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7" name="Google Shape;5357;p8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8" name="Google Shape;5358;p8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9" name="Google Shape;5359;p81"/>
          <p:cNvGrpSpPr/>
          <p:nvPr/>
        </p:nvGrpSpPr>
        <p:grpSpPr>
          <a:xfrm>
            <a:off x="5032267" y="3538881"/>
            <a:ext cx="340573" cy="339271"/>
            <a:chOff x="898875" y="4399275"/>
            <a:chExt cx="483700" cy="481850"/>
          </a:xfrm>
        </p:grpSpPr>
        <p:sp>
          <p:nvSpPr>
            <p:cNvPr id="5360" name="Google Shape;5360;p8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8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2" name="Google Shape;5362;p8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3" name="Google Shape;5363;p8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8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8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8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8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8" name="Google Shape;5368;p81"/>
          <p:cNvGrpSpPr/>
          <p:nvPr/>
        </p:nvGrpSpPr>
        <p:grpSpPr>
          <a:xfrm>
            <a:off x="5466000" y="3554133"/>
            <a:ext cx="339253" cy="308765"/>
            <a:chOff x="1492675" y="4420975"/>
            <a:chExt cx="481825" cy="438525"/>
          </a:xfrm>
        </p:grpSpPr>
        <p:sp>
          <p:nvSpPr>
            <p:cNvPr id="5369" name="Google Shape;5369;p8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0" name="Google Shape;5370;p8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1" name="Google Shape;5371;p8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2" name="Google Shape;5372;p8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8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4" name="Google Shape;5374;p81"/>
          <p:cNvGrpSpPr/>
          <p:nvPr/>
        </p:nvGrpSpPr>
        <p:grpSpPr>
          <a:xfrm>
            <a:off x="5870982" y="3539558"/>
            <a:ext cx="342580" cy="337915"/>
            <a:chOff x="2084100" y="4400250"/>
            <a:chExt cx="486550" cy="479925"/>
          </a:xfrm>
        </p:grpSpPr>
        <p:sp>
          <p:nvSpPr>
            <p:cNvPr id="5375" name="Google Shape;5375;p8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8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7" name="Google Shape;5377;p8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8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9" name="Google Shape;5379;p8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0" name="Google Shape;5380;p8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1" name="Google Shape;5381;p81"/>
          <p:cNvGrpSpPr/>
          <p:nvPr/>
        </p:nvGrpSpPr>
        <p:grpSpPr>
          <a:xfrm>
            <a:off x="6307462" y="3538907"/>
            <a:ext cx="298169" cy="339218"/>
            <a:chOff x="2707950" y="4399325"/>
            <a:chExt cx="423475" cy="481775"/>
          </a:xfrm>
        </p:grpSpPr>
        <p:sp>
          <p:nvSpPr>
            <p:cNvPr id="5382" name="Google Shape;5382;p8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3" name="Google Shape;5383;p8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4" name="Google Shape;5384;p8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8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8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7" name="Google Shape;5387;p8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8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8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8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8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8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8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4" name="Google Shape;5394;p81"/>
          <p:cNvGrpSpPr/>
          <p:nvPr/>
        </p:nvGrpSpPr>
        <p:grpSpPr>
          <a:xfrm>
            <a:off x="6736981" y="3538881"/>
            <a:ext cx="275057" cy="339271"/>
            <a:chOff x="3330525" y="4399275"/>
            <a:chExt cx="390650" cy="481850"/>
          </a:xfrm>
        </p:grpSpPr>
        <p:sp>
          <p:nvSpPr>
            <p:cNvPr id="5395" name="Google Shape;5395;p8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6" name="Google Shape;5396;p8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8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8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9" name="Google Shape;5399;p8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8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8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2" name="Google Shape;5402;p81"/>
          <p:cNvGrpSpPr/>
          <p:nvPr/>
        </p:nvGrpSpPr>
        <p:grpSpPr>
          <a:xfrm>
            <a:off x="7161510" y="3538890"/>
            <a:ext cx="253265" cy="339253"/>
            <a:chOff x="3938800" y="4399275"/>
            <a:chExt cx="359700" cy="481825"/>
          </a:xfrm>
        </p:grpSpPr>
        <p:sp>
          <p:nvSpPr>
            <p:cNvPr id="5403" name="Google Shape;5403;p8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4" name="Google Shape;5404;p8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5" name="Google Shape;5405;p8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8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8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8" name="Google Shape;5408;p81"/>
          <p:cNvGrpSpPr/>
          <p:nvPr/>
        </p:nvGrpSpPr>
        <p:grpSpPr>
          <a:xfrm>
            <a:off x="7632288" y="3538890"/>
            <a:ext cx="159039" cy="339253"/>
            <a:chOff x="4584850" y="4399275"/>
            <a:chExt cx="225875" cy="481825"/>
          </a:xfrm>
        </p:grpSpPr>
        <p:sp>
          <p:nvSpPr>
            <p:cNvPr id="5409" name="Google Shape;5409;p8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8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11" name="Google Shape;5411;p8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12" name="Google Shape;5412;p81"/>
          <p:cNvGrpSpPr/>
          <p:nvPr/>
        </p:nvGrpSpPr>
        <p:grpSpPr>
          <a:xfrm>
            <a:off x="817316" y="3951795"/>
            <a:ext cx="339253" cy="339253"/>
            <a:chOff x="5642550" y="4399275"/>
            <a:chExt cx="481825" cy="481825"/>
          </a:xfrm>
        </p:grpSpPr>
        <p:sp>
          <p:nvSpPr>
            <p:cNvPr id="5413" name="Google Shape;5413;p8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8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5" name="Google Shape;5415;p81"/>
          <p:cNvGrpSpPr/>
          <p:nvPr/>
        </p:nvGrpSpPr>
        <p:grpSpPr>
          <a:xfrm>
            <a:off x="2670186" y="3963703"/>
            <a:ext cx="363316" cy="315437"/>
            <a:chOff x="6218300" y="4416175"/>
            <a:chExt cx="516000" cy="448000"/>
          </a:xfrm>
        </p:grpSpPr>
        <p:sp>
          <p:nvSpPr>
            <p:cNvPr id="5416" name="Google Shape;5416;p8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7" name="Google Shape;5417;p8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8" name="Google Shape;5418;p8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9" name="Google Shape;5419;p81"/>
          <p:cNvGrpSpPr/>
          <p:nvPr/>
        </p:nvGrpSpPr>
        <p:grpSpPr>
          <a:xfrm>
            <a:off x="5870391" y="3951792"/>
            <a:ext cx="339253" cy="339253"/>
            <a:chOff x="899850" y="4992125"/>
            <a:chExt cx="481825" cy="481825"/>
          </a:xfrm>
        </p:grpSpPr>
        <p:sp>
          <p:nvSpPr>
            <p:cNvPr id="5420" name="Google Shape;5420;p8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8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2" name="Google Shape;5422;p8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3" name="Google Shape;5423;p81"/>
          <p:cNvGrpSpPr/>
          <p:nvPr/>
        </p:nvGrpSpPr>
        <p:grpSpPr>
          <a:xfrm>
            <a:off x="5410993" y="3951792"/>
            <a:ext cx="339253" cy="339253"/>
            <a:chOff x="1492675" y="4992125"/>
            <a:chExt cx="481825" cy="481825"/>
          </a:xfrm>
        </p:grpSpPr>
        <p:sp>
          <p:nvSpPr>
            <p:cNvPr id="5424" name="Google Shape;5424;p8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8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6" name="Google Shape;5426;p81"/>
          <p:cNvGrpSpPr/>
          <p:nvPr/>
        </p:nvGrpSpPr>
        <p:grpSpPr>
          <a:xfrm>
            <a:off x="4951595" y="3951792"/>
            <a:ext cx="339253" cy="339253"/>
            <a:chOff x="2085525" y="4992125"/>
            <a:chExt cx="481825" cy="481825"/>
          </a:xfrm>
        </p:grpSpPr>
        <p:sp>
          <p:nvSpPr>
            <p:cNvPr id="5427" name="Google Shape;5427;p8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8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9" name="Google Shape;5429;p81"/>
          <p:cNvGrpSpPr/>
          <p:nvPr/>
        </p:nvGrpSpPr>
        <p:grpSpPr>
          <a:xfrm>
            <a:off x="6789344" y="3951792"/>
            <a:ext cx="339253" cy="339253"/>
            <a:chOff x="2678350" y="4992125"/>
            <a:chExt cx="481825" cy="481825"/>
          </a:xfrm>
        </p:grpSpPr>
        <p:sp>
          <p:nvSpPr>
            <p:cNvPr id="5430" name="Google Shape;5430;p8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1" name="Google Shape;5431;p8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8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3" name="Google Shape;5433;p81"/>
          <p:cNvGrpSpPr/>
          <p:nvPr/>
        </p:nvGrpSpPr>
        <p:grpSpPr>
          <a:xfrm>
            <a:off x="4492198" y="3951792"/>
            <a:ext cx="339253" cy="339253"/>
            <a:chOff x="3271200" y="4992125"/>
            <a:chExt cx="481825" cy="481825"/>
          </a:xfrm>
        </p:grpSpPr>
        <p:sp>
          <p:nvSpPr>
            <p:cNvPr id="5434" name="Google Shape;5434;p8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5" name="Google Shape;5435;p8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8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7" name="Google Shape;5437;p81"/>
          <p:cNvGrpSpPr/>
          <p:nvPr/>
        </p:nvGrpSpPr>
        <p:grpSpPr>
          <a:xfrm>
            <a:off x="6329788" y="3952813"/>
            <a:ext cx="339411" cy="337211"/>
            <a:chOff x="5049575" y="4993600"/>
            <a:chExt cx="482050" cy="478925"/>
          </a:xfrm>
        </p:grpSpPr>
        <p:sp>
          <p:nvSpPr>
            <p:cNvPr id="5438" name="Google Shape;5438;p8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9" name="Google Shape;5439;p8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0" name="Google Shape;5440;p8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8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42" name="Google Shape;5442;p8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43" name="Google Shape;5443;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444" name="Google Shape;5444;p81"/>
          <p:cNvGrpSpPr/>
          <p:nvPr/>
        </p:nvGrpSpPr>
        <p:grpSpPr>
          <a:xfrm>
            <a:off x="7248742" y="3975375"/>
            <a:ext cx="195300" cy="343772"/>
            <a:chOff x="3999225" y="4364775"/>
            <a:chExt cx="195300" cy="343772"/>
          </a:xfrm>
        </p:grpSpPr>
        <p:grpSp>
          <p:nvGrpSpPr>
            <p:cNvPr id="5445" name="Google Shape;5445;p81"/>
            <p:cNvGrpSpPr/>
            <p:nvPr/>
          </p:nvGrpSpPr>
          <p:grpSpPr>
            <a:xfrm>
              <a:off x="4048568" y="4562577"/>
              <a:ext cx="97317" cy="145970"/>
              <a:chOff x="1529575" y="2222650"/>
              <a:chExt cx="203125" cy="304675"/>
            </a:xfrm>
          </p:grpSpPr>
          <p:sp>
            <p:nvSpPr>
              <p:cNvPr id="5446" name="Google Shape;5446;p8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81"/>
            <p:cNvGrpSpPr/>
            <p:nvPr/>
          </p:nvGrpSpPr>
          <p:grpSpPr>
            <a:xfrm>
              <a:off x="3999225" y="4364775"/>
              <a:ext cx="195300" cy="195300"/>
              <a:chOff x="3999225" y="4364775"/>
              <a:chExt cx="195300" cy="195300"/>
            </a:xfrm>
          </p:grpSpPr>
          <p:sp>
            <p:nvSpPr>
              <p:cNvPr id="5449" name="Google Shape;5449;p8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1" name="Google Shape;5451;p81"/>
          <p:cNvGrpSpPr/>
          <p:nvPr/>
        </p:nvGrpSpPr>
        <p:grpSpPr>
          <a:xfrm>
            <a:off x="7564186" y="3991627"/>
            <a:ext cx="277088" cy="259611"/>
            <a:chOff x="4335888" y="4398114"/>
            <a:chExt cx="277088" cy="259611"/>
          </a:xfrm>
        </p:grpSpPr>
        <p:grpSp>
          <p:nvGrpSpPr>
            <p:cNvPr id="5452" name="Google Shape;5452;p81"/>
            <p:cNvGrpSpPr/>
            <p:nvPr/>
          </p:nvGrpSpPr>
          <p:grpSpPr>
            <a:xfrm>
              <a:off x="4335888" y="4462425"/>
              <a:ext cx="195300" cy="195300"/>
              <a:chOff x="4335888" y="4462425"/>
              <a:chExt cx="195300" cy="195300"/>
            </a:xfrm>
          </p:grpSpPr>
          <p:sp>
            <p:nvSpPr>
              <p:cNvPr id="5453" name="Google Shape;5453;p8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81"/>
            <p:cNvGrpSpPr/>
            <p:nvPr/>
          </p:nvGrpSpPr>
          <p:grpSpPr>
            <a:xfrm>
              <a:off x="4509813" y="4398114"/>
              <a:ext cx="103162" cy="103198"/>
              <a:chOff x="2277975" y="2021700"/>
              <a:chExt cx="215325" cy="215400"/>
            </a:xfrm>
          </p:grpSpPr>
          <p:sp>
            <p:nvSpPr>
              <p:cNvPr id="5456" name="Google Shape;5456;p8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8" name="Google Shape;5458;p81"/>
          <p:cNvGrpSpPr/>
          <p:nvPr/>
        </p:nvGrpSpPr>
        <p:grpSpPr>
          <a:xfrm>
            <a:off x="7961419" y="4049613"/>
            <a:ext cx="392275" cy="195300"/>
            <a:chOff x="4752588" y="4440200"/>
            <a:chExt cx="392275" cy="195300"/>
          </a:xfrm>
        </p:grpSpPr>
        <p:grpSp>
          <p:nvGrpSpPr>
            <p:cNvPr id="5459" name="Google Shape;5459;p81"/>
            <p:cNvGrpSpPr/>
            <p:nvPr/>
          </p:nvGrpSpPr>
          <p:grpSpPr>
            <a:xfrm>
              <a:off x="4950384" y="4469728"/>
              <a:ext cx="194479" cy="136244"/>
              <a:chOff x="3163375" y="2175125"/>
              <a:chExt cx="405925" cy="284375"/>
            </a:xfrm>
          </p:grpSpPr>
          <p:sp>
            <p:nvSpPr>
              <p:cNvPr id="5460" name="Google Shape;5460;p8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81"/>
            <p:cNvGrpSpPr/>
            <p:nvPr/>
          </p:nvGrpSpPr>
          <p:grpSpPr>
            <a:xfrm>
              <a:off x="4752588" y="4440200"/>
              <a:ext cx="195300" cy="195300"/>
              <a:chOff x="4335888" y="4462425"/>
              <a:chExt cx="195300" cy="195300"/>
            </a:xfrm>
          </p:grpSpPr>
          <p:sp>
            <p:nvSpPr>
              <p:cNvPr id="5464" name="Google Shape;5464;p8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69" name="Shape 5469"/>
        <p:cNvGrpSpPr/>
        <p:nvPr/>
      </p:nvGrpSpPr>
      <p:grpSpPr>
        <a:xfrm>
          <a:off x="0" y="0"/>
          <a:ext cx="0" cy="0"/>
          <a:chOff x="0" y="0"/>
          <a:chExt cx="0" cy="0"/>
        </a:xfrm>
      </p:grpSpPr>
      <p:grpSp>
        <p:nvGrpSpPr>
          <p:cNvPr id="5470" name="Google Shape;5470;p82"/>
          <p:cNvGrpSpPr/>
          <p:nvPr/>
        </p:nvGrpSpPr>
        <p:grpSpPr>
          <a:xfrm>
            <a:off x="856199" y="1311179"/>
            <a:ext cx="322099" cy="370529"/>
            <a:chOff x="-42971725" y="3217825"/>
            <a:chExt cx="275675" cy="317125"/>
          </a:xfrm>
        </p:grpSpPr>
        <p:sp>
          <p:nvSpPr>
            <p:cNvPr id="5471" name="Google Shape;5471;p8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82"/>
          <p:cNvGrpSpPr/>
          <p:nvPr/>
        </p:nvGrpSpPr>
        <p:grpSpPr>
          <a:xfrm>
            <a:off x="828113" y="1779835"/>
            <a:ext cx="378270" cy="337551"/>
            <a:chOff x="-42996150" y="3612600"/>
            <a:chExt cx="323750" cy="288900"/>
          </a:xfrm>
        </p:grpSpPr>
        <p:sp>
          <p:nvSpPr>
            <p:cNvPr id="5475" name="Google Shape;5475;p8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82"/>
          <p:cNvGrpSpPr/>
          <p:nvPr/>
        </p:nvGrpSpPr>
        <p:grpSpPr>
          <a:xfrm>
            <a:off x="830874" y="2189205"/>
            <a:ext cx="372749" cy="370909"/>
            <a:chOff x="-42994575" y="3950300"/>
            <a:chExt cx="319025" cy="317450"/>
          </a:xfrm>
        </p:grpSpPr>
        <p:sp>
          <p:nvSpPr>
            <p:cNvPr id="5479" name="Google Shape;5479;p8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82"/>
          <p:cNvGrpSpPr/>
          <p:nvPr/>
        </p:nvGrpSpPr>
        <p:grpSpPr>
          <a:xfrm>
            <a:off x="2984269" y="1336037"/>
            <a:ext cx="371785" cy="370879"/>
            <a:chOff x="-41111350" y="3239100"/>
            <a:chExt cx="318200" cy="317425"/>
          </a:xfrm>
        </p:grpSpPr>
        <p:sp>
          <p:nvSpPr>
            <p:cNvPr id="5483" name="Google Shape;5483;p8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82"/>
          <p:cNvGrpSpPr/>
          <p:nvPr/>
        </p:nvGrpSpPr>
        <p:grpSpPr>
          <a:xfrm>
            <a:off x="2980588" y="1771568"/>
            <a:ext cx="379146" cy="370967"/>
            <a:chOff x="-41117650" y="3605525"/>
            <a:chExt cx="324500" cy="317500"/>
          </a:xfrm>
        </p:grpSpPr>
        <p:sp>
          <p:nvSpPr>
            <p:cNvPr id="5488" name="Google Shape;5488;p8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1" name="Google Shape;5491;p8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2" name="Google Shape;5492;p82"/>
          <p:cNvGrpSpPr/>
          <p:nvPr/>
        </p:nvGrpSpPr>
        <p:grpSpPr>
          <a:xfrm>
            <a:off x="1806843" y="2663092"/>
            <a:ext cx="216271" cy="371814"/>
            <a:chOff x="-39205300" y="3220175"/>
            <a:chExt cx="185100" cy="318225"/>
          </a:xfrm>
        </p:grpSpPr>
        <p:sp>
          <p:nvSpPr>
            <p:cNvPr id="5493" name="Google Shape;5493;p8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82"/>
          <p:cNvGrpSpPr/>
          <p:nvPr/>
        </p:nvGrpSpPr>
        <p:grpSpPr>
          <a:xfrm>
            <a:off x="1772370" y="3123163"/>
            <a:ext cx="300016" cy="369273"/>
            <a:chOff x="-39248625" y="3588600"/>
            <a:chExt cx="256775" cy="316050"/>
          </a:xfrm>
        </p:grpSpPr>
        <p:sp>
          <p:nvSpPr>
            <p:cNvPr id="5496" name="Google Shape;5496;p8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8" name="Google Shape;5498;p8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0" name="Google Shape;5500;p82"/>
          <p:cNvGrpSpPr/>
          <p:nvPr/>
        </p:nvGrpSpPr>
        <p:grpSpPr>
          <a:xfrm>
            <a:off x="1223084" y="1311179"/>
            <a:ext cx="429504" cy="370879"/>
            <a:chOff x="-42651700" y="3217825"/>
            <a:chExt cx="367600" cy="317425"/>
          </a:xfrm>
        </p:grpSpPr>
        <p:sp>
          <p:nvSpPr>
            <p:cNvPr id="5501" name="Google Shape;5501;p8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82"/>
          <p:cNvGrpSpPr/>
          <p:nvPr/>
        </p:nvGrpSpPr>
        <p:grpSpPr>
          <a:xfrm>
            <a:off x="1258516" y="1750829"/>
            <a:ext cx="358640" cy="363226"/>
            <a:chOff x="-42617300" y="3587775"/>
            <a:chExt cx="306950" cy="310875"/>
          </a:xfrm>
        </p:grpSpPr>
        <p:sp>
          <p:nvSpPr>
            <p:cNvPr id="5506" name="Google Shape;5506;p8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8" name="Google Shape;5508;p8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9" name="Google Shape;5509;p82"/>
          <p:cNvGrpSpPr/>
          <p:nvPr/>
        </p:nvGrpSpPr>
        <p:grpSpPr>
          <a:xfrm>
            <a:off x="3430343" y="1335569"/>
            <a:ext cx="376926" cy="370324"/>
            <a:chOff x="-40748275" y="3238700"/>
            <a:chExt cx="322600" cy="316950"/>
          </a:xfrm>
        </p:grpSpPr>
        <p:sp>
          <p:nvSpPr>
            <p:cNvPr id="5510" name="Google Shape;5510;p8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82"/>
          <p:cNvGrpSpPr/>
          <p:nvPr/>
        </p:nvGrpSpPr>
        <p:grpSpPr>
          <a:xfrm>
            <a:off x="3432899" y="1803553"/>
            <a:ext cx="371814" cy="338690"/>
            <a:chOff x="-40745125" y="3632900"/>
            <a:chExt cx="318225" cy="289875"/>
          </a:xfrm>
        </p:grpSpPr>
        <p:sp>
          <p:nvSpPr>
            <p:cNvPr id="5517" name="Google Shape;5517;p8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82"/>
          <p:cNvGrpSpPr/>
          <p:nvPr/>
        </p:nvGrpSpPr>
        <p:grpSpPr>
          <a:xfrm>
            <a:off x="3437047" y="2214764"/>
            <a:ext cx="363518" cy="370178"/>
            <a:chOff x="-40742750" y="3972175"/>
            <a:chExt cx="311125" cy="316825"/>
          </a:xfrm>
        </p:grpSpPr>
        <p:sp>
          <p:nvSpPr>
            <p:cNvPr id="5525" name="Google Shape;5525;p8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82"/>
          <p:cNvGrpSpPr/>
          <p:nvPr/>
        </p:nvGrpSpPr>
        <p:grpSpPr>
          <a:xfrm>
            <a:off x="2219708" y="2664932"/>
            <a:ext cx="266892" cy="369974"/>
            <a:chOff x="-38860325" y="3221750"/>
            <a:chExt cx="228425" cy="316650"/>
          </a:xfrm>
        </p:grpSpPr>
        <p:sp>
          <p:nvSpPr>
            <p:cNvPr id="5528" name="Google Shape;5528;p8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82"/>
          <p:cNvGrpSpPr/>
          <p:nvPr/>
        </p:nvGrpSpPr>
        <p:grpSpPr>
          <a:xfrm>
            <a:off x="2170515" y="3126989"/>
            <a:ext cx="380081" cy="367111"/>
            <a:chOff x="-38905225" y="3591875"/>
            <a:chExt cx="325300" cy="314200"/>
          </a:xfrm>
        </p:grpSpPr>
        <p:sp>
          <p:nvSpPr>
            <p:cNvPr id="5533" name="Google Shape;5533;p8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8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7" name="Google Shape;5537;p82"/>
          <p:cNvGrpSpPr/>
          <p:nvPr/>
        </p:nvGrpSpPr>
        <p:grpSpPr>
          <a:xfrm>
            <a:off x="3977265" y="3112069"/>
            <a:ext cx="290815" cy="369740"/>
            <a:chOff x="-37370925" y="3579105"/>
            <a:chExt cx="248900" cy="316450"/>
          </a:xfrm>
        </p:grpSpPr>
        <p:sp>
          <p:nvSpPr>
            <p:cNvPr id="5538" name="Google Shape;5538;p8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0" name="Google Shape;5540;p8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82"/>
          <p:cNvGrpSpPr/>
          <p:nvPr/>
        </p:nvGrpSpPr>
        <p:grpSpPr>
          <a:xfrm>
            <a:off x="1670640" y="2190140"/>
            <a:ext cx="371814" cy="369974"/>
            <a:chOff x="-42259725" y="3951100"/>
            <a:chExt cx="318225" cy="316650"/>
          </a:xfrm>
        </p:grpSpPr>
        <p:sp>
          <p:nvSpPr>
            <p:cNvPr id="5543" name="Google Shape;5543;p8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82"/>
          <p:cNvGrpSpPr/>
          <p:nvPr/>
        </p:nvGrpSpPr>
        <p:grpSpPr>
          <a:xfrm>
            <a:off x="3869002" y="1369161"/>
            <a:ext cx="370879" cy="337755"/>
            <a:chOff x="-40378075" y="3267450"/>
            <a:chExt cx="317425" cy="289075"/>
          </a:xfrm>
        </p:grpSpPr>
        <p:sp>
          <p:nvSpPr>
            <p:cNvPr id="5546" name="Google Shape;5546;p8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82"/>
          <p:cNvGrpSpPr/>
          <p:nvPr/>
        </p:nvGrpSpPr>
        <p:grpSpPr>
          <a:xfrm>
            <a:off x="3872668" y="1770429"/>
            <a:ext cx="363548" cy="369974"/>
            <a:chOff x="-40372575" y="3604550"/>
            <a:chExt cx="311150" cy="316650"/>
          </a:xfrm>
        </p:grpSpPr>
        <p:sp>
          <p:nvSpPr>
            <p:cNvPr id="5551" name="Google Shape;5551;p8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8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82"/>
          <p:cNvGrpSpPr/>
          <p:nvPr/>
        </p:nvGrpSpPr>
        <p:grpSpPr>
          <a:xfrm>
            <a:off x="2596617" y="2663092"/>
            <a:ext cx="399038" cy="372165"/>
            <a:chOff x="-38542250" y="3220175"/>
            <a:chExt cx="341525" cy="318525"/>
          </a:xfrm>
        </p:grpSpPr>
        <p:sp>
          <p:nvSpPr>
            <p:cNvPr id="5556" name="Google Shape;5556;p8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82"/>
          <p:cNvGrpSpPr/>
          <p:nvPr/>
        </p:nvGrpSpPr>
        <p:grpSpPr>
          <a:xfrm>
            <a:off x="2618549" y="3122462"/>
            <a:ext cx="369974" cy="369068"/>
            <a:chOff x="-38537400" y="3588000"/>
            <a:chExt cx="316650" cy="315875"/>
          </a:xfrm>
        </p:grpSpPr>
        <p:sp>
          <p:nvSpPr>
            <p:cNvPr id="5560" name="Google Shape;5560;p8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82"/>
          <p:cNvGrpSpPr/>
          <p:nvPr/>
        </p:nvGrpSpPr>
        <p:grpSpPr>
          <a:xfrm>
            <a:off x="2617629" y="3579991"/>
            <a:ext cx="371814" cy="369974"/>
            <a:chOff x="-38538975" y="3954250"/>
            <a:chExt cx="318225" cy="316650"/>
          </a:xfrm>
        </p:grpSpPr>
        <p:sp>
          <p:nvSpPr>
            <p:cNvPr id="5565" name="Google Shape;5565;p8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82"/>
          <p:cNvGrpSpPr/>
          <p:nvPr/>
        </p:nvGrpSpPr>
        <p:grpSpPr>
          <a:xfrm>
            <a:off x="3934941" y="3574918"/>
            <a:ext cx="375465" cy="371814"/>
            <a:chOff x="-37385100" y="3949908"/>
            <a:chExt cx="321350" cy="318225"/>
          </a:xfrm>
        </p:grpSpPr>
        <p:sp>
          <p:nvSpPr>
            <p:cNvPr id="5568" name="Google Shape;5568;p8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82"/>
          <p:cNvGrpSpPr/>
          <p:nvPr/>
        </p:nvGrpSpPr>
        <p:grpSpPr>
          <a:xfrm>
            <a:off x="2110600" y="1310478"/>
            <a:ext cx="370909" cy="370675"/>
            <a:chOff x="-41895050" y="3217225"/>
            <a:chExt cx="317450" cy="317250"/>
          </a:xfrm>
        </p:grpSpPr>
        <p:sp>
          <p:nvSpPr>
            <p:cNvPr id="5571" name="Google Shape;5571;p8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82"/>
          <p:cNvGrpSpPr/>
          <p:nvPr/>
        </p:nvGrpSpPr>
        <p:grpSpPr>
          <a:xfrm>
            <a:off x="2110148" y="1747412"/>
            <a:ext cx="371814" cy="369974"/>
            <a:chOff x="-41893475" y="3584850"/>
            <a:chExt cx="318225" cy="316650"/>
          </a:xfrm>
        </p:grpSpPr>
        <p:sp>
          <p:nvSpPr>
            <p:cNvPr id="5577" name="Google Shape;5577;p8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1" name="Google Shape;5581;p8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3" name="Google Shape;5583;p82"/>
          <p:cNvGrpSpPr/>
          <p:nvPr/>
        </p:nvGrpSpPr>
        <p:grpSpPr>
          <a:xfrm>
            <a:off x="880176" y="3142704"/>
            <a:ext cx="337522" cy="370909"/>
            <a:chOff x="-39998250" y="3605325"/>
            <a:chExt cx="288875" cy="317450"/>
          </a:xfrm>
        </p:grpSpPr>
        <p:sp>
          <p:nvSpPr>
            <p:cNvPr id="5584" name="Google Shape;5584;p8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82"/>
          <p:cNvGrpSpPr/>
          <p:nvPr/>
        </p:nvGrpSpPr>
        <p:grpSpPr>
          <a:xfrm>
            <a:off x="863950" y="3601168"/>
            <a:ext cx="369974" cy="369945"/>
            <a:chOff x="-40011050" y="3972375"/>
            <a:chExt cx="316650" cy="316625"/>
          </a:xfrm>
        </p:grpSpPr>
        <p:sp>
          <p:nvSpPr>
            <p:cNvPr id="5587" name="Google Shape;5587;p8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82"/>
          <p:cNvGrpSpPr/>
          <p:nvPr/>
        </p:nvGrpSpPr>
        <p:grpSpPr>
          <a:xfrm>
            <a:off x="3095881" y="2665867"/>
            <a:ext cx="266921" cy="369039"/>
            <a:chOff x="-38129425" y="3222550"/>
            <a:chExt cx="228450" cy="315850"/>
          </a:xfrm>
        </p:grpSpPr>
        <p:sp>
          <p:nvSpPr>
            <p:cNvPr id="5590" name="Google Shape;5590;p8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82"/>
          <p:cNvGrpSpPr/>
          <p:nvPr/>
        </p:nvGrpSpPr>
        <p:grpSpPr>
          <a:xfrm>
            <a:off x="3050850" y="3122462"/>
            <a:ext cx="371785" cy="369974"/>
            <a:chOff x="-38172725" y="3588000"/>
            <a:chExt cx="318200" cy="316650"/>
          </a:xfrm>
        </p:grpSpPr>
        <p:sp>
          <p:nvSpPr>
            <p:cNvPr id="5593" name="Google Shape;5593;p8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82"/>
          <p:cNvGrpSpPr/>
          <p:nvPr/>
        </p:nvGrpSpPr>
        <p:grpSpPr>
          <a:xfrm>
            <a:off x="3126752" y="3580897"/>
            <a:ext cx="219981" cy="369974"/>
            <a:chOff x="-38109725" y="3955025"/>
            <a:chExt cx="188275" cy="316650"/>
          </a:xfrm>
        </p:grpSpPr>
        <p:sp>
          <p:nvSpPr>
            <p:cNvPr id="5602" name="Google Shape;5602;p8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8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82"/>
          <p:cNvGrpSpPr/>
          <p:nvPr/>
        </p:nvGrpSpPr>
        <p:grpSpPr>
          <a:xfrm>
            <a:off x="2542151" y="1312318"/>
            <a:ext cx="373654" cy="369068"/>
            <a:chOff x="-41530375" y="3218800"/>
            <a:chExt cx="319800" cy="315875"/>
          </a:xfrm>
        </p:grpSpPr>
        <p:sp>
          <p:nvSpPr>
            <p:cNvPr id="5606" name="Google Shape;5606;p8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82"/>
          <p:cNvGrpSpPr/>
          <p:nvPr/>
        </p:nvGrpSpPr>
        <p:grpSpPr>
          <a:xfrm>
            <a:off x="2544444" y="1827476"/>
            <a:ext cx="369068" cy="289004"/>
            <a:chOff x="-41526450" y="3653375"/>
            <a:chExt cx="315875" cy="247350"/>
          </a:xfrm>
        </p:grpSpPr>
        <p:sp>
          <p:nvSpPr>
            <p:cNvPr id="5609" name="Google Shape;5609;p8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82"/>
          <p:cNvGrpSpPr/>
          <p:nvPr/>
        </p:nvGrpSpPr>
        <p:grpSpPr>
          <a:xfrm>
            <a:off x="2545831" y="2190140"/>
            <a:ext cx="366293" cy="369974"/>
            <a:chOff x="-41526450" y="3951100"/>
            <a:chExt cx="313500" cy="316650"/>
          </a:xfrm>
        </p:grpSpPr>
        <p:sp>
          <p:nvSpPr>
            <p:cNvPr id="5612" name="Google Shape;5612;p8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82"/>
          <p:cNvGrpSpPr/>
          <p:nvPr/>
        </p:nvGrpSpPr>
        <p:grpSpPr>
          <a:xfrm>
            <a:off x="1311086" y="2684269"/>
            <a:ext cx="339595" cy="371814"/>
            <a:chOff x="-39625900" y="3238300"/>
            <a:chExt cx="290650" cy="318225"/>
          </a:xfrm>
        </p:grpSpPr>
        <p:sp>
          <p:nvSpPr>
            <p:cNvPr id="5616" name="Google Shape;5616;p8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8" name="Google Shape;5618;p8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82"/>
          <p:cNvGrpSpPr/>
          <p:nvPr/>
        </p:nvGrpSpPr>
        <p:grpSpPr>
          <a:xfrm>
            <a:off x="1305137" y="3600730"/>
            <a:ext cx="366293" cy="370441"/>
            <a:chOff x="-39647175" y="3972000"/>
            <a:chExt cx="313500" cy="317050"/>
          </a:xfrm>
        </p:grpSpPr>
        <p:sp>
          <p:nvSpPr>
            <p:cNvPr id="5620" name="Google Shape;5620;p8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82"/>
          <p:cNvGrpSpPr/>
          <p:nvPr/>
        </p:nvGrpSpPr>
        <p:grpSpPr>
          <a:xfrm>
            <a:off x="3474265" y="2664728"/>
            <a:ext cx="375495" cy="370879"/>
            <a:chOff x="-37808850" y="3221575"/>
            <a:chExt cx="321375" cy="317425"/>
          </a:xfrm>
        </p:grpSpPr>
        <p:sp>
          <p:nvSpPr>
            <p:cNvPr id="5624" name="Google Shape;5624;p8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82"/>
          <p:cNvGrpSpPr/>
          <p:nvPr/>
        </p:nvGrpSpPr>
        <p:grpSpPr>
          <a:xfrm>
            <a:off x="3483038" y="3186759"/>
            <a:ext cx="372749" cy="241158"/>
            <a:chOff x="-37806500" y="3643030"/>
            <a:chExt cx="319025" cy="206400"/>
          </a:xfrm>
        </p:grpSpPr>
        <p:sp>
          <p:nvSpPr>
            <p:cNvPr id="5627" name="Google Shape;5627;p8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82"/>
          <p:cNvGrpSpPr/>
          <p:nvPr/>
        </p:nvGrpSpPr>
        <p:grpSpPr>
          <a:xfrm>
            <a:off x="3485346" y="3579056"/>
            <a:ext cx="368134" cy="371814"/>
            <a:chOff x="-37804925" y="3953450"/>
            <a:chExt cx="315075" cy="318225"/>
          </a:xfrm>
        </p:grpSpPr>
        <p:sp>
          <p:nvSpPr>
            <p:cNvPr id="5630" name="Google Shape;5630;p8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3" name="Google Shape;5633;p8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4" name="Google Shape;5634;p82"/>
          <p:cNvGrpSpPr/>
          <p:nvPr/>
        </p:nvGrpSpPr>
        <p:grpSpPr>
          <a:xfrm>
            <a:off x="4840364" y="1328538"/>
            <a:ext cx="355663" cy="308725"/>
            <a:chOff x="-28462125" y="3199700"/>
            <a:chExt cx="298550" cy="259150"/>
          </a:xfrm>
        </p:grpSpPr>
        <p:sp>
          <p:nvSpPr>
            <p:cNvPr id="5635" name="Google Shape;5635;p8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82"/>
          <p:cNvGrpSpPr/>
          <p:nvPr/>
        </p:nvGrpSpPr>
        <p:grpSpPr>
          <a:xfrm>
            <a:off x="4841317" y="1763228"/>
            <a:ext cx="353757" cy="352833"/>
            <a:chOff x="-28461325" y="3545475"/>
            <a:chExt cx="296950" cy="296175"/>
          </a:xfrm>
        </p:grpSpPr>
        <p:sp>
          <p:nvSpPr>
            <p:cNvPr id="5639" name="Google Shape;5639;p8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82"/>
          <p:cNvGrpSpPr/>
          <p:nvPr/>
        </p:nvGrpSpPr>
        <p:grpSpPr>
          <a:xfrm>
            <a:off x="4837550" y="2213272"/>
            <a:ext cx="361292" cy="352803"/>
            <a:chOff x="-28463700" y="3914875"/>
            <a:chExt cx="303275" cy="296150"/>
          </a:xfrm>
        </p:grpSpPr>
        <p:sp>
          <p:nvSpPr>
            <p:cNvPr id="5646" name="Google Shape;5646;p8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2"/>
          <p:cNvGrpSpPr/>
          <p:nvPr/>
        </p:nvGrpSpPr>
        <p:grpSpPr>
          <a:xfrm>
            <a:off x="7072335" y="1369355"/>
            <a:ext cx="351880" cy="227092"/>
            <a:chOff x="-26573400" y="3224125"/>
            <a:chExt cx="295375" cy="190625"/>
          </a:xfrm>
        </p:grpSpPr>
        <p:sp>
          <p:nvSpPr>
            <p:cNvPr id="5649" name="Google Shape;5649;p8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82"/>
          <p:cNvGrpSpPr/>
          <p:nvPr/>
        </p:nvGrpSpPr>
        <p:grpSpPr>
          <a:xfrm>
            <a:off x="7072335" y="1763690"/>
            <a:ext cx="351880" cy="351910"/>
            <a:chOff x="-26573400" y="3546250"/>
            <a:chExt cx="295375" cy="295400"/>
          </a:xfrm>
        </p:grpSpPr>
        <p:sp>
          <p:nvSpPr>
            <p:cNvPr id="5652" name="Google Shape;5652;p8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82"/>
          <p:cNvGrpSpPr/>
          <p:nvPr/>
        </p:nvGrpSpPr>
        <p:grpSpPr>
          <a:xfrm>
            <a:off x="7060615" y="2213599"/>
            <a:ext cx="375319" cy="352148"/>
            <a:chOff x="-26583625" y="3917025"/>
            <a:chExt cx="315050" cy="295600"/>
          </a:xfrm>
        </p:grpSpPr>
        <p:sp>
          <p:nvSpPr>
            <p:cNvPr id="5658" name="Google Shape;5658;p8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2" name="Google Shape;5662;p8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3" name="Google Shape;5663;p82"/>
          <p:cNvGrpSpPr/>
          <p:nvPr/>
        </p:nvGrpSpPr>
        <p:grpSpPr>
          <a:xfrm>
            <a:off x="5759130" y="3172629"/>
            <a:ext cx="289039" cy="352833"/>
            <a:chOff x="-24694925" y="3518700"/>
            <a:chExt cx="242625" cy="296175"/>
          </a:xfrm>
        </p:grpSpPr>
        <p:sp>
          <p:nvSpPr>
            <p:cNvPr id="5664" name="Google Shape;5664;p8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82"/>
          <p:cNvGrpSpPr/>
          <p:nvPr/>
        </p:nvGrpSpPr>
        <p:grpSpPr>
          <a:xfrm>
            <a:off x="5758668" y="3622657"/>
            <a:ext cx="289962" cy="352833"/>
            <a:chOff x="-24709100" y="3888875"/>
            <a:chExt cx="243400" cy="296175"/>
          </a:xfrm>
        </p:grpSpPr>
        <p:sp>
          <p:nvSpPr>
            <p:cNvPr id="5669" name="Google Shape;5669;p8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82"/>
          <p:cNvGrpSpPr/>
          <p:nvPr/>
        </p:nvGrpSpPr>
        <p:grpSpPr>
          <a:xfrm>
            <a:off x="7958668" y="2695320"/>
            <a:ext cx="356556" cy="349557"/>
            <a:chOff x="-22863675" y="3131775"/>
            <a:chExt cx="299300" cy="293425"/>
          </a:xfrm>
        </p:grpSpPr>
        <p:sp>
          <p:nvSpPr>
            <p:cNvPr id="5673" name="Google Shape;5673;p8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82"/>
          <p:cNvGrpSpPr/>
          <p:nvPr/>
        </p:nvGrpSpPr>
        <p:grpSpPr>
          <a:xfrm>
            <a:off x="5301532" y="1306499"/>
            <a:ext cx="310602" cy="352803"/>
            <a:chOff x="-28069875" y="3175300"/>
            <a:chExt cx="260725" cy="296150"/>
          </a:xfrm>
        </p:grpSpPr>
        <p:sp>
          <p:nvSpPr>
            <p:cNvPr id="5677" name="Google Shape;5677;p8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6" name="Google Shape;5686;p8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7" name="Google Shape;5687;p82"/>
          <p:cNvGrpSpPr/>
          <p:nvPr/>
        </p:nvGrpSpPr>
        <p:grpSpPr>
          <a:xfrm>
            <a:off x="5342810" y="2213733"/>
            <a:ext cx="228045" cy="351880"/>
            <a:chOff x="-28032075" y="3916450"/>
            <a:chExt cx="191425" cy="295375"/>
          </a:xfrm>
        </p:grpSpPr>
        <p:sp>
          <p:nvSpPr>
            <p:cNvPr id="5688" name="Google Shape;5688;p8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82"/>
          <p:cNvGrpSpPr/>
          <p:nvPr/>
        </p:nvGrpSpPr>
        <p:grpSpPr>
          <a:xfrm>
            <a:off x="7508157" y="1306484"/>
            <a:ext cx="352833" cy="352833"/>
            <a:chOff x="-26201650" y="3176075"/>
            <a:chExt cx="296175" cy="296175"/>
          </a:xfrm>
        </p:grpSpPr>
        <p:sp>
          <p:nvSpPr>
            <p:cNvPr id="5692" name="Google Shape;5692;p8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82"/>
          <p:cNvGrpSpPr/>
          <p:nvPr/>
        </p:nvGrpSpPr>
        <p:grpSpPr>
          <a:xfrm>
            <a:off x="7507680" y="1763705"/>
            <a:ext cx="353786" cy="351880"/>
            <a:chOff x="-26204800" y="3547050"/>
            <a:chExt cx="296975" cy="295375"/>
          </a:xfrm>
        </p:grpSpPr>
        <p:sp>
          <p:nvSpPr>
            <p:cNvPr id="5695" name="Google Shape;5695;p8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7" name="Google Shape;5697;p8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8" name="Google Shape;5698;p82"/>
          <p:cNvGrpSpPr/>
          <p:nvPr/>
        </p:nvGrpSpPr>
        <p:grpSpPr>
          <a:xfrm>
            <a:off x="6178935" y="2693683"/>
            <a:ext cx="345328" cy="352833"/>
            <a:chOff x="-24353875" y="3147725"/>
            <a:chExt cx="289875" cy="296175"/>
          </a:xfrm>
        </p:grpSpPr>
        <p:sp>
          <p:nvSpPr>
            <p:cNvPr id="5699" name="Google Shape;5699;p8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82"/>
          <p:cNvGrpSpPr/>
          <p:nvPr/>
        </p:nvGrpSpPr>
        <p:grpSpPr>
          <a:xfrm>
            <a:off x="6186917" y="3173090"/>
            <a:ext cx="329365" cy="351910"/>
            <a:chOff x="-24344425" y="3519475"/>
            <a:chExt cx="276475" cy="295400"/>
          </a:xfrm>
        </p:grpSpPr>
        <p:sp>
          <p:nvSpPr>
            <p:cNvPr id="5702" name="Google Shape;5702;p8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82"/>
          <p:cNvGrpSpPr/>
          <p:nvPr/>
        </p:nvGrpSpPr>
        <p:grpSpPr>
          <a:xfrm>
            <a:off x="6176597" y="3625010"/>
            <a:ext cx="350004" cy="348128"/>
            <a:chOff x="-24353075" y="3891250"/>
            <a:chExt cx="293800" cy="292225"/>
          </a:xfrm>
        </p:grpSpPr>
        <p:sp>
          <p:nvSpPr>
            <p:cNvPr id="5705" name="Google Shape;5705;p8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82"/>
          <p:cNvGrpSpPr/>
          <p:nvPr/>
        </p:nvGrpSpPr>
        <p:grpSpPr>
          <a:xfrm>
            <a:off x="7960068" y="3173313"/>
            <a:ext cx="353757" cy="351463"/>
            <a:chOff x="-22845575" y="3504075"/>
            <a:chExt cx="296950" cy="295025"/>
          </a:xfrm>
        </p:grpSpPr>
        <p:sp>
          <p:nvSpPr>
            <p:cNvPr id="5708" name="Google Shape;5708;p8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82"/>
          <p:cNvGrpSpPr/>
          <p:nvPr/>
        </p:nvGrpSpPr>
        <p:grpSpPr>
          <a:xfrm>
            <a:off x="5753249" y="1306961"/>
            <a:ext cx="299344" cy="351880"/>
            <a:chOff x="-27691025" y="3175300"/>
            <a:chExt cx="251275" cy="295375"/>
          </a:xfrm>
        </p:grpSpPr>
        <p:sp>
          <p:nvSpPr>
            <p:cNvPr id="5711" name="Google Shape;5711;p8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82"/>
          <p:cNvGrpSpPr/>
          <p:nvPr/>
        </p:nvGrpSpPr>
        <p:grpSpPr>
          <a:xfrm>
            <a:off x="5725566" y="1825637"/>
            <a:ext cx="354710" cy="228015"/>
            <a:chOff x="-27721750" y="3598250"/>
            <a:chExt cx="297750" cy="191400"/>
          </a:xfrm>
        </p:grpSpPr>
        <p:sp>
          <p:nvSpPr>
            <p:cNvPr id="5716" name="Google Shape;5716;p8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82"/>
          <p:cNvGrpSpPr/>
          <p:nvPr/>
        </p:nvGrpSpPr>
        <p:grpSpPr>
          <a:xfrm>
            <a:off x="5726966" y="2219183"/>
            <a:ext cx="351910" cy="340980"/>
            <a:chOff x="-27719400" y="3925600"/>
            <a:chExt cx="295400" cy="286225"/>
          </a:xfrm>
        </p:grpSpPr>
        <p:sp>
          <p:nvSpPr>
            <p:cNvPr id="5719" name="Google Shape;5719;p8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82"/>
          <p:cNvGrpSpPr/>
          <p:nvPr/>
        </p:nvGrpSpPr>
        <p:grpSpPr>
          <a:xfrm>
            <a:off x="7948238" y="1306023"/>
            <a:ext cx="353757" cy="353757"/>
            <a:chOff x="-25834600" y="3176875"/>
            <a:chExt cx="296950" cy="296950"/>
          </a:xfrm>
        </p:grpSpPr>
        <p:sp>
          <p:nvSpPr>
            <p:cNvPr id="5722" name="Google Shape;5722;p8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82"/>
          <p:cNvGrpSpPr/>
          <p:nvPr/>
        </p:nvGrpSpPr>
        <p:grpSpPr>
          <a:xfrm>
            <a:off x="7948238" y="1774024"/>
            <a:ext cx="353757" cy="331241"/>
            <a:chOff x="-25834600" y="3564375"/>
            <a:chExt cx="296950" cy="278050"/>
          </a:xfrm>
        </p:grpSpPr>
        <p:sp>
          <p:nvSpPr>
            <p:cNvPr id="5728" name="Google Shape;5728;p8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82"/>
          <p:cNvGrpSpPr/>
          <p:nvPr/>
        </p:nvGrpSpPr>
        <p:grpSpPr>
          <a:xfrm>
            <a:off x="7946362" y="2213376"/>
            <a:ext cx="357509" cy="352595"/>
            <a:chOff x="-25834600" y="3915850"/>
            <a:chExt cx="300100" cy="295975"/>
          </a:xfrm>
        </p:grpSpPr>
        <p:sp>
          <p:nvSpPr>
            <p:cNvPr id="5737" name="Google Shape;5737;p8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82"/>
          <p:cNvGrpSpPr/>
          <p:nvPr/>
        </p:nvGrpSpPr>
        <p:grpSpPr>
          <a:xfrm>
            <a:off x="6681790" y="2694606"/>
            <a:ext cx="228968" cy="350987"/>
            <a:chOff x="-23930925" y="3149300"/>
            <a:chExt cx="192200" cy="294625"/>
          </a:xfrm>
        </p:grpSpPr>
        <p:sp>
          <p:nvSpPr>
            <p:cNvPr id="5741" name="Google Shape;5741;p8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82"/>
          <p:cNvGrpSpPr/>
          <p:nvPr/>
        </p:nvGrpSpPr>
        <p:grpSpPr>
          <a:xfrm>
            <a:off x="6638620" y="3173090"/>
            <a:ext cx="315307" cy="351910"/>
            <a:chOff x="-23962425" y="3519475"/>
            <a:chExt cx="264675" cy="295400"/>
          </a:xfrm>
        </p:grpSpPr>
        <p:sp>
          <p:nvSpPr>
            <p:cNvPr id="5746" name="Google Shape;5746;p8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8" name="Google Shape;5748;p8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9" name="Google Shape;5749;p82"/>
          <p:cNvGrpSpPr/>
          <p:nvPr/>
        </p:nvGrpSpPr>
        <p:grpSpPr>
          <a:xfrm>
            <a:off x="8017295" y="3623134"/>
            <a:ext cx="239302" cy="351880"/>
            <a:chOff x="-22788075" y="3904625"/>
            <a:chExt cx="200875" cy="295375"/>
          </a:xfrm>
        </p:grpSpPr>
        <p:sp>
          <p:nvSpPr>
            <p:cNvPr id="5750" name="Google Shape;5750;p8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82"/>
          <p:cNvGrpSpPr/>
          <p:nvPr/>
        </p:nvGrpSpPr>
        <p:grpSpPr>
          <a:xfrm>
            <a:off x="6172593" y="1306499"/>
            <a:ext cx="354710" cy="352803"/>
            <a:chOff x="-27351575" y="3175300"/>
            <a:chExt cx="297750" cy="296150"/>
          </a:xfrm>
        </p:grpSpPr>
        <p:sp>
          <p:nvSpPr>
            <p:cNvPr id="5755" name="Google Shape;5755;p8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82"/>
          <p:cNvGrpSpPr/>
          <p:nvPr/>
        </p:nvGrpSpPr>
        <p:grpSpPr>
          <a:xfrm>
            <a:off x="6218402" y="1758809"/>
            <a:ext cx="269293" cy="353072"/>
            <a:chOff x="-27313750" y="3545275"/>
            <a:chExt cx="226050" cy="296375"/>
          </a:xfrm>
        </p:grpSpPr>
        <p:sp>
          <p:nvSpPr>
            <p:cNvPr id="5760" name="Google Shape;5760;p8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82"/>
          <p:cNvGrpSpPr/>
          <p:nvPr/>
        </p:nvGrpSpPr>
        <p:grpSpPr>
          <a:xfrm>
            <a:off x="6172593" y="2211380"/>
            <a:ext cx="354710" cy="356586"/>
            <a:chOff x="-27351575" y="3915650"/>
            <a:chExt cx="297750" cy="299325"/>
          </a:xfrm>
        </p:grpSpPr>
        <p:sp>
          <p:nvSpPr>
            <p:cNvPr id="5764" name="Google Shape;5764;p8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82"/>
          <p:cNvGrpSpPr/>
          <p:nvPr/>
        </p:nvGrpSpPr>
        <p:grpSpPr>
          <a:xfrm>
            <a:off x="4860084" y="2693579"/>
            <a:ext cx="319060" cy="353042"/>
            <a:chOff x="-25445525" y="3175900"/>
            <a:chExt cx="267825" cy="296350"/>
          </a:xfrm>
        </p:grpSpPr>
        <p:sp>
          <p:nvSpPr>
            <p:cNvPr id="5767" name="Google Shape;5767;p8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82"/>
          <p:cNvGrpSpPr/>
          <p:nvPr/>
        </p:nvGrpSpPr>
        <p:grpSpPr>
          <a:xfrm>
            <a:off x="4841797" y="3183902"/>
            <a:ext cx="355633" cy="330288"/>
            <a:chOff x="-25465200" y="3565175"/>
            <a:chExt cx="298525" cy="277250"/>
          </a:xfrm>
        </p:grpSpPr>
        <p:sp>
          <p:nvSpPr>
            <p:cNvPr id="5771" name="Google Shape;5771;p8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82"/>
          <p:cNvGrpSpPr/>
          <p:nvPr/>
        </p:nvGrpSpPr>
        <p:grpSpPr>
          <a:xfrm>
            <a:off x="4841336" y="3623432"/>
            <a:ext cx="356556" cy="351285"/>
            <a:chOff x="-25465200" y="3916150"/>
            <a:chExt cx="299300" cy="294875"/>
          </a:xfrm>
        </p:grpSpPr>
        <p:sp>
          <p:nvSpPr>
            <p:cNvPr id="5774" name="Google Shape;5774;p8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82"/>
          <p:cNvGrpSpPr/>
          <p:nvPr/>
        </p:nvGrpSpPr>
        <p:grpSpPr>
          <a:xfrm>
            <a:off x="7068775" y="2693698"/>
            <a:ext cx="351880" cy="352803"/>
            <a:chOff x="-23615075" y="3148525"/>
            <a:chExt cx="295375" cy="296150"/>
          </a:xfrm>
        </p:grpSpPr>
        <p:sp>
          <p:nvSpPr>
            <p:cNvPr id="5777" name="Google Shape;5777;p8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1" name="Google Shape;5781;p8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2" name="Google Shape;5782;p82"/>
          <p:cNvGrpSpPr/>
          <p:nvPr/>
        </p:nvGrpSpPr>
        <p:grpSpPr>
          <a:xfrm>
            <a:off x="7068299" y="3632977"/>
            <a:ext cx="352833" cy="332194"/>
            <a:chOff x="-23615075" y="3906200"/>
            <a:chExt cx="296175" cy="278850"/>
          </a:xfrm>
        </p:grpSpPr>
        <p:sp>
          <p:nvSpPr>
            <p:cNvPr id="5783" name="Google Shape;5783;p8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6" name="Google Shape;5786;p8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7" name="Google Shape;5787;p82"/>
          <p:cNvGrpSpPr/>
          <p:nvPr/>
        </p:nvGrpSpPr>
        <p:grpSpPr>
          <a:xfrm>
            <a:off x="6617268" y="1306618"/>
            <a:ext cx="353757" cy="352565"/>
            <a:chOff x="-26980600" y="3175500"/>
            <a:chExt cx="296950" cy="295950"/>
          </a:xfrm>
        </p:grpSpPr>
        <p:sp>
          <p:nvSpPr>
            <p:cNvPr id="5788" name="Google Shape;5788;p8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1" name="Google Shape;5791;p8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2" name="Google Shape;5792;p82"/>
          <p:cNvGrpSpPr/>
          <p:nvPr/>
        </p:nvGrpSpPr>
        <p:grpSpPr>
          <a:xfrm>
            <a:off x="6617744" y="2245154"/>
            <a:ext cx="352803" cy="289039"/>
            <a:chOff x="-26981375" y="3951875"/>
            <a:chExt cx="296150" cy="242625"/>
          </a:xfrm>
        </p:grpSpPr>
        <p:sp>
          <p:nvSpPr>
            <p:cNvPr id="5793" name="Google Shape;5793;p8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82"/>
          <p:cNvGrpSpPr/>
          <p:nvPr/>
        </p:nvGrpSpPr>
        <p:grpSpPr>
          <a:xfrm>
            <a:off x="5282787" y="2692745"/>
            <a:ext cx="351910" cy="354710"/>
            <a:chOff x="-25094250" y="3176075"/>
            <a:chExt cx="295400" cy="297750"/>
          </a:xfrm>
        </p:grpSpPr>
        <p:sp>
          <p:nvSpPr>
            <p:cNvPr id="5797" name="Google Shape;5797;p8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82"/>
          <p:cNvGrpSpPr/>
          <p:nvPr/>
        </p:nvGrpSpPr>
        <p:grpSpPr>
          <a:xfrm>
            <a:off x="5282787" y="3173106"/>
            <a:ext cx="351910" cy="351880"/>
            <a:chOff x="-25094250" y="3547050"/>
            <a:chExt cx="295400" cy="295375"/>
          </a:xfrm>
        </p:grpSpPr>
        <p:sp>
          <p:nvSpPr>
            <p:cNvPr id="5801" name="Google Shape;5801;p8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6" name="Google Shape;5806;p8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7" name="Google Shape;5807;p82"/>
          <p:cNvGrpSpPr/>
          <p:nvPr/>
        </p:nvGrpSpPr>
        <p:grpSpPr>
          <a:xfrm>
            <a:off x="7514864" y="2693698"/>
            <a:ext cx="352803" cy="352803"/>
            <a:chOff x="-23245675" y="3148525"/>
            <a:chExt cx="296150" cy="296150"/>
          </a:xfrm>
        </p:grpSpPr>
        <p:sp>
          <p:nvSpPr>
            <p:cNvPr id="5808" name="Google Shape;5808;p8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1" name="Google Shape;5811;p8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2" name="Google Shape;5812;p82"/>
          <p:cNvGrpSpPr/>
          <p:nvPr/>
        </p:nvGrpSpPr>
        <p:grpSpPr>
          <a:xfrm>
            <a:off x="7515325" y="3622672"/>
            <a:ext cx="351880" cy="352803"/>
            <a:chOff x="-23244900" y="3888100"/>
            <a:chExt cx="295375" cy="296150"/>
          </a:xfrm>
        </p:grpSpPr>
        <p:sp>
          <p:nvSpPr>
            <p:cNvPr id="5813" name="Google Shape;5813;p8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4" name="Google Shape;5824;p8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26" name="Google Shape;5826;p8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30" name="Shape 5830"/>
        <p:cNvGrpSpPr/>
        <p:nvPr/>
      </p:nvGrpSpPr>
      <p:grpSpPr>
        <a:xfrm>
          <a:off x="0" y="0"/>
          <a:ext cx="0" cy="0"/>
          <a:chOff x="0" y="0"/>
          <a:chExt cx="0" cy="0"/>
        </a:xfrm>
      </p:grpSpPr>
      <p:sp>
        <p:nvSpPr>
          <p:cNvPr id="5831" name="Google Shape;5831;p8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83"/>
          <p:cNvGrpSpPr/>
          <p:nvPr/>
        </p:nvGrpSpPr>
        <p:grpSpPr>
          <a:xfrm>
            <a:off x="832654" y="1819647"/>
            <a:ext cx="367261" cy="367261"/>
            <a:chOff x="-65145700" y="3727425"/>
            <a:chExt cx="317425" cy="317425"/>
          </a:xfrm>
        </p:grpSpPr>
        <p:sp>
          <p:nvSpPr>
            <p:cNvPr id="5833" name="Google Shape;5833;p8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83"/>
          <p:cNvGrpSpPr/>
          <p:nvPr/>
        </p:nvGrpSpPr>
        <p:grpSpPr>
          <a:xfrm>
            <a:off x="835851" y="2248561"/>
            <a:ext cx="360868" cy="367261"/>
            <a:chOff x="-65144125" y="4094450"/>
            <a:chExt cx="311900" cy="317425"/>
          </a:xfrm>
        </p:grpSpPr>
        <p:sp>
          <p:nvSpPr>
            <p:cNvPr id="5836" name="Google Shape;5836;p8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9" name="Google Shape;5839;p8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0" name="Google Shape;5840;p83"/>
          <p:cNvGrpSpPr/>
          <p:nvPr/>
        </p:nvGrpSpPr>
        <p:grpSpPr>
          <a:xfrm>
            <a:off x="3039420" y="1819256"/>
            <a:ext cx="370645" cy="368042"/>
            <a:chOff x="-63250675" y="3744075"/>
            <a:chExt cx="320350" cy="318100"/>
          </a:xfrm>
        </p:grpSpPr>
        <p:sp>
          <p:nvSpPr>
            <p:cNvPr id="5841" name="Google Shape;5841;p8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83"/>
          <p:cNvGrpSpPr/>
          <p:nvPr/>
        </p:nvGrpSpPr>
        <p:grpSpPr>
          <a:xfrm>
            <a:off x="3041112" y="2248561"/>
            <a:ext cx="367261" cy="367261"/>
            <a:chOff x="-63250675" y="4110200"/>
            <a:chExt cx="317425" cy="317425"/>
          </a:xfrm>
        </p:grpSpPr>
        <p:sp>
          <p:nvSpPr>
            <p:cNvPr id="5845" name="Google Shape;5845;p8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83"/>
          <p:cNvGrpSpPr/>
          <p:nvPr/>
        </p:nvGrpSpPr>
        <p:grpSpPr>
          <a:xfrm>
            <a:off x="1720159" y="2745656"/>
            <a:ext cx="359075" cy="358844"/>
            <a:chOff x="-61351725" y="3372400"/>
            <a:chExt cx="310350" cy="310150"/>
          </a:xfrm>
        </p:grpSpPr>
        <p:sp>
          <p:nvSpPr>
            <p:cNvPr id="5855" name="Google Shape;5855;p8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83"/>
          <p:cNvGrpSpPr/>
          <p:nvPr/>
        </p:nvGrpSpPr>
        <p:grpSpPr>
          <a:xfrm>
            <a:off x="1716514" y="3208713"/>
            <a:ext cx="366364" cy="333534"/>
            <a:chOff x="-61354875" y="3751050"/>
            <a:chExt cx="316650" cy="288275"/>
          </a:xfrm>
        </p:grpSpPr>
        <p:sp>
          <p:nvSpPr>
            <p:cNvPr id="5859" name="Google Shape;5859;p8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83"/>
          <p:cNvGrpSpPr/>
          <p:nvPr/>
        </p:nvGrpSpPr>
        <p:grpSpPr>
          <a:xfrm>
            <a:off x="1716514" y="3650352"/>
            <a:ext cx="366364" cy="367290"/>
            <a:chOff x="-61354875" y="4101525"/>
            <a:chExt cx="316650" cy="317450"/>
          </a:xfrm>
        </p:grpSpPr>
        <p:sp>
          <p:nvSpPr>
            <p:cNvPr id="5863" name="Google Shape;5863;p8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83"/>
          <p:cNvGrpSpPr/>
          <p:nvPr/>
        </p:nvGrpSpPr>
        <p:grpSpPr>
          <a:xfrm>
            <a:off x="3932949" y="2742228"/>
            <a:ext cx="368157" cy="365699"/>
            <a:chOff x="-59470075" y="3308975"/>
            <a:chExt cx="318200" cy="316075"/>
          </a:xfrm>
        </p:grpSpPr>
        <p:sp>
          <p:nvSpPr>
            <p:cNvPr id="5866" name="Google Shape;5866;p8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83"/>
          <p:cNvGrpSpPr/>
          <p:nvPr/>
        </p:nvGrpSpPr>
        <p:grpSpPr>
          <a:xfrm>
            <a:off x="1278379" y="1377933"/>
            <a:ext cx="367261" cy="364686"/>
            <a:chOff x="-64781025" y="3361050"/>
            <a:chExt cx="317425" cy="315200"/>
          </a:xfrm>
        </p:grpSpPr>
        <p:sp>
          <p:nvSpPr>
            <p:cNvPr id="5876" name="Google Shape;5876;p8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0" name="Google Shape;5880;p8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3" name="Google Shape;5883;p83"/>
          <p:cNvGrpSpPr/>
          <p:nvPr/>
        </p:nvGrpSpPr>
        <p:grpSpPr>
          <a:xfrm>
            <a:off x="3482779" y="1819372"/>
            <a:ext cx="382765" cy="367810"/>
            <a:chOff x="-62890750" y="3747425"/>
            <a:chExt cx="330825" cy="317900"/>
          </a:xfrm>
        </p:grpSpPr>
        <p:sp>
          <p:nvSpPr>
            <p:cNvPr id="5884" name="Google Shape;5884;p8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83"/>
          <p:cNvGrpSpPr/>
          <p:nvPr/>
        </p:nvGrpSpPr>
        <p:grpSpPr>
          <a:xfrm>
            <a:off x="3490531" y="2249009"/>
            <a:ext cx="367261" cy="366364"/>
            <a:chOff x="-62884425" y="4111775"/>
            <a:chExt cx="317425" cy="316650"/>
          </a:xfrm>
        </p:grpSpPr>
        <p:sp>
          <p:nvSpPr>
            <p:cNvPr id="5899" name="Google Shape;5899;p8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83"/>
          <p:cNvGrpSpPr/>
          <p:nvPr/>
        </p:nvGrpSpPr>
        <p:grpSpPr>
          <a:xfrm>
            <a:off x="2163165" y="2745078"/>
            <a:ext cx="365438" cy="360001"/>
            <a:chOff x="-60991775" y="3376900"/>
            <a:chExt cx="315850" cy="311150"/>
          </a:xfrm>
        </p:grpSpPr>
        <p:sp>
          <p:nvSpPr>
            <p:cNvPr id="5902" name="Google Shape;5902;p8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83"/>
          <p:cNvGrpSpPr/>
          <p:nvPr/>
        </p:nvGrpSpPr>
        <p:grpSpPr>
          <a:xfrm>
            <a:off x="2162702" y="3195942"/>
            <a:ext cx="366364" cy="359075"/>
            <a:chOff x="-60988625" y="3740800"/>
            <a:chExt cx="316650" cy="310350"/>
          </a:xfrm>
        </p:grpSpPr>
        <p:sp>
          <p:nvSpPr>
            <p:cNvPr id="5906" name="Google Shape;5906;p8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83"/>
          <p:cNvGrpSpPr/>
          <p:nvPr/>
        </p:nvGrpSpPr>
        <p:grpSpPr>
          <a:xfrm>
            <a:off x="2162702" y="3651393"/>
            <a:ext cx="366364" cy="365207"/>
            <a:chOff x="-60987850" y="4100950"/>
            <a:chExt cx="316650" cy="315650"/>
          </a:xfrm>
        </p:grpSpPr>
        <p:sp>
          <p:nvSpPr>
            <p:cNvPr id="5910" name="Google Shape;5910;p8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83"/>
          <p:cNvGrpSpPr/>
          <p:nvPr/>
        </p:nvGrpSpPr>
        <p:grpSpPr>
          <a:xfrm>
            <a:off x="3932486" y="3196853"/>
            <a:ext cx="369083" cy="357253"/>
            <a:chOff x="-59447250" y="3706150"/>
            <a:chExt cx="319000" cy="308775"/>
          </a:xfrm>
        </p:grpSpPr>
        <p:sp>
          <p:nvSpPr>
            <p:cNvPr id="5916" name="Google Shape;5916;p8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83"/>
          <p:cNvGrpSpPr/>
          <p:nvPr/>
        </p:nvGrpSpPr>
        <p:grpSpPr>
          <a:xfrm>
            <a:off x="1721214" y="1378164"/>
            <a:ext cx="368186" cy="364224"/>
            <a:chOff x="-64406125" y="3362225"/>
            <a:chExt cx="318225" cy="314800"/>
          </a:xfrm>
        </p:grpSpPr>
        <p:sp>
          <p:nvSpPr>
            <p:cNvPr id="5921" name="Google Shape;5921;p8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3" name="Google Shape;5923;p8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4" name="Google Shape;5924;p83"/>
          <p:cNvGrpSpPr/>
          <p:nvPr/>
        </p:nvGrpSpPr>
        <p:grpSpPr>
          <a:xfrm>
            <a:off x="1721677" y="2249009"/>
            <a:ext cx="367261" cy="366364"/>
            <a:chOff x="-64410850" y="4094450"/>
            <a:chExt cx="317425" cy="316650"/>
          </a:xfrm>
        </p:grpSpPr>
        <p:sp>
          <p:nvSpPr>
            <p:cNvPr id="5925" name="Google Shape;5925;p8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8" name="Google Shape;5928;p8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9" name="Google Shape;5929;p83"/>
          <p:cNvGrpSpPr/>
          <p:nvPr/>
        </p:nvGrpSpPr>
        <p:grpSpPr>
          <a:xfrm>
            <a:off x="3943225" y="1819083"/>
            <a:ext cx="365467" cy="368389"/>
            <a:chOff x="-62516625" y="3743175"/>
            <a:chExt cx="315875" cy="318400"/>
          </a:xfrm>
        </p:grpSpPr>
        <p:sp>
          <p:nvSpPr>
            <p:cNvPr id="5930" name="Google Shape;5930;p8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83"/>
          <p:cNvGrpSpPr/>
          <p:nvPr/>
        </p:nvGrpSpPr>
        <p:grpSpPr>
          <a:xfrm>
            <a:off x="3950065" y="2269054"/>
            <a:ext cx="351786" cy="326274"/>
            <a:chOff x="-62511900" y="4129100"/>
            <a:chExt cx="304050" cy="282000"/>
          </a:xfrm>
        </p:grpSpPr>
        <p:sp>
          <p:nvSpPr>
            <p:cNvPr id="5933" name="Google Shape;5933;p8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83"/>
          <p:cNvGrpSpPr/>
          <p:nvPr/>
        </p:nvGrpSpPr>
        <p:grpSpPr>
          <a:xfrm>
            <a:off x="2628187" y="2741448"/>
            <a:ext cx="310770" cy="367261"/>
            <a:chOff x="-60597975" y="3367475"/>
            <a:chExt cx="268600" cy="317425"/>
          </a:xfrm>
        </p:grpSpPr>
        <p:sp>
          <p:nvSpPr>
            <p:cNvPr id="5939" name="Google Shape;5939;p8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4" name="Google Shape;5944;p8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5" name="Google Shape;5945;p83"/>
          <p:cNvGrpSpPr/>
          <p:nvPr/>
        </p:nvGrpSpPr>
        <p:grpSpPr>
          <a:xfrm>
            <a:off x="2600390" y="3702764"/>
            <a:ext cx="366364" cy="262465"/>
            <a:chOff x="-60621600" y="4145650"/>
            <a:chExt cx="316650" cy="226850"/>
          </a:xfrm>
        </p:grpSpPr>
        <p:sp>
          <p:nvSpPr>
            <p:cNvPr id="5946" name="Google Shape;5946;p8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83"/>
          <p:cNvGrpSpPr/>
          <p:nvPr/>
        </p:nvGrpSpPr>
        <p:grpSpPr>
          <a:xfrm>
            <a:off x="3937042" y="3651263"/>
            <a:ext cx="359972" cy="365467"/>
            <a:chOff x="-59400775" y="4084200"/>
            <a:chExt cx="311125" cy="315875"/>
          </a:xfrm>
        </p:grpSpPr>
        <p:sp>
          <p:nvSpPr>
            <p:cNvPr id="5950" name="Google Shape;5950;p8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83"/>
          <p:cNvGrpSpPr/>
          <p:nvPr/>
        </p:nvGrpSpPr>
        <p:grpSpPr>
          <a:xfrm>
            <a:off x="2161136" y="1377094"/>
            <a:ext cx="365438" cy="366364"/>
            <a:chOff x="-64044600" y="3360375"/>
            <a:chExt cx="315850" cy="316650"/>
          </a:xfrm>
        </p:grpSpPr>
        <p:sp>
          <p:nvSpPr>
            <p:cNvPr id="5957" name="Google Shape;5957;p8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83"/>
          <p:cNvGrpSpPr/>
          <p:nvPr/>
        </p:nvGrpSpPr>
        <p:grpSpPr>
          <a:xfrm>
            <a:off x="2187559" y="1819647"/>
            <a:ext cx="312592" cy="367261"/>
            <a:chOff x="-64022550" y="3727425"/>
            <a:chExt cx="270175" cy="317425"/>
          </a:xfrm>
        </p:grpSpPr>
        <p:sp>
          <p:nvSpPr>
            <p:cNvPr id="5961" name="Google Shape;5961;p8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83"/>
          <p:cNvGrpSpPr/>
          <p:nvPr/>
        </p:nvGrpSpPr>
        <p:grpSpPr>
          <a:xfrm>
            <a:off x="2211697" y="2248547"/>
            <a:ext cx="264317" cy="367290"/>
            <a:chOff x="-64001300" y="4093650"/>
            <a:chExt cx="228450" cy="317450"/>
          </a:xfrm>
        </p:grpSpPr>
        <p:sp>
          <p:nvSpPr>
            <p:cNvPr id="5965" name="Google Shape;5965;p8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83"/>
          <p:cNvGrpSpPr/>
          <p:nvPr/>
        </p:nvGrpSpPr>
        <p:grpSpPr>
          <a:xfrm>
            <a:off x="830701" y="2741838"/>
            <a:ext cx="359972" cy="366480"/>
            <a:chOff x="-62148800" y="3377700"/>
            <a:chExt cx="311125" cy="316750"/>
          </a:xfrm>
        </p:grpSpPr>
        <p:sp>
          <p:nvSpPr>
            <p:cNvPr id="5970" name="Google Shape;5970;p8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83"/>
          <p:cNvGrpSpPr/>
          <p:nvPr/>
        </p:nvGrpSpPr>
        <p:grpSpPr>
          <a:xfrm>
            <a:off x="826608" y="3191835"/>
            <a:ext cx="368157" cy="367290"/>
            <a:chOff x="-62154300" y="3743950"/>
            <a:chExt cx="318200" cy="317450"/>
          </a:xfrm>
        </p:grpSpPr>
        <p:sp>
          <p:nvSpPr>
            <p:cNvPr id="5973" name="Google Shape;5973;p8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83"/>
          <p:cNvGrpSpPr/>
          <p:nvPr/>
        </p:nvGrpSpPr>
        <p:grpSpPr>
          <a:xfrm>
            <a:off x="826594" y="3650815"/>
            <a:ext cx="368186" cy="366364"/>
            <a:chOff x="-62151950" y="4111775"/>
            <a:chExt cx="318225" cy="316650"/>
          </a:xfrm>
        </p:grpSpPr>
        <p:sp>
          <p:nvSpPr>
            <p:cNvPr id="5976" name="Google Shape;5976;p8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83"/>
          <p:cNvGrpSpPr/>
          <p:nvPr/>
        </p:nvGrpSpPr>
        <p:grpSpPr>
          <a:xfrm>
            <a:off x="3045218" y="2741361"/>
            <a:ext cx="368157" cy="367434"/>
            <a:chOff x="-60254550" y="3367325"/>
            <a:chExt cx="318200" cy="317575"/>
          </a:xfrm>
        </p:grpSpPr>
        <p:sp>
          <p:nvSpPr>
            <p:cNvPr id="5981" name="Google Shape;5981;p8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83"/>
          <p:cNvGrpSpPr/>
          <p:nvPr/>
        </p:nvGrpSpPr>
        <p:grpSpPr>
          <a:xfrm>
            <a:off x="3046115" y="3192355"/>
            <a:ext cx="366364" cy="366248"/>
            <a:chOff x="-60255350" y="3733825"/>
            <a:chExt cx="316650" cy="316550"/>
          </a:xfrm>
        </p:grpSpPr>
        <p:sp>
          <p:nvSpPr>
            <p:cNvPr id="5986" name="Google Shape;5986;p8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83"/>
          <p:cNvGrpSpPr/>
          <p:nvPr/>
        </p:nvGrpSpPr>
        <p:grpSpPr>
          <a:xfrm>
            <a:off x="3073912" y="3651263"/>
            <a:ext cx="310770" cy="365467"/>
            <a:chOff x="-60232500" y="4101525"/>
            <a:chExt cx="268600" cy="315875"/>
          </a:xfrm>
        </p:grpSpPr>
        <p:sp>
          <p:nvSpPr>
            <p:cNvPr id="5994" name="Google Shape;5994;p8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6" name="Google Shape;5996;p8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7" name="Google Shape;5997;p83"/>
          <p:cNvGrpSpPr/>
          <p:nvPr/>
        </p:nvGrpSpPr>
        <p:grpSpPr>
          <a:xfrm>
            <a:off x="2606912" y="1377094"/>
            <a:ext cx="368186" cy="366364"/>
            <a:chOff x="-63679950" y="3360375"/>
            <a:chExt cx="318225" cy="316650"/>
          </a:xfrm>
        </p:grpSpPr>
        <p:sp>
          <p:nvSpPr>
            <p:cNvPr id="5998" name="Google Shape;5998;p8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2" name="Google Shape;6002;p8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3" name="Google Shape;6003;p83"/>
          <p:cNvGrpSpPr/>
          <p:nvPr/>
        </p:nvGrpSpPr>
        <p:grpSpPr>
          <a:xfrm>
            <a:off x="2605539" y="2248431"/>
            <a:ext cx="370934" cy="367521"/>
            <a:chOff x="-63679950" y="4093450"/>
            <a:chExt cx="320600" cy="317650"/>
          </a:xfrm>
        </p:grpSpPr>
        <p:sp>
          <p:nvSpPr>
            <p:cNvPr id="6004" name="Google Shape;6004;p8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83"/>
          <p:cNvGrpSpPr/>
          <p:nvPr/>
        </p:nvGrpSpPr>
        <p:grpSpPr>
          <a:xfrm>
            <a:off x="1265656" y="2741433"/>
            <a:ext cx="366364" cy="367290"/>
            <a:chOff x="-61784125" y="3377700"/>
            <a:chExt cx="316650" cy="317450"/>
          </a:xfrm>
        </p:grpSpPr>
        <p:sp>
          <p:nvSpPr>
            <p:cNvPr id="6008" name="Google Shape;6008;p8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83"/>
          <p:cNvGrpSpPr/>
          <p:nvPr/>
        </p:nvGrpSpPr>
        <p:grpSpPr>
          <a:xfrm>
            <a:off x="1265656" y="3191835"/>
            <a:ext cx="366364" cy="367290"/>
            <a:chOff x="-61783350" y="3743950"/>
            <a:chExt cx="316650" cy="317450"/>
          </a:xfrm>
        </p:grpSpPr>
        <p:sp>
          <p:nvSpPr>
            <p:cNvPr id="6016" name="Google Shape;6016;p8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8" name="Google Shape;6018;p8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1" name="Google Shape;6021;p83"/>
          <p:cNvGrpSpPr/>
          <p:nvPr/>
        </p:nvGrpSpPr>
        <p:grpSpPr>
          <a:xfrm>
            <a:off x="3487080" y="3651668"/>
            <a:ext cx="369112" cy="364657"/>
            <a:chOff x="-59869425" y="4102225"/>
            <a:chExt cx="319025" cy="315175"/>
          </a:xfrm>
        </p:grpSpPr>
        <p:sp>
          <p:nvSpPr>
            <p:cNvPr id="6022" name="Google Shape;6022;p8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83"/>
          <p:cNvGrpSpPr/>
          <p:nvPr/>
        </p:nvGrpSpPr>
        <p:grpSpPr>
          <a:xfrm>
            <a:off x="2605883" y="4120490"/>
            <a:ext cx="366364" cy="365467"/>
            <a:chOff x="-59029025" y="3711650"/>
            <a:chExt cx="316650" cy="315875"/>
          </a:xfrm>
        </p:grpSpPr>
        <p:sp>
          <p:nvSpPr>
            <p:cNvPr id="6027" name="Google Shape;6027;p8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83"/>
          <p:cNvGrpSpPr/>
          <p:nvPr/>
        </p:nvGrpSpPr>
        <p:grpSpPr>
          <a:xfrm>
            <a:off x="4841373" y="1398014"/>
            <a:ext cx="351940" cy="348188"/>
            <a:chOff x="581525" y="3254850"/>
            <a:chExt cx="297750" cy="294575"/>
          </a:xfrm>
        </p:grpSpPr>
        <p:sp>
          <p:nvSpPr>
            <p:cNvPr id="6035" name="Google Shape;6035;p8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83"/>
          <p:cNvGrpSpPr/>
          <p:nvPr/>
        </p:nvGrpSpPr>
        <p:grpSpPr>
          <a:xfrm>
            <a:off x="4840442" y="1836950"/>
            <a:ext cx="353802" cy="351497"/>
            <a:chOff x="580725" y="3617925"/>
            <a:chExt cx="299325" cy="297375"/>
          </a:xfrm>
        </p:grpSpPr>
        <p:sp>
          <p:nvSpPr>
            <p:cNvPr id="6039" name="Google Shape;6039;p8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83"/>
          <p:cNvGrpSpPr/>
          <p:nvPr/>
        </p:nvGrpSpPr>
        <p:grpSpPr>
          <a:xfrm>
            <a:off x="4842304" y="2284140"/>
            <a:ext cx="350079" cy="350079"/>
            <a:chOff x="583100" y="3982600"/>
            <a:chExt cx="296175" cy="296175"/>
          </a:xfrm>
        </p:grpSpPr>
        <p:sp>
          <p:nvSpPr>
            <p:cNvPr id="6045" name="Google Shape;6045;p8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83"/>
          <p:cNvGrpSpPr/>
          <p:nvPr/>
        </p:nvGrpSpPr>
        <p:grpSpPr>
          <a:xfrm>
            <a:off x="7074918" y="1397764"/>
            <a:ext cx="307231" cy="348690"/>
            <a:chOff x="2423775" y="3226875"/>
            <a:chExt cx="259925" cy="295000"/>
          </a:xfrm>
        </p:grpSpPr>
        <p:sp>
          <p:nvSpPr>
            <p:cNvPr id="6053" name="Google Shape;6053;p8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83"/>
          <p:cNvGrpSpPr/>
          <p:nvPr/>
        </p:nvGrpSpPr>
        <p:grpSpPr>
          <a:xfrm>
            <a:off x="7052106" y="1839049"/>
            <a:ext cx="352857" cy="347301"/>
            <a:chOff x="2404875" y="3592725"/>
            <a:chExt cx="298525" cy="293825"/>
          </a:xfrm>
        </p:grpSpPr>
        <p:sp>
          <p:nvSpPr>
            <p:cNvPr id="6057" name="Google Shape;6057;p8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83"/>
          <p:cNvGrpSpPr/>
          <p:nvPr/>
        </p:nvGrpSpPr>
        <p:grpSpPr>
          <a:xfrm>
            <a:off x="7053036" y="2284614"/>
            <a:ext cx="350995" cy="349133"/>
            <a:chOff x="2404875" y="3955825"/>
            <a:chExt cx="296950" cy="295375"/>
          </a:xfrm>
        </p:grpSpPr>
        <p:sp>
          <p:nvSpPr>
            <p:cNvPr id="6061" name="Google Shape;6061;p8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5" name="Google Shape;6065;p83"/>
          <p:cNvGrpSpPr/>
          <p:nvPr/>
        </p:nvGrpSpPr>
        <p:grpSpPr>
          <a:xfrm>
            <a:off x="5747016" y="2748808"/>
            <a:ext cx="349163" cy="350079"/>
            <a:chOff x="4263650" y="3235150"/>
            <a:chExt cx="295400" cy="296175"/>
          </a:xfrm>
        </p:grpSpPr>
        <p:sp>
          <p:nvSpPr>
            <p:cNvPr id="6066" name="Google Shape;6066;p8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83"/>
          <p:cNvGrpSpPr/>
          <p:nvPr/>
        </p:nvGrpSpPr>
        <p:grpSpPr>
          <a:xfrm>
            <a:off x="5744696" y="3207969"/>
            <a:ext cx="353802" cy="327739"/>
            <a:chOff x="4266025" y="3609275"/>
            <a:chExt cx="299325" cy="277275"/>
          </a:xfrm>
        </p:grpSpPr>
        <p:sp>
          <p:nvSpPr>
            <p:cNvPr id="6072" name="Google Shape;6072;p8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83"/>
          <p:cNvGrpSpPr/>
          <p:nvPr/>
        </p:nvGrpSpPr>
        <p:grpSpPr>
          <a:xfrm>
            <a:off x="5745154" y="3673356"/>
            <a:ext cx="352886" cy="349133"/>
            <a:chOff x="4263650" y="3963700"/>
            <a:chExt cx="298550" cy="295375"/>
          </a:xfrm>
        </p:grpSpPr>
        <p:sp>
          <p:nvSpPr>
            <p:cNvPr id="6075" name="Google Shape;6075;p8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83"/>
          <p:cNvGrpSpPr/>
          <p:nvPr/>
        </p:nvGrpSpPr>
        <p:grpSpPr>
          <a:xfrm>
            <a:off x="8023491" y="2748809"/>
            <a:ext cx="226264" cy="350079"/>
            <a:chOff x="6164975" y="3211525"/>
            <a:chExt cx="191425" cy="296175"/>
          </a:xfrm>
        </p:grpSpPr>
        <p:sp>
          <p:nvSpPr>
            <p:cNvPr id="6083" name="Google Shape;6083;p8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83"/>
          <p:cNvGrpSpPr/>
          <p:nvPr/>
        </p:nvGrpSpPr>
        <p:grpSpPr>
          <a:xfrm>
            <a:off x="5285528" y="1397084"/>
            <a:ext cx="352886" cy="350049"/>
            <a:chOff x="946175" y="3253275"/>
            <a:chExt cx="298550" cy="296150"/>
          </a:xfrm>
        </p:grpSpPr>
        <p:sp>
          <p:nvSpPr>
            <p:cNvPr id="6091" name="Google Shape;6091;p8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83"/>
          <p:cNvGrpSpPr/>
          <p:nvPr/>
        </p:nvGrpSpPr>
        <p:grpSpPr>
          <a:xfrm>
            <a:off x="5286459" y="1839048"/>
            <a:ext cx="351024" cy="347301"/>
            <a:chOff x="946175" y="3619500"/>
            <a:chExt cx="296975" cy="293825"/>
          </a:xfrm>
        </p:grpSpPr>
        <p:sp>
          <p:nvSpPr>
            <p:cNvPr id="6097" name="Google Shape;6097;p8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83"/>
          <p:cNvGrpSpPr/>
          <p:nvPr/>
        </p:nvGrpSpPr>
        <p:grpSpPr>
          <a:xfrm>
            <a:off x="5286001" y="2283682"/>
            <a:ext cx="351940" cy="350995"/>
            <a:chOff x="944600" y="3981825"/>
            <a:chExt cx="297750" cy="296950"/>
          </a:xfrm>
        </p:grpSpPr>
        <p:sp>
          <p:nvSpPr>
            <p:cNvPr id="6104" name="Google Shape;6104;p8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83"/>
          <p:cNvGrpSpPr/>
          <p:nvPr/>
        </p:nvGrpSpPr>
        <p:grpSpPr>
          <a:xfrm>
            <a:off x="7502937" y="1397542"/>
            <a:ext cx="350079" cy="349133"/>
            <a:chOff x="2768750" y="3227275"/>
            <a:chExt cx="296175" cy="295375"/>
          </a:xfrm>
        </p:grpSpPr>
        <p:sp>
          <p:nvSpPr>
            <p:cNvPr id="6109" name="Google Shape;6109;p8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83"/>
          <p:cNvGrpSpPr/>
          <p:nvPr/>
        </p:nvGrpSpPr>
        <p:grpSpPr>
          <a:xfrm>
            <a:off x="7523888" y="1838414"/>
            <a:ext cx="308177" cy="348572"/>
            <a:chOff x="2786075" y="3591800"/>
            <a:chExt cx="260725" cy="294900"/>
          </a:xfrm>
        </p:grpSpPr>
        <p:sp>
          <p:nvSpPr>
            <p:cNvPr id="6118" name="Google Shape;6118;p8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83"/>
          <p:cNvGrpSpPr/>
          <p:nvPr/>
        </p:nvGrpSpPr>
        <p:grpSpPr>
          <a:xfrm>
            <a:off x="7564387" y="2284141"/>
            <a:ext cx="227180" cy="350079"/>
            <a:chOff x="2819150" y="3955025"/>
            <a:chExt cx="192200" cy="296175"/>
          </a:xfrm>
        </p:grpSpPr>
        <p:sp>
          <p:nvSpPr>
            <p:cNvPr id="6124" name="Google Shape;6124;p8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83"/>
          <p:cNvGrpSpPr/>
          <p:nvPr/>
        </p:nvGrpSpPr>
        <p:grpSpPr>
          <a:xfrm>
            <a:off x="6188160" y="2749739"/>
            <a:ext cx="349133" cy="348217"/>
            <a:chOff x="4629125" y="3235150"/>
            <a:chExt cx="295375" cy="294600"/>
          </a:xfrm>
        </p:grpSpPr>
        <p:sp>
          <p:nvSpPr>
            <p:cNvPr id="6129" name="Google Shape;6129;p8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83"/>
          <p:cNvGrpSpPr/>
          <p:nvPr/>
        </p:nvGrpSpPr>
        <p:grpSpPr>
          <a:xfrm>
            <a:off x="6188145" y="3197272"/>
            <a:ext cx="349163" cy="349133"/>
            <a:chOff x="4628325" y="3599825"/>
            <a:chExt cx="295400" cy="295375"/>
          </a:xfrm>
        </p:grpSpPr>
        <p:sp>
          <p:nvSpPr>
            <p:cNvPr id="6135" name="Google Shape;6135;p8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83"/>
          <p:cNvGrpSpPr/>
          <p:nvPr/>
        </p:nvGrpSpPr>
        <p:grpSpPr>
          <a:xfrm>
            <a:off x="6209096" y="3672883"/>
            <a:ext cx="307261" cy="350079"/>
            <a:chOff x="4645650" y="3962900"/>
            <a:chExt cx="259950" cy="296175"/>
          </a:xfrm>
        </p:grpSpPr>
        <p:sp>
          <p:nvSpPr>
            <p:cNvPr id="6148" name="Google Shape;6148;p8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83"/>
          <p:cNvGrpSpPr/>
          <p:nvPr/>
        </p:nvGrpSpPr>
        <p:grpSpPr>
          <a:xfrm>
            <a:off x="7962056" y="3197745"/>
            <a:ext cx="349133" cy="348188"/>
            <a:chOff x="6143725" y="3582500"/>
            <a:chExt cx="295375" cy="294575"/>
          </a:xfrm>
        </p:grpSpPr>
        <p:sp>
          <p:nvSpPr>
            <p:cNvPr id="6155" name="Google Shape;6155;p8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83"/>
          <p:cNvGrpSpPr/>
          <p:nvPr/>
        </p:nvGrpSpPr>
        <p:grpSpPr>
          <a:xfrm>
            <a:off x="5730883" y="1397084"/>
            <a:ext cx="350995" cy="350049"/>
            <a:chOff x="1310075" y="3253275"/>
            <a:chExt cx="296950" cy="296150"/>
          </a:xfrm>
        </p:grpSpPr>
        <p:sp>
          <p:nvSpPr>
            <p:cNvPr id="6163" name="Google Shape;6163;p8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6" name="Google Shape;6166;p8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7" name="Google Shape;6167;p83"/>
          <p:cNvGrpSpPr/>
          <p:nvPr/>
        </p:nvGrpSpPr>
        <p:grpSpPr>
          <a:xfrm>
            <a:off x="5730410" y="2283343"/>
            <a:ext cx="351941" cy="351675"/>
            <a:chOff x="1310075" y="3980250"/>
            <a:chExt cx="297750" cy="297525"/>
          </a:xfrm>
        </p:grpSpPr>
        <p:sp>
          <p:nvSpPr>
            <p:cNvPr id="6168" name="Google Shape;6168;p8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83"/>
          <p:cNvGrpSpPr/>
          <p:nvPr/>
        </p:nvGrpSpPr>
        <p:grpSpPr>
          <a:xfrm>
            <a:off x="7995198" y="1397542"/>
            <a:ext cx="266305" cy="349133"/>
            <a:chOff x="3167275" y="3227275"/>
            <a:chExt cx="225300" cy="295375"/>
          </a:xfrm>
        </p:grpSpPr>
        <p:sp>
          <p:nvSpPr>
            <p:cNvPr id="6173" name="Google Shape;6173;p8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8" name="Google Shape;6178;p8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9" name="Google Shape;6179;p83"/>
          <p:cNvGrpSpPr/>
          <p:nvPr/>
        </p:nvGrpSpPr>
        <p:grpSpPr>
          <a:xfrm>
            <a:off x="7952380" y="2284599"/>
            <a:ext cx="351940" cy="349163"/>
            <a:chOff x="3133425" y="3955025"/>
            <a:chExt cx="297750" cy="295400"/>
          </a:xfrm>
        </p:grpSpPr>
        <p:sp>
          <p:nvSpPr>
            <p:cNvPr id="6180" name="Google Shape;6180;p8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83"/>
          <p:cNvGrpSpPr/>
          <p:nvPr/>
        </p:nvGrpSpPr>
        <p:grpSpPr>
          <a:xfrm>
            <a:off x="6632554" y="2748187"/>
            <a:ext cx="350079" cy="351320"/>
            <a:chOff x="4991425" y="3234750"/>
            <a:chExt cx="296175" cy="297225"/>
          </a:xfrm>
        </p:grpSpPr>
        <p:sp>
          <p:nvSpPr>
            <p:cNvPr id="6184" name="Google Shape;6184;p8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83"/>
          <p:cNvGrpSpPr/>
          <p:nvPr/>
        </p:nvGrpSpPr>
        <p:grpSpPr>
          <a:xfrm>
            <a:off x="6632554" y="3217750"/>
            <a:ext cx="350079" cy="308177"/>
            <a:chOff x="4991425" y="3617150"/>
            <a:chExt cx="296175" cy="260725"/>
          </a:xfrm>
        </p:grpSpPr>
        <p:sp>
          <p:nvSpPr>
            <p:cNvPr id="6191" name="Google Shape;6191;p8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83"/>
          <p:cNvGrpSpPr/>
          <p:nvPr/>
        </p:nvGrpSpPr>
        <p:grpSpPr>
          <a:xfrm>
            <a:off x="6709827" y="3673341"/>
            <a:ext cx="195532" cy="349163"/>
            <a:chOff x="5056800" y="3962900"/>
            <a:chExt cx="165425" cy="295400"/>
          </a:xfrm>
        </p:grpSpPr>
        <p:sp>
          <p:nvSpPr>
            <p:cNvPr id="6199" name="Google Shape;6199;p8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83"/>
          <p:cNvGrpSpPr/>
          <p:nvPr/>
        </p:nvGrpSpPr>
        <p:grpSpPr>
          <a:xfrm>
            <a:off x="7961125" y="3673357"/>
            <a:ext cx="350995" cy="349133"/>
            <a:chOff x="6168925" y="3936925"/>
            <a:chExt cx="296950" cy="295375"/>
          </a:xfrm>
        </p:grpSpPr>
        <p:sp>
          <p:nvSpPr>
            <p:cNvPr id="6203" name="Google Shape;6203;p8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83"/>
          <p:cNvGrpSpPr/>
          <p:nvPr/>
        </p:nvGrpSpPr>
        <p:grpSpPr>
          <a:xfrm>
            <a:off x="6174844" y="1390429"/>
            <a:ext cx="348188" cy="349133"/>
            <a:chOff x="1674750" y="3254050"/>
            <a:chExt cx="294575" cy="295375"/>
          </a:xfrm>
        </p:grpSpPr>
        <p:sp>
          <p:nvSpPr>
            <p:cNvPr id="6210" name="Google Shape;6210;p8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83"/>
          <p:cNvGrpSpPr/>
          <p:nvPr/>
        </p:nvGrpSpPr>
        <p:grpSpPr>
          <a:xfrm>
            <a:off x="6189239" y="1838132"/>
            <a:ext cx="319347" cy="349133"/>
            <a:chOff x="1687350" y="3618725"/>
            <a:chExt cx="270175" cy="295375"/>
          </a:xfrm>
        </p:grpSpPr>
        <p:sp>
          <p:nvSpPr>
            <p:cNvPr id="6214" name="Google Shape;6214;p8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83"/>
          <p:cNvGrpSpPr/>
          <p:nvPr/>
        </p:nvGrpSpPr>
        <p:grpSpPr>
          <a:xfrm>
            <a:off x="6172942" y="2284613"/>
            <a:ext cx="351940" cy="349133"/>
            <a:chOff x="1672375" y="3982600"/>
            <a:chExt cx="297750" cy="295375"/>
          </a:xfrm>
        </p:grpSpPr>
        <p:sp>
          <p:nvSpPr>
            <p:cNvPr id="6218" name="Google Shape;6218;p8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83"/>
          <p:cNvGrpSpPr/>
          <p:nvPr/>
        </p:nvGrpSpPr>
        <p:grpSpPr>
          <a:xfrm>
            <a:off x="4864934" y="2748808"/>
            <a:ext cx="350079" cy="350079"/>
            <a:chOff x="3497300" y="3227275"/>
            <a:chExt cx="296175" cy="296175"/>
          </a:xfrm>
        </p:grpSpPr>
        <p:sp>
          <p:nvSpPr>
            <p:cNvPr id="6222" name="Google Shape;6222;p8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83"/>
          <p:cNvGrpSpPr/>
          <p:nvPr/>
        </p:nvGrpSpPr>
        <p:grpSpPr>
          <a:xfrm>
            <a:off x="4865407" y="3198203"/>
            <a:ext cx="349133" cy="347272"/>
            <a:chOff x="3497300" y="3591950"/>
            <a:chExt cx="295375" cy="293800"/>
          </a:xfrm>
        </p:grpSpPr>
        <p:sp>
          <p:nvSpPr>
            <p:cNvPr id="6231" name="Google Shape;6231;p8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83"/>
          <p:cNvGrpSpPr/>
          <p:nvPr/>
        </p:nvGrpSpPr>
        <p:grpSpPr>
          <a:xfrm>
            <a:off x="4865407" y="3673341"/>
            <a:ext cx="349133" cy="349163"/>
            <a:chOff x="3497300" y="3955025"/>
            <a:chExt cx="295375" cy="295400"/>
          </a:xfrm>
        </p:grpSpPr>
        <p:sp>
          <p:nvSpPr>
            <p:cNvPr id="6240" name="Google Shape;6240;p8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83"/>
          <p:cNvGrpSpPr/>
          <p:nvPr/>
        </p:nvGrpSpPr>
        <p:grpSpPr>
          <a:xfrm>
            <a:off x="7089979" y="2749532"/>
            <a:ext cx="327739" cy="348631"/>
            <a:chOff x="5364750" y="3235150"/>
            <a:chExt cx="277275" cy="294950"/>
          </a:xfrm>
        </p:grpSpPr>
        <p:sp>
          <p:nvSpPr>
            <p:cNvPr id="6244" name="Google Shape;6244;p8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83"/>
          <p:cNvGrpSpPr/>
          <p:nvPr/>
        </p:nvGrpSpPr>
        <p:grpSpPr>
          <a:xfrm>
            <a:off x="7078337" y="3195868"/>
            <a:ext cx="351024" cy="351941"/>
            <a:chOff x="5355300" y="3598250"/>
            <a:chExt cx="296975" cy="297750"/>
          </a:xfrm>
        </p:grpSpPr>
        <p:sp>
          <p:nvSpPr>
            <p:cNvPr id="6253" name="Google Shape;6253;p8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83"/>
          <p:cNvGrpSpPr/>
          <p:nvPr/>
        </p:nvGrpSpPr>
        <p:grpSpPr>
          <a:xfrm>
            <a:off x="7082533" y="3734790"/>
            <a:ext cx="342632" cy="226264"/>
            <a:chOff x="5358450" y="4015675"/>
            <a:chExt cx="289875" cy="191425"/>
          </a:xfrm>
        </p:grpSpPr>
        <p:sp>
          <p:nvSpPr>
            <p:cNvPr id="6262" name="Google Shape;6262;p8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83"/>
          <p:cNvGrpSpPr/>
          <p:nvPr/>
        </p:nvGrpSpPr>
        <p:grpSpPr>
          <a:xfrm>
            <a:off x="6209015" y="4117322"/>
            <a:ext cx="351024" cy="325464"/>
            <a:chOff x="6543825" y="3202075"/>
            <a:chExt cx="296975" cy="275350"/>
          </a:xfrm>
        </p:grpSpPr>
        <p:sp>
          <p:nvSpPr>
            <p:cNvPr id="6267" name="Google Shape;6267;p8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83"/>
          <p:cNvGrpSpPr/>
          <p:nvPr/>
        </p:nvGrpSpPr>
        <p:grpSpPr>
          <a:xfrm>
            <a:off x="6615996" y="1397069"/>
            <a:ext cx="350079" cy="350079"/>
            <a:chOff x="2037825" y="3254050"/>
            <a:chExt cx="296175" cy="296175"/>
          </a:xfrm>
        </p:grpSpPr>
        <p:sp>
          <p:nvSpPr>
            <p:cNvPr id="6275" name="Google Shape;6275;p8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83"/>
          <p:cNvGrpSpPr/>
          <p:nvPr/>
        </p:nvGrpSpPr>
        <p:grpSpPr>
          <a:xfrm>
            <a:off x="6614135" y="1838236"/>
            <a:ext cx="353802" cy="348926"/>
            <a:chOff x="2034675" y="3617925"/>
            <a:chExt cx="299325" cy="295200"/>
          </a:xfrm>
        </p:grpSpPr>
        <p:sp>
          <p:nvSpPr>
            <p:cNvPr id="6282" name="Google Shape;6282;p8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83"/>
          <p:cNvGrpSpPr/>
          <p:nvPr/>
        </p:nvGrpSpPr>
        <p:grpSpPr>
          <a:xfrm>
            <a:off x="6615996" y="2284613"/>
            <a:ext cx="350079" cy="349133"/>
            <a:chOff x="2037825" y="3981825"/>
            <a:chExt cx="296175" cy="295375"/>
          </a:xfrm>
        </p:grpSpPr>
        <p:sp>
          <p:nvSpPr>
            <p:cNvPr id="6288" name="Google Shape;6288;p8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83"/>
          <p:cNvGrpSpPr/>
          <p:nvPr/>
        </p:nvGrpSpPr>
        <p:grpSpPr>
          <a:xfrm>
            <a:off x="5301014" y="2780929"/>
            <a:ext cx="350079" cy="285837"/>
            <a:chOff x="3860400" y="3254050"/>
            <a:chExt cx="296175" cy="241825"/>
          </a:xfrm>
        </p:grpSpPr>
        <p:sp>
          <p:nvSpPr>
            <p:cNvPr id="6292" name="Google Shape;6292;p8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83"/>
          <p:cNvGrpSpPr/>
          <p:nvPr/>
        </p:nvGrpSpPr>
        <p:grpSpPr>
          <a:xfrm>
            <a:off x="5300541" y="3196800"/>
            <a:ext cx="351024" cy="350079"/>
            <a:chOff x="3859600" y="3591950"/>
            <a:chExt cx="296975" cy="296175"/>
          </a:xfrm>
        </p:grpSpPr>
        <p:sp>
          <p:nvSpPr>
            <p:cNvPr id="6300" name="Google Shape;6300;p8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83"/>
          <p:cNvGrpSpPr/>
          <p:nvPr/>
        </p:nvGrpSpPr>
        <p:grpSpPr>
          <a:xfrm>
            <a:off x="5301014" y="3672883"/>
            <a:ext cx="350079" cy="350079"/>
            <a:chOff x="3860400" y="3955025"/>
            <a:chExt cx="296175" cy="296175"/>
          </a:xfrm>
        </p:grpSpPr>
        <p:sp>
          <p:nvSpPr>
            <p:cNvPr id="6304" name="Google Shape;6304;p8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83"/>
          <p:cNvGrpSpPr/>
          <p:nvPr/>
        </p:nvGrpSpPr>
        <p:grpSpPr>
          <a:xfrm>
            <a:off x="7516230" y="2749281"/>
            <a:ext cx="355664" cy="349133"/>
            <a:chOff x="5716825" y="3235950"/>
            <a:chExt cx="300900" cy="295375"/>
          </a:xfrm>
        </p:grpSpPr>
        <p:sp>
          <p:nvSpPr>
            <p:cNvPr id="6310" name="Google Shape;6310;p8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83"/>
          <p:cNvGrpSpPr/>
          <p:nvPr/>
        </p:nvGrpSpPr>
        <p:grpSpPr>
          <a:xfrm>
            <a:off x="7529261" y="3207969"/>
            <a:ext cx="329601" cy="327739"/>
            <a:chOff x="5727850" y="3609275"/>
            <a:chExt cx="278850" cy="277275"/>
          </a:xfrm>
        </p:grpSpPr>
        <p:sp>
          <p:nvSpPr>
            <p:cNvPr id="6315" name="Google Shape;6315;p8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83"/>
          <p:cNvGrpSpPr/>
          <p:nvPr/>
        </p:nvGrpSpPr>
        <p:grpSpPr>
          <a:xfrm>
            <a:off x="7540446" y="3673356"/>
            <a:ext cx="307231" cy="349133"/>
            <a:chOff x="5736525" y="3963700"/>
            <a:chExt cx="259925" cy="295375"/>
          </a:xfrm>
        </p:grpSpPr>
        <p:sp>
          <p:nvSpPr>
            <p:cNvPr id="6321" name="Google Shape;6321;p8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83"/>
          <p:cNvGrpSpPr/>
          <p:nvPr/>
        </p:nvGrpSpPr>
        <p:grpSpPr>
          <a:xfrm>
            <a:off x="6632026" y="4122683"/>
            <a:ext cx="351024" cy="350079"/>
            <a:chOff x="6553275" y="3604550"/>
            <a:chExt cx="296975" cy="296175"/>
          </a:xfrm>
        </p:grpSpPr>
        <p:sp>
          <p:nvSpPr>
            <p:cNvPr id="6329" name="Google Shape;6329;p8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5" name="Google Shape;6335;p8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36" name="Google Shape;6336;p8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40" name="Shape 6340"/>
        <p:cNvGrpSpPr/>
        <p:nvPr/>
      </p:nvGrpSpPr>
      <p:grpSpPr>
        <a:xfrm>
          <a:off x="0" y="0"/>
          <a:ext cx="0" cy="0"/>
          <a:chOff x="0" y="0"/>
          <a:chExt cx="0" cy="0"/>
        </a:xfrm>
      </p:grpSpPr>
      <p:grpSp>
        <p:nvGrpSpPr>
          <p:cNvPr id="6341" name="Google Shape;6341;p84"/>
          <p:cNvGrpSpPr/>
          <p:nvPr/>
        </p:nvGrpSpPr>
        <p:grpSpPr>
          <a:xfrm>
            <a:off x="859032" y="1380546"/>
            <a:ext cx="294401" cy="353645"/>
            <a:chOff x="-35814600" y="3202075"/>
            <a:chExt cx="242625" cy="291450"/>
          </a:xfrm>
        </p:grpSpPr>
        <p:sp>
          <p:nvSpPr>
            <p:cNvPr id="6342" name="Google Shape;6342;p8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84"/>
          <p:cNvGrpSpPr/>
          <p:nvPr/>
        </p:nvGrpSpPr>
        <p:grpSpPr>
          <a:xfrm>
            <a:off x="829410" y="1821466"/>
            <a:ext cx="353645" cy="353888"/>
            <a:chOff x="-35839800" y="3561025"/>
            <a:chExt cx="291450" cy="291650"/>
          </a:xfrm>
        </p:grpSpPr>
        <p:sp>
          <p:nvSpPr>
            <p:cNvPr id="6350" name="Google Shape;6350;p8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8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8" name="Google Shape;6358;p84"/>
          <p:cNvGrpSpPr/>
          <p:nvPr/>
        </p:nvGrpSpPr>
        <p:grpSpPr>
          <a:xfrm>
            <a:off x="3066955" y="1380546"/>
            <a:ext cx="353645" cy="353645"/>
            <a:chOff x="-34003850" y="3227275"/>
            <a:chExt cx="291450" cy="291450"/>
          </a:xfrm>
        </p:grpSpPr>
        <p:sp>
          <p:nvSpPr>
            <p:cNvPr id="6359" name="Google Shape;6359;p8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84"/>
          <p:cNvGrpSpPr/>
          <p:nvPr/>
        </p:nvGrpSpPr>
        <p:grpSpPr>
          <a:xfrm>
            <a:off x="3066485" y="1821238"/>
            <a:ext cx="354586" cy="354343"/>
            <a:chOff x="-34004625" y="3585850"/>
            <a:chExt cx="292225" cy="292025"/>
          </a:xfrm>
        </p:grpSpPr>
        <p:sp>
          <p:nvSpPr>
            <p:cNvPr id="6365" name="Google Shape;6365;p8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84"/>
          <p:cNvGrpSpPr/>
          <p:nvPr/>
        </p:nvGrpSpPr>
        <p:grpSpPr>
          <a:xfrm>
            <a:off x="3066000" y="2256439"/>
            <a:ext cx="355557" cy="354616"/>
            <a:chOff x="-34005425" y="3945575"/>
            <a:chExt cx="293025" cy="292250"/>
          </a:xfrm>
        </p:grpSpPr>
        <p:sp>
          <p:nvSpPr>
            <p:cNvPr id="6371" name="Google Shape;6371;p8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4" name="Google Shape;6374;p84"/>
          <p:cNvGrpSpPr/>
          <p:nvPr/>
        </p:nvGrpSpPr>
        <p:grpSpPr>
          <a:xfrm>
            <a:off x="1713099" y="2729615"/>
            <a:ext cx="358408" cy="355557"/>
            <a:chOff x="-32174975" y="3192625"/>
            <a:chExt cx="295375" cy="293025"/>
          </a:xfrm>
        </p:grpSpPr>
        <p:sp>
          <p:nvSpPr>
            <p:cNvPr id="6375" name="Google Shape;6375;p8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8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1" name="Google Shape;6381;p84"/>
          <p:cNvGrpSpPr/>
          <p:nvPr/>
        </p:nvGrpSpPr>
        <p:grpSpPr>
          <a:xfrm>
            <a:off x="3952249" y="2730570"/>
            <a:ext cx="354586" cy="353645"/>
            <a:chOff x="-30345325" y="3184750"/>
            <a:chExt cx="292225" cy="291450"/>
          </a:xfrm>
        </p:grpSpPr>
        <p:sp>
          <p:nvSpPr>
            <p:cNvPr id="6382" name="Google Shape;6382;p8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84"/>
          <p:cNvGrpSpPr/>
          <p:nvPr/>
        </p:nvGrpSpPr>
        <p:grpSpPr>
          <a:xfrm>
            <a:off x="1277001" y="1380546"/>
            <a:ext cx="353645" cy="353645"/>
            <a:chOff x="-35481425" y="3202075"/>
            <a:chExt cx="291450" cy="291450"/>
          </a:xfrm>
        </p:grpSpPr>
        <p:sp>
          <p:nvSpPr>
            <p:cNvPr id="6388" name="Google Shape;6388;p8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84"/>
          <p:cNvGrpSpPr/>
          <p:nvPr/>
        </p:nvGrpSpPr>
        <p:grpSpPr>
          <a:xfrm>
            <a:off x="1276531" y="1822072"/>
            <a:ext cx="354586" cy="352675"/>
            <a:chOff x="-35482200" y="3561225"/>
            <a:chExt cx="292225" cy="290650"/>
          </a:xfrm>
        </p:grpSpPr>
        <p:sp>
          <p:nvSpPr>
            <p:cNvPr id="6396" name="Google Shape;6396;p8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84"/>
          <p:cNvGrpSpPr/>
          <p:nvPr/>
        </p:nvGrpSpPr>
        <p:grpSpPr>
          <a:xfrm>
            <a:off x="1277001" y="2256940"/>
            <a:ext cx="353645" cy="353615"/>
            <a:chOff x="-35481425" y="3919600"/>
            <a:chExt cx="291450" cy="291425"/>
          </a:xfrm>
        </p:grpSpPr>
        <p:sp>
          <p:nvSpPr>
            <p:cNvPr id="6400" name="Google Shape;6400;p8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84"/>
          <p:cNvGrpSpPr/>
          <p:nvPr/>
        </p:nvGrpSpPr>
        <p:grpSpPr>
          <a:xfrm>
            <a:off x="3512636" y="1381031"/>
            <a:ext cx="357468" cy="352675"/>
            <a:chOff x="-33645475" y="3228075"/>
            <a:chExt cx="294600" cy="290650"/>
          </a:xfrm>
        </p:grpSpPr>
        <p:sp>
          <p:nvSpPr>
            <p:cNvPr id="6409" name="Google Shape;6409;p8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84"/>
          <p:cNvGrpSpPr/>
          <p:nvPr/>
        </p:nvGrpSpPr>
        <p:grpSpPr>
          <a:xfrm>
            <a:off x="3513606" y="1821116"/>
            <a:ext cx="355526" cy="354586"/>
            <a:chOff x="-33646250" y="3586425"/>
            <a:chExt cx="293000" cy="292225"/>
          </a:xfrm>
        </p:grpSpPr>
        <p:sp>
          <p:nvSpPr>
            <p:cNvPr id="6417" name="Google Shape;6417;p8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84"/>
          <p:cNvGrpSpPr/>
          <p:nvPr/>
        </p:nvGrpSpPr>
        <p:grpSpPr>
          <a:xfrm>
            <a:off x="3514076" y="2255969"/>
            <a:ext cx="354586" cy="355557"/>
            <a:chOff x="-33645475" y="3944800"/>
            <a:chExt cx="292225" cy="293025"/>
          </a:xfrm>
        </p:grpSpPr>
        <p:sp>
          <p:nvSpPr>
            <p:cNvPr id="6420" name="Google Shape;6420;p8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84"/>
          <p:cNvGrpSpPr/>
          <p:nvPr/>
        </p:nvGrpSpPr>
        <p:grpSpPr>
          <a:xfrm>
            <a:off x="2167295" y="2729706"/>
            <a:ext cx="352675" cy="355375"/>
            <a:chOff x="-31809525" y="3192625"/>
            <a:chExt cx="290650" cy="292875"/>
          </a:xfrm>
        </p:grpSpPr>
        <p:sp>
          <p:nvSpPr>
            <p:cNvPr id="6431" name="Google Shape;6431;p8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84"/>
          <p:cNvGrpSpPr/>
          <p:nvPr/>
        </p:nvGrpSpPr>
        <p:grpSpPr>
          <a:xfrm>
            <a:off x="2166810" y="3200258"/>
            <a:ext cx="353645" cy="355557"/>
            <a:chOff x="-31811100" y="3550975"/>
            <a:chExt cx="291450" cy="293025"/>
          </a:xfrm>
        </p:grpSpPr>
        <p:sp>
          <p:nvSpPr>
            <p:cNvPr id="6436" name="Google Shape;6436;p8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84"/>
          <p:cNvGrpSpPr/>
          <p:nvPr/>
        </p:nvGrpSpPr>
        <p:grpSpPr>
          <a:xfrm>
            <a:off x="2160606" y="3664562"/>
            <a:ext cx="366052" cy="356831"/>
            <a:chOff x="-31817400" y="3910025"/>
            <a:chExt cx="301675" cy="294075"/>
          </a:xfrm>
        </p:grpSpPr>
        <p:sp>
          <p:nvSpPr>
            <p:cNvPr id="6444" name="Google Shape;6444;p8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84"/>
          <p:cNvGrpSpPr/>
          <p:nvPr/>
        </p:nvGrpSpPr>
        <p:grpSpPr>
          <a:xfrm>
            <a:off x="3952234" y="3200743"/>
            <a:ext cx="354616" cy="354586"/>
            <a:chOff x="-30354000" y="3569100"/>
            <a:chExt cx="292250" cy="292225"/>
          </a:xfrm>
        </p:grpSpPr>
        <p:sp>
          <p:nvSpPr>
            <p:cNvPr id="6448" name="Google Shape;6448;p8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84"/>
          <p:cNvGrpSpPr/>
          <p:nvPr/>
        </p:nvGrpSpPr>
        <p:grpSpPr>
          <a:xfrm>
            <a:off x="1730812" y="1380546"/>
            <a:ext cx="342148" cy="353645"/>
            <a:chOff x="-35118325" y="3202075"/>
            <a:chExt cx="281975" cy="291450"/>
          </a:xfrm>
        </p:grpSpPr>
        <p:sp>
          <p:nvSpPr>
            <p:cNvPr id="6455" name="Google Shape;6455;p8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84"/>
          <p:cNvGrpSpPr/>
          <p:nvPr/>
        </p:nvGrpSpPr>
        <p:grpSpPr>
          <a:xfrm>
            <a:off x="1724593" y="1821799"/>
            <a:ext cx="354586" cy="353221"/>
            <a:chOff x="-35123050" y="3561225"/>
            <a:chExt cx="292225" cy="291100"/>
          </a:xfrm>
        </p:grpSpPr>
        <p:sp>
          <p:nvSpPr>
            <p:cNvPr id="6460" name="Google Shape;6460;p8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84"/>
          <p:cNvGrpSpPr/>
          <p:nvPr/>
        </p:nvGrpSpPr>
        <p:grpSpPr>
          <a:xfrm>
            <a:off x="1766652" y="2256940"/>
            <a:ext cx="270467" cy="353615"/>
            <a:chOff x="-35089175" y="3919600"/>
            <a:chExt cx="222900" cy="291425"/>
          </a:xfrm>
        </p:grpSpPr>
        <p:sp>
          <p:nvSpPr>
            <p:cNvPr id="6463" name="Google Shape;6463;p8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84"/>
          <p:cNvGrpSpPr/>
          <p:nvPr/>
        </p:nvGrpSpPr>
        <p:grpSpPr>
          <a:xfrm>
            <a:off x="3963648" y="1380303"/>
            <a:ext cx="336445" cy="354131"/>
            <a:chOff x="-33277650" y="3226875"/>
            <a:chExt cx="277275" cy="291850"/>
          </a:xfrm>
        </p:grpSpPr>
        <p:sp>
          <p:nvSpPr>
            <p:cNvPr id="6466" name="Google Shape;6466;p8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84"/>
          <p:cNvGrpSpPr/>
          <p:nvPr/>
        </p:nvGrpSpPr>
        <p:grpSpPr>
          <a:xfrm>
            <a:off x="3955048" y="1821587"/>
            <a:ext cx="353645" cy="353645"/>
            <a:chOff x="-33286325" y="3586425"/>
            <a:chExt cx="291450" cy="291450"/>
          </a:xfrm>
        </p:grpSpPr>
        <p:sp>
          <p:nvSpPr>
            <p:cNvPr id="6474" name="Google Shape;6474;p8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84"/>
          <p:cNvGrpSpPr/>
          <p:nvPr/>
        </p:nvGrpSpPr>
        <p:grpSpPr>
          <a:xfrm>
            <a:off x="3955048" y="2255969"/>
            <a:ext cx="353645" cy="355557"/>
            <a:chOff x="-33286325" y="3944800"/>
            <a:chExt cx="291450" cy="293025"/>
          </a:xfrm>
        </p:grpSpPr>
        <p:sp>
          <p:nvSpPr>
            <p:cNvPr id="6480" name="Google Shape;6480;p8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84"/>
          <p:cNvGrpSpPr/>
          <p:nvPr/>
        </p:nvGrpSpPr>
        <p:grpSpPr>
          <a:xfrm>
            <a:off x="2613445" y="2729129"/>
            <a:ext cx="353645" cy="356527"/>
            <a:chOff x="-31452725" y="3191825"/>
            <a:chExt cx="291450" cy="293825"/>
          </a:xfrm>
        </p:grpSpPr>
        <p:sp>
          <p:nvSpPr>
            <p:cNvPr id="6485" name="Google Shape;6485;p8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84"/>
          <p:cNvGrpSpPr/>
          <p:nvPr/>
        </p:nvGrpSpPr>
        <p:grpSpPr>
          <a:xfrm>
            <a:off x="2612975" y="3200744"/>
            <a:ext cx="354586" cy="354586"/>
            <a:chOff x="-31452725" y="3551775"/>
            <a:chExt cx="292225" cy="292225"/>
          </a:xfrm>
        </p:grpSpPr>
        <p:sp>
          <p:nvSpPr>
            <p:cNvPr id="6490" name="Google Shape;6490;p8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84"/>
          <p:cNvGrpSpPr/>
          <p:nvPr/>
        </p:nvGrpSpPr>
        <p:grpSpPr>
          <a:xfrm>
            <a:off x="2611534" y="3664729"/>
            <a:ext cx="357468" cy="356497"/>
            <a:chOff x="-31455100" y="3909350"/>
            <a:chExt cx="294600" cy="293800"/>
          </a:xfrm>
        </p:grpSpPr>
        <p:sp>
          <p:nvSpPr>
            <p:cNvPr id="6495" name="Google Shape;6495;p8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84"/>
          <p:cNvGrpSpPr/>
          <p:nvPr/>
        </p:nvGrpSpPr>
        <p:grpSpPr>
          <a:xfrm>
            <a:off x="3952719" y="3665684"/>
            <a:ext cx="353645" cy="354586"/>
            <a:chOff x="-30345325" y="3918800"/>
            <a:chExt cx="291450" cy="292225"/>
          </a:xfrm>
        </p:grpSpPr>
        <p:sp>
          <p:nvSpPr>
            <p:cNvPr id="6498" name="Google Shape;6498;p8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84"/>
          <p:cNvGrpSpPr/>
          <p:nvPr/>
        </p:nvGrpSpPr>
        <p:grpSpPr>
          <a:xfrm>
            <a:off x="2172184" y="1821587"/>
            <a:ext cx="353645" cy="353645"/>
            <a:chOff x="-34763900" y="3561225"/>
            <a:chExt cx="291450" cy="291450"/>
          </a:xfrm>
        </p:grpSpPr>
        <p:sp>
          <p:nvSpPr>
            <p:cNvPr id="6504" name="Google Shape;6504;p8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7" name="Google Shape;6507;p8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8" name="Google Shape;6508;p84"/>
          <p:cNvGrpSpPr/>
          <p:nvPr/>
        </p:nvGrpSpPr>
        <p:grpSpPr>
          <a:xfrm>
            <a:off x="827081" y="2730099"/>
            <a:ext cx="354586" cy="354586"/>
            <a:chOff x="-32927950" y="3227275"/>
            <a:chExt cx="292225" cy="292225"/>
          </a:xfrm>
        </p:grpSpPr>
        <p:sp>
          <p:nvSpPr>
            <p:cNvPr id="6509" name="Google Shape;6509;p8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84"/>
          <p:cNvGrpSpPr/>
          <p:nvPr/>
        </p:nvGrpSpPr>
        <p:grpSpPr>
          <a:xfrm>
            <a:off x="826596" y="3201213"/>
            <a:ext cx="355557" cy="353645"/>
            <a:chOff x="-32927950" y="3586425"/>
            <a:chExt cx="293025" cy="291450"/>
          </a:xfrm>
        </p:grpSpPr>
        <p:sp>
          <p:nvSpPr>
            <p:cNvPr id="6515" name="Google Shape;6515;p8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84"/>
          <p:cNvGrpSpPr/>
          <p:nvPr/>
        </p:nvGrpSpPr>
        <p:grpSpPr>
          <a:xfrm>
            <a:off x="827081" y="3665198"/>
            <a:ext cx="354586" cy="355557"/>
            <a:chOff x="-32927950" y="3944800"/>
            <a:chExt cx="292225" cy="293025"/>
          </a:xfrm>
        </p:grpSpPr>
        <p:sp>
          <p:nvSpPr>
            <p:cNvPr id="6521" name="Google Shape;6521;p8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84"/>
          <p:cNvGrpSpPr/>
          <p:nvPr/>
        </p:nvGrpSpPr>
        <p:grpSpPr>
          <a:xfrm>
            <a:off x="3055873" y="2730449"/>
            <a:ext cx="354586" cy="353888"/>
            <a:chOff x="-31094350" y="3194000"/>
            <a:chExt cx="292225" cy="291650"/>
          </a:xfrm>
        </p:grpSpPr>
        <p:sp>
          <p:nvSpPr>
            <p:cNvPr id="6531" name="Google Shape;6531;p8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84"/>
          <p:cNvGrpSpPr/>
          <p:nvPr/>
        </p:nvGrpSpPr>
        <p:grpSpPr>
          <a:xfrm>
            <a:off x="3056343" y="3200941"/>
            <a:ext cx="353645" cy="354191"/>
            <a:chOff x="-31093575" y="3552550"/>
            <a:chExt cx="291450" cy="291900"/>
          </a:xfrm>
        </p:grpSpPr>
        <p:sp>
          <p:nvSpPr>
            <p:cNvPr id="6540" name="Google Shape;6540;p8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84"/>
          <p:cNvGrpSpPr/>
          <p:nvPr/>
        </p:nvGrpSpPr>
        <p:grpSpPr>
          <a:xfrm>
            <a:off x="2182711" y="1380546"/>
            <a:ext cx="332593" cy="353645"/>
            <a:chOff x="-34755225" y="3202075"/>
            <a:chExt cx="274100" cy="291450"/>
          </a:xfrm>
        </p:grpSpPr>
        <p:sp>
          <p:nvSpPr>
            <p:cNvPr id="6545" name="Google Shape;6545;p8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4"/>
          <p:cNvGrpSpPr/>
          <p:nvPr/>
        </p:nvGrpSpPr>
        <p:grpSpPr>
          <a:xfrm>
            <a:off x="3056343" y="3666169"/>
            <a:ext cx="353645" cy="353615"/>
            <a:chOff x="-31093575" y="3911725"/>
            <a:chExt cx="291450" cy="291425"/>
          </a:xfrm>
        </p:grpSpPr>
        <p:sp>
          <p:nvSpPr>
            <p:cNvPr id="6553" name="Google Shape;6553;p8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84"/>
          <p:cNvGrpSpPr/>
          <p:nvPr/>
        </p:nvGrpSpPr>
        <p:grpSpPr>
          <a:xfrm>
            <a:off x="2165773" y="4123136"/>
            <a:ext cx="356497" cy="354586"/>
            <a:chOff x="-29946000" y="3183175"/>
            <a:chExt cx="293800" cy="292225"/>
          </a:xfrm>
        </p:grpSpPr>
        <p:sp>
          <p:nvSpPr>
            <p:cNvPr id="6556" name="Google Shape;6556;p8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84"/>
          <p:cNvGrpSpPr/>
          <p:nvPr/>
        </p:nvGrpSpPr>
        <p:grpSpPr>
          <a:xfrm>
            <a:off x="2610305" y="1380289"/>
            <a:ext cx="358408" cy="354161"/>
            <a:chOff x="-34408675" y="3202075"/>
            <a:chExt cx="295375" cy="291875"/>
          </a:xfrm>
        </p:grpSpPr>
        <p:sp>
          <p:nvSpPr>
            <p:cNvPr id="6563" name="Google Shape;6563;p8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84"/>
          <p:cNvGrpSpPr/>
          <p:nvPr/>
        </p:nvGrpSpPr>
        <p:grpSpPr>
          <a:xfrm>
            <a:off x="2612216" y="1820283"/>
            <a:ext cx="354586" cy="356254"/>
            <a:chOff x="-34405525" y="3558075"/>
            <a:chExt cx="292225" cy="293600"/>
          </a:xfrm>
        </p:grpSpPr>
        <p:sp>
          <p:nvSpPr>
            <p:cNvPr id="6568" name="Google Shape;6568;p8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84"/>
          <p:cNvGrpSpPr/>
          <p:nvPr/>
        </p:nvGrpSpPr>
        <p:grpSpPr>
          <a:xfrm>
            <a:off x="2611730" y="2256940"/>
            <a:ext cx="355557" cy="353615"/>
            <a:chOff x="-34406325" y="3919600"/>
            <a:chExt cx="293025" cy="291425"/>
          </a:xfrm>
        </p:grpSpPr>
        <p:sp>
          <p:nvSpPr>
            <p:cNvPr id="6572" name="Google Shape;6572;p8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84"/>
          <p:cNvGrpSpPr/>
          <p:nvPr/>
        </p:nvGrpSpPr>
        <p:grpSpPr>
          <a:xfrm>
            <a:off x="1275628" y="2736303"/>
            <a:ext cx="353645" cy="342179"/>
            <a:chOff x="-32568800" y="3232000"/>
            <a:chExt cx="291450" cy="282000"/>
          </a:xfrm>
        </p:grpSpPr>
        <p:sp>
          <p:nvSpPr>
            <p:cNvPr id="6580" name="Google Shape;6580;p8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84"/>
          <p:cNvGrpSpPr/>
          <p:nvPr/>
        </p:nvGrpSpPr>
        <p:grpSpPr>
          <a:xfrm>
            <a:off x="1275158" y="3201213"/>
            <a:ext cx="354586" cy="353645"/>
            <a:chOff x="-32569575" y="3586425"/>
            <a:chExt cx="292225" cy="291450"/>
          </a:xfrm>
        </p:grpSpPr>
        <p:sp>
          <p:nvSpPr>
            <p:cNvPr id="6583" name="Google Shape;6583;p8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84"/>
          <p:cNvGrpSpPr/>
          <p:nvPr/>
        </p:nvGrpSpPr>
        <p:grpSpPr>
          <a:xfrm>
            <a:off x="1266073" y="3665805"/>
            <a:ext cx="372756" cy="354343"/>
            <a:chOff x="-32576675" y="3944600"/>
            <a:chExt cx="307200" cy="292025"/>
          </a:xfrm>
        </p:grpSpPr>
        <p:sp>
          <p:nvSpPr>
            <p:cNvPr id="6586" name="Google Shape;6586;p8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84"/>
          <p:cNvGrpSpPr/>
          <p:nvPr/>
        </p:nvGrpSpPr>
        <p:grpSpPr>
          <a:xfrm>
            <a:off x="3511040" y="2730100"/>
            <a:ext cx="354586" cy="354586"/>
            <a:chOff x="-30735200" y="3192625"/>
            <a:chExt cx="292225" cy="292225"/>
          </a:xfrm>
        </p:grpSpPr>
        <p:sp>
          <p:nvSpPr>
            <p:cNvPr id="6589" name="Google Shape;6589;p8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84"/>
          <p:cNvGrpSpPr/>
          <p:nvPr/>
        </p:nvGrpSpPr>
        <p:grpSpPr>
          <a:xfrm>
            <a:off x="3511040" y="3201532"/>
            <a:ext cx="354586" cy="353008"/>
            <a:chOff x="-30735200" y="3552550"/>
            <a:chExt cx="292225" cy="290925"/>
          </a:xfrm>
        </p:grpSpPr>
        <p:sp>
          <p:nvSpPr>
            <p:cNvPr id="6597" name="Google Shape;6597;p8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84"/>
          <p:cNvGrpSpPr/>
          <p:nvPr/>
        </p:nvGrpSpPr>
        <p:grpSpPr>
          <a:xfrm>
            <a:off x="3511040" y="3666154"/>
            <a:ext cx="354586" cy="353645"/>
            <a:chOff x="-30735200" y="3910925"/>
            <a:chExt cx="292225" cy="291450"/>
          </a:xfrm>
        </p:grpSpPr>
        <p:sp>
          <p:nvSpPr>
            <p:cNvPr id="6600" name="Google Shape;6600;p8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2" name="Google Shape;6602;p8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3" name="Google Shape;6603;p84"/>
          <p:cNvGrpSpPr/>
          <p:nvPr/>
        </p:nvGrpSpPr>
        <p:grpSpPr>
          <a:xfrm>
            <a:off x="4864547" y="1375808"/>
            <a:ext cx="358971" cy="359224"/>
            <a:chOff x="-57956275" y="3197925"/>
            <a:chExt cx="319000" cy="319225"/>
          </a:xfrm>
        </p:grpSpPr>
        <p:sp>
          <p:nvSpPr>
            <p:cNvPr id="6604" name="Google Shape;6604;p8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84"/>
          <p:cNvGrpSpPr/>
          <p:nvPr/>
        </p:nvGrpSpPr>
        <p:grpSpPr>
          <a:xfrm>
            <a:off x="4886701" y="1832234"/>
            <a:ext cx="314662" cy="358971"/>
            <a:chOff x="-57940525" y="3590375"/>
            <a:chExt cx="279625" cy="319000"/>
          </a:xfrm>
        </p:grpSpPr>
        <p:sp>
          <p:nvSpPr>
            <p:cNvPr id="6612" name="Google Shape;6612;p8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84"/>
          <p:cNvGrpSpPr/>
          <p:nvPr/>
        </p:nvGrpSpPr>
        <p:grpSpPr>
          <a:xfrm>
            <a:off x="4857582" y="2273605"/>
            <a:ext cx="358099" cy="358999"/>
            <a:chOff x="-57959425" y="3982600"/>
            <a:chExt cx="318225" cy="319025"/>
          </a:xfrm>
        </p:grpSpPr>
        <p:sp>
          <p:nvSpPr>
            <p:cNvPr id="6618" name="Google Shape;6618;p8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84"/>
          <p:cNvGrpSpPr/>
          <p:nvPr/>
        </p:nvGrpSpPr>
        <p:grpSpPr>
          <a:xfrm>
            <a:off x="7057749" y="1376934"/>
            <a:ext cx="357226" cy="357226"/>
            <a:chOff x="-55987225" y="3198925"/>
            <a:chExt cx="317450" cy="317450"/>
          </a:xfrm>
        </p:grpSpPr>
        <p:sp>
          <p:nvSpPr>
            <p:cNvPr id="6623" name="Google Shape;6623;p8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84"/>
          <p:cNvGrpSpPr/>
          <p:nvPr/>
        </p:nvGrpSpPr>
        <p:grpSpPr>
          <a:xfrm>
            <a:off x="7057749" y="1832965"/>
            <a:ext cx="357226" cy="357367"/>
            <a:chOff x="-55987225" y="3591025"/>
            <a:chExt cx="317450" cy="317575"/>
          </a:xfrm>
        </p:grpSpPr>
        <p:sp>
          <p:nvSpPr>
            <p:cNvPr id="6628" name="Google Shape;6628;p8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84"/>
          <p:cNvGrpSpPr/>
          <p:nvPr/>
        </p:nvGrpSpPr>
        <p:grpSpPr>
          <a:xfrm>
            <a:off x="7071665" y="2273605"/>
            <a:ext cx="358999" cy="358999"/>
            <a:chOff x="-55988800" y="3982600"/>
            <a:chExt cx="319025" cy="319025"/>
          </a:xfrm>
        </p:grpSpPr>
        <p:sp>
          <p:nvSpPr>
            <p:cNvPr id="6634" name="Google Shape;6634;p8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84"/>
          <p:cNvGrpSpPr/>
          <p:nvPr/>
        </p:nvGrpSpPr>
        <p:grpSpPr>
          <a:xfrm>
            <a:off x="5730184" y="2731562"/>
            <a:ext cx="356326" cy="358971"/>
            <a:chOff x="-54026025" y="3192625"/>
            <a:chExt cx="316650" cy="319000"/>
          </a:xfrm>
        </p:grpSpPr>
        <p:sp>
          <p:nvSpPr>
            <p:cNvPr id="6640" name="Google Shape;6640;p8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84"/>
          <p:cNvGrpSpPr/>
          <p:nvPr/>
        </p:nvGrpSpPr>
        <p:grpSpPr>
          <a:xfrm>
            <a:off x="5750130" y="3202536"/>
            <a:ext cx="316434" cy="358099"/>
            <a:chOff x="-54007925" y="3584850"/>
            <a:chExt cx="281200" cy="318225"/>
          </a:xfrm>
        </p:grpSpPr>
        <p:sp>
          <p:nvSpPr>
            <p:cNvPr id="6649" name="Google Shape;6649;p8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84"/>
          <p:cNvGrpSpPr/>
          <p:nvPr/>
        </p:nvGrpSpPr>
        <p:grpSpPr>
          <a:xfrm>
            <a:off x="5750130" y="3664421"/>
            <a:ext cx="316434" cy="358914"/>
            <a:chOff x="-54007925" y="3975575"/>
            <a:chExt cx="281200" cy="318950"/>
          </a:xfrm>
        </p:grpSpPr>
        <p:sp>
          <p:nvSpPr>
            <p:cNvPr id="6656" name="Google Shape;6656;p8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84"/>
          <p:cNvGrpSpPr/>
          <p:nvPr/>
        </p:nvGrpSpPr>
        <p:grpSpPr>
          <a:xfrm>
            <a:off x="7984996" y="2748891"/>
            <a:ext cx="274770" cy="358492"/>
            <a:chOff x="-52005775" y="3208025"/>
            <a:chExt cx="244175" cy="318575"/>
          </a:xfrm>
        </p:grpSpPr>
        <p:sp>
          <p:nvSpPr>
            <p:cNvPr id="6661" name="Google Shape;6661;p8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84"/>
          <p:cNvGrpSpPr/>
          <p:nvPr/>
        </p:nvGrpSpPr>
        <p:grpSpPr>
          <a:xfrm>
            <a:off x="5291462" y="1376934"/>
            <a:ext cx="358099" cy="358099"/>
            <a:chOff x="-57568775" y="3198925"/>
            <a:chExt cx="318225" cy="318225"/>
          </a:xfrm>
        </p:grpSpPr>
        <p:sp>
          <p:nvSpPr>
            <p:cNvPr id="6673" name="Google Shape;6673;p8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84"/>
          <p:cNvGrpSpPr/>
          <p:nvPr/>
        </p:nvGrpSpPr>
        <p:grpSpPr>
          <a:xfrm>
            <a:off x="5313181" y="1832234"/>
            <a:ext cx="314662" cy="358099"/>
            <a:chOff x="-57549075" y="3590375"/>
            <a:chExt cx="279625" cy="318225"/>
          </a:xfrm>
        </p:grpSpPr>
        <p:sp>
          <p:nvSpPr>
            <p:cNvPr id="6680" name="Google Shape;6680;p8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84"/>
          <p:cNvGrpSpPr/>
          <p:nvPr/>
        </p:nvGrpSpPr>
        <p:grpSpPr>
          <a:xfrm>
            <a:off x="5305378" y="2273605"/>
            <a:ext cx="359871" cy="359871"/>
            <a:chOff x="-57570350" y="3982600"/>
            <a:chExt cx="319800" cy="319800"/>
          </a:xfrm>
        </p:grpSpPr>
        <p:sp>
          <p:nvSpPr>
            <p:cNvPr id="6685" name="Google Shape;6685;p8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84"/>
          <p:cNvGrpSpPr/>
          <p:nvPr/>
        </p:nvGrpSpPr>
        <p:grpSpPr>
          <a:xfrm>
            <a:off x="7520416" y="1376033"/>
            <a:ext cx="314662" cy="358999"/>
            <a:chOff x="-55576850" y="3198125"/>
            <a:chExt cx="279625" cy="319025"/>
          </a:xfrm>
        </p:grpSpPr>
        <p:sp>
          <p:nvSpPr>
            <p:cNvPr id="6690" name="Google Shape;6690;p8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84"/>
          <p:cNvGrpSpPr/>
          <p:nvPr/>
        </p:nvGrpSpPr>
        <p:grpSpPr>
          <a:xfrm>
            <a:off x="7497812" y="1832009"/>
            <a:ext cx="359871" cy="358324"/>
            <a:chOff x="-55596550" y="3590175"/>
            <a:chExt cx="319800" cy="318425"/>
          </a:xfrm>
        </p:grpSpPr>
        <p:sp>
          <p:nvSpPr>
            <p:cNvPr id="6695" name="Google Shape;6695;p8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84"/>
          <p:cNvGrpSpPr/>
          <p:nvPr/>
        </p:nvGrpSpPr>
        <p:grpSpPr>
          <a:xfrm>
            <a:off x="7513049" y="2273351"/>
            <a:ext cx="358999" cy="359252"/>
            <a:chOff x="-55595775" y="3982375"/>
            <a:chExt cx="319025" cy="319250"/>
          </a:xfrm>
        </p:grpSpPr>
        <p:sp>
          <p:nvSpPr>
            <p:cNvPr id="6700" name="Google Shape;6700;p8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84"/>
          <p:cNvGrpSpPr/>
          <p:nvPr/>
        </p:nvGrpSpPr>
        <p:grpSpPr>
          <a:xfrm>
            <a:off x="6170232" y="2731562"/>
            <a:ext cx="358999" cy="358099"/>
            <a:chOff x="-53635375" y="3192625"/>
            <a:chExt cx="319025" cy="318225"/>
          </a:xfrm>
        </p:grpSpPr>
        <p:sp>
          <p:nvSpPr>
            <p:cNvPr id="6707" name="Google Shape;6707;p8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84"/>
          <p:cNvGrpSpPr/>
          <p:nvPr/>
        </p:nvGrpSpPr>
        <p:grpSpPr>
          <a:xfrm>
            <a:off x="6192401" y="3202536"/>
            <a:ext cx="314662" cy="358999"/>
            <a:chOff x="-53615675" y="3584850"/>
            <a:chExt cx="279625" cy="319025"/>
          </a:xfrm>
        </p:grpSpPr>
        <p:sp>
          <p:nvSpPr>
            <p:cNvPr id="6711" name="Google Shape;6711;p8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84"/>
          <p:cNvGrpSpPr/>
          <p:nvPr/>
        </p:nvGrpSpPr>
        <p:grpSpPr>
          <a:xfrm>
            <a:off x="6170246" y="3665461"/>
            <a:ext cx="358971" cy="357874"/>
            <a:chOff x="-53634575" y="3976500"/>
            <a:chExt cx="319000" cy="318025"/>
          </a:xfrm>
        </p:grpSpPr>
        <p:sp>
          <p:nvSpPr>
            <p:cNvPr id="6715" name="Google Shape;6715;p8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84"/>
          <p:cNvGrpSpPr/>
          <p:nvPr/>
        </p:nvGrpSpPr>
        <p:grpSpPr>
          <a:xfrm>
            <a:off x="7965050" y="3208415"/>
            <a:ext cx="314662" cy="358436"/>
            <a:chOff x="-52023900" y="3590075"/>
            <a:chExt cx="279625" cy="318525"/>
          </a:xfrm>
        </p:grpSpPr>
        <p:sp>
          <p:nvSpPr>
            <p:cNvPr id="6724" name="Google Shape;6724;p8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84"/>
          <p:cNvGrpSpPr/>
          <p:nvPr/>
        </p:nvGrpSpPr>
        <p:grpSpPr>
          <a:xfrm>
            <a:off x="5728292" y="1376934"/>
            <a:ext cx="358971" cy="358971"/>
            <a:chOff x="-57173375" y="3198925"/>
            <a:chExt cx="319000" cy="319000"/>
          </a:xfrm>
        </p:grpSpPr>
        <p:sp>
          <p:nvSpPr>
            <p:cNvPr id="6732" name="Google Shape;6732;p8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84"/>
          <p:cNvGrpSpPr/>
          <p:nvPr/>
        </p:nvGrpSpPr>
        <p:grpSpPr>
          <a:xfrm>
            <a:off x="5729178" y="1854374"/>
            <a:ext cx="357198" cy="314690"/>
            <a:chOff x="-57176525" y="3610050"/>
            <a:chExt cx="317425" cy="279650"/>
          </a:xfrm>
        </p:grpSpPr>
        <p:sp>
          <p:nvSpPr>
            <p:cNvPr id="6737" name="Google Shape;6737;p8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84"/>
          <p:cNvGrpSpPr/>
          <p:nvPr/>
        </p:nvGrpSpPr>
        <p:grpSpPr>
          <a:xfrm>
            <a:off x="7939633" y="1376934"/>
            <a:ext cx="358099" cy="356326"/>
            <a:chOff x="-55202750" y="3198925"/>
            <a:chExt cx="318225" cy="316650"/>
          </a:xfrm>
        </p:grpSpPr>
        <p:sp>
          <p:nvSpPr>
            <p:cNvPr id="6743" name="Google Shape;6743;p8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84"/>
          <p:cNvGrpSpPr/>
          <p:nvPr/>
        </p:nvGrpSpPr>
        <p:grpSpPr>
          <a:xfrm>
            <a:off x="7950267" y="1832234"/>
            <a:ext cx="336830" cy="358099"/>
            <a:chOff x="-55194875" y="3590375"/>
            <a:chExt cx="299325" cy="318225"/>
          </a:xfrm>
        </p:grpSpPr>
        <p:sp>
          <p:nvSpPr>
            <p:cNvPr id="6746" name="Google Shape;6746;p8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84"/>
          <p:cNvGrpSpPr/>
          <p:nvPr/>
        </p:nvGrpSpPr>
        <p:grpSpPr>
          <a:xfrm>
            <a:off x="7954884" y="2274505"/>
            <a:ext cx="357198" cy="357198"/>
            <a:chOff x="-55203525" y="3983400"/>
            <a:chExt cx="317425" cy="317425"/>
          </a:xfrm>
        </p:grpSpPr>
        <p:sp>
          <p:nvSpPr>
            <p:cNvPr id="6752" name="Google Shape;6752;p8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84"/>
          <p:cNvGrpSpPr/>
          <p:nvPr/>
        </p:nvGrpSpPr>
        <p:grpSpPr>
          <a:xfrm>
            <a:off x="6621365" y="2731562"/>
            <a:ext cx="335930" cy="358971"/>
            <a:chOff x="-53232900" y="3192625"/>
            <a:chExt cx="298525" cy="319000"/>
          </a:xfrm>
        </p:grpSpPr>
        <p:sp>
          <p:nvSpPr>
            <p:cNvPr id="6756" name="Google Shape;6756;p8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84"/>
          <p:cNvGrpSpPr/>
          <p:nvPr/>
        </p:nvGrpSpPr>
        <p:grpSpPr>
          <a:xfrm>
            <a:off x="6610731" y="3202536"/>
            <a:ext cx="357198" cy="356326"/>
            <a:chOff x="-53242350" y="3584850"/>
            <a:chExt cx="317425" cy="316650"/>
          </a:xfrm>
        </p:grpSpPr>
        <p:sp>
          <p:nvSpPr>
            <p:cNvPr id="6765" name="Google Shape;6765;p8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84"/>
          <p:cNvGrpSpPr/>
          <p:nvPr/>
        </p:nvGrpSpPr>
        <p:grpSpPr>
          <a:xfrm>
            <a:off x="6631999" y="3665236"/>
            <a:ext cx="314662" cy="358999"/>
            <a:chOff x="-53224225" y="3976300"/>
            <a:chExt cx="279625" cy="319025"/>
          </a:xfrm>
        </p:grpSpPr>
        <p:sp>
          <p:nvSpPr>
            <p:cNvPr id="6771" name="Google Shape;6771;p8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84"/>
          <p:cNvGrpSpPr/>
          <p:nvPr/>
        </p:nvGrpSpPr>
        <p:grpSpPr>
          <a:xfrm>
            <a:off x="7942896" y="3672917"/>
            <a:ext cx="358971" cy="358408"/>
            <a:chOff x="-52043575" y="3983125"/>
            <a:chExt cx="319000" cy="318500"/>
          </a:xfrm>
        </p:grpSpPr>
        <p:sp>
          <p:nvSpPr>
            <p:cNvPr id="6779" name="Google Shape;6779;p8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84"/>
          <p:cNvGrpSpPr/>
          <p:nvPr/>
        </p:nvGrpSpPr>
        <p:grpSpPr>
          <a:xfrm>
            <a:off x="6196836" y="1376934"/>
            <a:ext cx="314662" cy="358971"/>
            <a:chOff x="-56766175" y="3198925"/>
            <a:chExt cx="279625" cy="319000"/>
          </a:xfrm>
        </p:grpSpPr>
        <p:sp>
          <p:nvSpPr>
            <p:cNvPr id="6789" name="Google Shape;6789;p8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84"/>
          <p:cNvGrpSpPr/>
          <p:nvPr/>
        </p:nvGrpSpPr>
        <p:grpSpPr>
          <a:xfrm>
            <a:off x="6195950" y="1832234"/>
            <a:ext cx="316434" cy="358099"/>
            <a:chOff x="-56766175" y="3590375"/>
            <a:chExt cx="281200" cy="318225"/>
          </a:xfrm>
        </p:grpSpPr>
        <p:sp>
          <p:nvSpPr>
            <p:cNvPr id="6797" name="Google Shape;6797;p8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84"/>
          <p:cNvGrpSpPr/>
          <p:nvPr/>
        </p:nvGrpSpPr>
        <p:grpSpPr>
          <a:xfrm>
            <a:off x="6232906" y="2273605"/>
            <a:ext cx="272126" cy="358099"/>
            <a:chOff x="-56747275" y="3982600"/>
            <a:chExt cx="241825" cy="318225"/>
          </a:xfrm>
        </p:grpSpPr>
        <p:sp>
          <p:nvSpPr>
            <p:cNvPr id="6802" name="Google Shape;6802;p8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84"/>
          <p:cNvGrpSpPr/>
          <p:nvPr/>
        </p:nvGrpSpPr>
        <p:grpSpPr>
          <a:xfrm>
            <a:off x="4840657" y="3215842"/>
            <a:ext cx="358999" cy="342991"/>
            <a:chOff x="-54812875" y="3596675"/>
            <a:chExt cx="319025" cy="304800"/>
          </a:xfrm>
        </p:grpSpPr>
        <p:sp>
          <p:nvSpPr>
            <p:cNvPr id="6810" name="Google Shape;6810;p8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7" name="Google Shape;6817;p8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9" name="Google Shape;6819;p84"/>
          <p:cNvGrpSpPr/>
          <p:nvPr/>
        </p:nvGrpSpPr>
        <p:grpSpPr>
          <a:xfrm>
            <a:off x="4862826" y="3672326"/>
            <a:ext cx="314662" cy="358099"/>
            <a:chOff x="-54793175" y="3982600"/>
            <a:chExt cx="279625" cy="318225"/>
          </a:xfrm>
        </p:grpSpPr>
        <p:sp>
          <p:nvSpPr>
            <p:cNvPr id="6820" name="Google Shape;6820;p8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84"/>
          <p:cNvGrpSpPr/>
          <p:nvPr/>
        </p:nvGrpSpPr>
        <p:grpSpPr>
          <a:xfrm>
            <a:off x="7074284" y="2731562"/>
            <a:ext cx="314662" cy="358099"/>
            <a:chOff x="-52832000" y="3192625"/>
            <a:chExt cx="279625" cy="318225"/>
          </a:xfrm>
        </p:grpSpPr>
        <p:sp>
          <p:nvSpPr>
            <p:cNvPr id="6828" name="Google Shape;6828;p8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84"/>
          <p:cNvGrpSpPr/>
          <p:nvPr/>
        </p:nvGrpSpPr>
        <p:grpSpPr>
          <a:xfrm>
            <a:off x="5760817" y="2272929"/>
            <a:ext cx="323524" cy="358774"/>
            <a:chOff x="-57162350" y="3982000"/>
            <a:chExt cx="287500" cy="318825"/>
          </a:xfrm>
        </p:grpSpPr>
        <p:sp>
          <p:nvSpPr>
            <p:cNvPr id="6837" name="Google Shape;6837;p8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84"/>
          <p:cNvGrpSpPr/>
          <p:nvPr/>
        </p:nvGrpSpPr>
        <p:grpSpPr>
          <a:xfrm>
            <a:off x="7052130" y="3203436"/>
            <a:ext cx="358971" cy="357198"/>
            <a:chOff x="-52851675" y="3585650"/>
            <a:chExt cx="319000" cy="317425"/>
          </a:xfrm>
        </p:grpSpPr>
        <p:sp>
          <p:nvSpPr>
            <p:cNvPr id="6846" name="Google Shape;6846;p8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84"/>
          <p:cNvGrpSpPr/>
          <p:nvPr/>
        </p:nvGrpSpPr>
        <p:grpSpPr>
          <a:xfrm>
            <a:off x="7074284" y="3665236"/>
            <a:ext cx="314662" cy="358999"/>
            <a:chOff x="-52832000" y="3976300"/>
            <a:chExt cx="279625" cy="319025"/>
          </a:xfrm>
        </p:grpSpPr>
        <p:sp>
          <p:nvSpPr>
            <p:cNvPr id="6853" name="Google Shape;6853;p8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84"/>
          <p:cNvGrpSpPr/>
          <p:nvPr/>
        </p:nvGrpSpPr>
        <p:grpSpPr>
          <a:xfrm>
            <a:off x="6191490" y="4119884"/>
            <a:ext cx="316434" cy="358099"/>
            <a:chOff x="-51633225" y="3198925"/>
            <a:chExt cx="281200" cy="318225"/>
          </a:xfrm>
        </p:grpSpPr>
        <p:sp>
          <p:nvSpPr>
            <p:cNvPr id="6859" name="Google Shape;6859;p8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84"/>
          <p:cNvGrpSpPr/>
          <p:nvPr/>
        </p:nvGrpSpPr>
        <p:grpSpPr>
          <a:xfrm>
            <a:off x="6610314" y="1377806"/>
            <a:ext cx="365188" cy="357226"/>
            <a:chOff x="-56396775" y="3199700"/>
            <a:chExt cx="324525" cy="317450"/>
          </a:xfrm>
        </p:grpSpPr>
        <p:sp>
          <p:nvSpPr>
            <p:cNvPr id="6867" name="Google Shape;6867;p8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84"/>
          <p:cNvGrpSpPr/>
          <p:nvPr/>
        </p:nvGrpSpPr>
        <p:grpSpPr>
          <a:xfrm>
            <a:off x="6613408" y="1843740"/>
            <a:ext cx="358999" cy="335958"/>
            <a:chOff x="-56394425" y="3600600"/>
            <a:chExt cx="319025" cy="298550"/>
          </a:xfrm>
        </p:grpSpPr>
        <p:sp>
          <p:nvSpPr>
            <p:cNvPr id="6874" name="Google Shape;6874;p8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84"/>
          <p:cNvGrpSpPr/>
          <p:nvPr/>
        </p:nvGrpSpPr>
        <p:grpSpPr>
          <a:xfrm>
            <a:off x="6644175" y="2274505"/>
            <a:ext cx="327068" cy="357198"/>
            <a:chOff x="-56379450" y="3983400"/>
            <a:chExt cx="290650" cy="317425"/>
          </a:xfrm>
        </p:grpSpPr>
        <p:sp>
          <p:nvSpPr>
            <p:cNvPr id="6878" name="Google Shape;6878;p8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84"/>
          <p:cNvGrpSpPr/>
          <p:nvPr/>
        </p:nvGrpSpPr>
        <p:grpSpPr>
          <a:xfrm>
            <a:off x="5307879" y="2738651"/>
            <a:ext cx="316434" cy="358971"/>
            <a:chOff x="-54401725" y="3198925"/>
            <a:chExt cx="281200" cy="319000"/>
          </a:xfrm>
        </p:grpSpPr>
        <p:sp>
          <p:nvSpPr>
            <p:cNvPr id="6887" name="Google Shape;6887;p8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84"/>
          <p:cNvGrpSpPr/>
          <p:nvPr/>
        </p:nvGrpSpPr>
        <p:grpSpPr>
          <a:xfrm>
            <a:off x="5308766" y="3208753"/>
            <a:ext cx="314662" cy="358099"/>
            <a:chOff x="-54401725" y="3590375"/>
            <a:chExt cx="279625" cy="318225"/>
          </a:xfrm>
        </p:grpSpPr>
        <p:sp>
          <p:nvSpPr>
            <p:cNvPr id="6899" name="Google Shape;6899;p8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84"/>
          <p:cNvGrpSpPr/>
          <p:nvPr/>
        </p:nvGrpSpPr>
        <p:grpSpPr>
          <a:xfrm>
            <a:off x="5306557" y="3672326"/>
            <a:ext cx="319079" cy="358099"/>
            <a:chOff x="-54403300" y="3982600"/>
            <a:chExt cx="283550" cy="318225"/>
          </a:xfrm>
        </p:grpSpPr>
        <p:sp>
          <p:nvSpPr>
            <p:cNvPr id="6906" name="Google Shape;6906;p8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84"/>
          <p:cNvGrpSpPr/>
          <p:nvPr/>
        </p:nvGrpSpPr>
        <p:grpSpPr>
          <a:xfrm>
            <a:off x="7493951" y="2733559"/>
            <a:ext cx="356298" cy="356973"/>
            <a:chOff x="-52458650" y="3194400"/>
            <a:chExt cx="316625" cy="317225"/>
          </a:xfrm>
        </p:grpSpPr>
        <p:sp>
          <p:nvSpPr>
            <p:cNvPr id="6912" name="Google Shape;6912;p8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84"/>
          <p:cNvGrpSpPr/>
          <p:nvPr/>
        </p:nvGrpSpPr>
        <p:grpSpPr>
          <a:xfrm>
            <a:off x="4862826" y="2738651"/>
            <a:ext cx="314662" cy="358971"/>
            <a:chOff x="-54793175" y="3198925"/>
            <a:chExt cx="279625" cy="319000"/>
          </a:xfrm>
        </p:grpSpPr>
        <p:sp>
          <p:nvSpPr>
            <p:cNvPr id="6921" name="Google Shape;6921;p8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84"/>
          <p:cNvGrpSpPr/>
          <p:nvPr/>
        </p:nvGrpSpPr>
        <p:grpSpPr>
          <a:xfrm>
            <a:off x="7503249" y="3202536"/>
            <a:ext cx="337703" cy="357845"/>
            <a:chOff x="-52450000" y="3584850"/>
            <a:chExt cx="300100" cy="318000"/>
          </a:xfrm>
        </p:grpSpPr>
        <p:sp>
          <p:nvSpPr>
            <p:cNvPr id="6929" name="Google Shape;6929;p8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84"/>
          <p:cNvGrpSpPr/>
          <p:nvPr/>
        </p:nvGrpSpPr>
        <p:grpSpPr>
          <a:xfrm>
            <a:off x="7514769" y="3667009"/>
            <a:ext cx="314662" cy="357226"/>
            <a:chOff x="-52440550" y="3977875"/>
            <a:chExt cx="279625" cy="317450"/>
          </a:xfrm>
        </p:grpSpPr>
        <p:sp>
          <p:nvSpPr>
            <p:cNvPr id="6937" name="Google Shape;6937;p8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84"/>
          <p:cNvGrpSpPr/>
          <p:nvPr/>
        </p:nvGrpSpPr>
        <p:grpSpPr>
          <a:xfrm>
            <a:off x="6626703" y="4123215"/>
            <a:ext cx="314662" cy="358999"/>
            <a:chOff x="-51623775" y="3584850"/>
            <a:chExt cx="279625" cy="319025"/>
          </a:xfrm>
        </p:grpSpPr>
        <p:sp>
          <p:nvSpPr>
            <p:cNvPr id="6946" name="Google Shape;6946;p8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5" name="Google Shape;6955;p8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956" name="Google Shape;6956;p8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60" name="Shape 6960"/>
        <p:cNvGrpSpPr/>
        <p:nvPr/>
      </p:nvGrpSpPr>
      <p:grpSpPr>
        <a:xfrm>
          <a:off x="0" y="0"/>
          <a:ext cx="0" cy="0"/>
          <a:chOff x="0" y="0"/>
          <a:chExt cx="0" cy="0"/>
        </a:xfrm>
      </p:grpSpPr>
      <p:grpSp>
        <p:nvGrpSpPr>
          <p:cNvPr id="6961" name="Google Shape;6961;p85"/>
          <p:cNvGrpSpPr/>
          <p:nvPr/>
        </p:nvGrpSpPr>
        <p:grpSpPr>
          <a:xfrm>
            <a:off x="866775" y="1386849"/>
            <a:ext cx="276003" cy="357300"/>
            <a:chOff x="-50469125" y="3183175"/>
            <a:chExt cx="233150" cy="301825"/>
          </a:xfrm>
        </p:grpSpPr>
        <p:sp>
          <p:nvSpPr>
            <p:cNvPr id="6962" name="Google Shape;6962;p8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85"/>
          <p:cNvGrpSpPr/>
          <p:nvPr/>
        </p:nvGrpSpPr>
        <p:grpSpPr>
          <a:xfrm>
            <a:off x="826674" y="1822251"/>
            <a:ext cx="356205" cy="355288"/>
            <a:chOff x="-50504575" y="3550975"/>
            <a:chExt cx="300900" cy="300125"/>
          </a:xfrm>
        </p:grpSpPr>
        <p:sp>
          <p:nvSpPr>
            <p:cNvPr id="6966" name="Google Shape;6966;p8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85"/>
          <p:cNvGrpSpPr/>
          <p:nvPr/>
        </p:nvGrpSpPr>
        <p:grpSpPr>
          <a:xfrm>
            <a:off x="826674" y="2260493"/>
            <a:ext cx="356205" cy="354341"/>
            <a:chOff x="-50503000" y="3921175"/>
            <a:chExt cx="300900" cy="299325"/>
          </a:xfrm>
        </p:grpSpPr>
        <p:sp>
          <p:nvSpPr>
            <p:cNvPr id="6971" name="Google Shape;6971;p8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85"/>
          <p:cNvGrpSpPr/>
          <p:nvPr/>
        </p:nvGrpSpPr>
        <p:grpSpPr>
          <a:xfrm>
            <a:off x="3030727" y="1406411"/>
            <a:ext cx="355258" cy="356205"/>
            <a:chOff x="-48630025" y="3199700"/>
            <a:chExt cx="300100" cy="300900"/>
          </a:xfrm>
        </p:grpSpPr>
        <p:sp>
          <p:nvSpPr>
            <p:cNvPr id="6977" name="Google Shape;6977;p8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85"/>
          <p:cNvGrpSpPr/>
          <p:nvPr/>
        </p:nvGrpSpPr>
        <p:grpSpPr>
          <a:xfrm>
            <a:off x="3030727" y="1843707"/>
            <a:ext cx="355258" cy="355258"/>
            <a:chOff x="-48630025" y="3569100"/>
            <a:chExt cx="300100" cy="300100"/>
          </a:xfrm>
        </p:grpSpPr>
        <p:sp>
          <p:nvSpPr>
            <p:cNvPr id="6981" name="Google Shape;6981;p8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85"/>
          <p:cNvGrpSpPr/>
          <p:nvPr/>
        </p:nvGrpSpPr>
        <p:grpSpPr>
          <a:xfrm>
            <a:off x="3031201" y="2281003"/>
            <a:ext cx="354311" cy="353394"/>
            <a:chOff x="-48629225" y="3938500"/>
            <a:chExt cx="299300" cy="298525"/>
          </a:xfrm>
        </p:grpSpPr>
        <p:sp>
          <p:nvSpPr>
            <p:cNvPr id="6992" name="Google Shape;6992;p8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85"/>
          <p:cNvGrpSpPr/>
          <p:nvPr/>
        </p:nvGrpSpPr>
        <p:grpSpPr>
          <a:xfrm>
            <a:off x="1766604" y="2752344"/>
            <a:ext cx="311458" cy="354341"/>
            <a:chOff x="-46762575" y="3200500"/>
            <a:chExt cx="263100" cy="299325"/>
          </a:xfrm>
        </p:grpSpPr>
        <p:sp>
          <p:nvSpPr>
            <p:cNvPr id="6997" name="Google Shape;6997;p8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85"/>
          <p:cNvGrpSpPr/>
          <p:nvPr/>
        </p:nvGrpSpPr>
        <p:grpSpPr>
          <a:xfrm>
            <a:off x="1744689" y="3211066"/>
            <a:ext cx="355288" cy="312375"/>
            <a:chOff x="-46779900" y="3588000"/>
            <a:chExt cx="300125" cy="263875"/>
          </a:xfrm>
        </p:grpSpPr>
        <p:sp>
          <p:nvSpPr>
            <p:cNvPr id="7003" name="Google Shape;7003;p8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85"/>
          <p:cNvGrpSpPr/>
          <p:nvPr/>
        </p:nvGrpSpPr>
        <p:grpSpPr>
          <a:xfrm>
            <a:off x="1745162" y="3625988"/>
            <a:ext cx="354341" cy="353394"/>
            <a:chOff x="-46779100" y="3938500"/>
            <a:chExt cx="299325" cy="298525"/>
          </a:xfrm>
        </p:grpSpPr>
        <p:sp>
          <p:nvSpPr>
            <p:cNvPr id="7008" name="Google Shape;7008;p8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85"/>
          <p:cNvGrpSpPr/>
          <p:nvPr/>
        </p:nvGrpSpPr>
        <p:grpSpPr>
          <a:xfrm>
            <a:off x="3952900" y="2758855"/>
            <a:ext cx="355258" cy="355288"/>
            <a:chOff x="-44924250" y="3206000"/>
            <a:chExt cx="300100" cy="300125"/>
          </a:xfrm>
        </p:grpSpPr>
        <p:sp>
          <p:nvSpPr>
            <p:cNvPr id="7011" name="Google Shape;7011;p8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85"/>
          <p:cNvGrpSpPr/>
          <p:nvPr/>
        </p:nvGrpSpPr>
        <p:grpSpPr>
          <a:xfrm>
            <a:off x="1267386" y="1386849"/>
            <a:ext cx="355258" cy="355258"/>
            <a:chOff x="-50134375" y="3183175"/>
            <a:chExt cx="300100" cy="300100"/>
          </a:xfrm>
        </p:grpSpPr>
        <p:sp>
          <p:nvSpPr>
            <p:cNvPr id="7017" name="Google Shape;7017;p8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85"/>
          <p:cNvGrpSpPr/>
          <p:nvPr/>
        </p:nvGrpSpPr>
        <p:grpSpPr>
          <a:xfrm>
            <a:off x="1267386" y="1822251"/>
            <a:ext cx="355258" cy="355288"/>
            <a:chOff x="-50134375" y="3550975"/>
            <a:chExt cx="300100" cy="300125"/>
          </a:xfrm>
        </p:grpSpPr>
        <p:sp>
          <p:nvSpPr>
            <p:cNvPr id="7028" name="Google Shape;7028;p8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85"/>
          <p:cNvGrpSpPr/>
          <p:nvPr/>
        </p:nvGrpSpPr>
        <p:grpSpPr>
          <a:xfrm>
            <a:off x="1267386" y="2259783"/>
            <a:ext cx="355258" cy="355051"/>
            <a:chOff x="-50134375" y="3920575"/>
            <a:chExt cx="300100" cy="299925"/>
          </a:xfrm>
        </p:grpSpPr>
        <p:sp>
          <p:nvSpPr>
            <p:cNvPr id="7031" name="Google Shape;7031;p8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85"/>
          <p:cNvGrpSpPr/>
          <p:nvPr/>
        </p:nvGrpSpPr>
        <p:grpSpPr>
          <a:xfrm>
            <a:off x="3478110" y="1407358"/>
            <a:ext cx="357123" cy="355258"/>
            <a:chOff x="-48262200" y="3200500"/>
            <a:chExt cx="301675" cy="300100"/>
          </a:xfrm>
        </p:grpSpPr>
        <p:sp>
          <p:nvSpPr>
            <p:cNvPr id="7035" name="Google Shape;7035;p8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85"/>
          <p:cNvGrpSpPr/>
          <p:nvPr/>
        </p:nvGrpSpPr>
        <p:grpSpPr>
          <a:xfrm>
            <a:off x="3507483" y="1844447"/>
            <a:ext cx="298377" cy="354519"/>
            <a:chOff x="-48233050" y="3569725"/>
            <a:chExt cx="252050" cy="299475"/>
          </a:xfrm>
        </p:grpSpPr>
        <p:sp>
          <p:nvSpPr>
            <p:cNvPr id="7045" name="Google Shape;7045;p8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85"/>
          <p:cNvGrpSpPr/>
          <p:nvPr/>
        </p:nvGrpSpPr>
        <p:grpSpPr>
          <a:xfrm>
            <a:off x="3531248" y="2278191"/>
            <a:ext cx="250847" cy="358070"/>
            <a:chOff x="-48216525" y="3936125"/>
            <a:chExt cx="211900" cy="302475"/>
          </a:xfrm>
        </p:grpSpPr>
        <p:sp>
          <p:nvSpPr>
            <p:cNvPr id="7049" name="Google Shape;7049;p8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85"/>
          <p:cNvGrpSpPr/>
          <p:nvPr/>
        </p:nvGrpSpPr>
        <p:grpSpPr>
          <a:xfrm>
            <a:off x="2186966" y="2753261"/>
            <a:ext cx="355258" cy="355288"/>
            <a:chOff x="-46410500" y="3201275"/>
            <a:chExt cx="300100" cy="300125"/>
          </a:xfrm>
        </p:grpSpPr>
        <p:sp>
          <p:nvSpPr>
            <p:cNvPr id="7054" name="Google Shape;7054;p8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85"/>
          <p:cNvGrpSpPr/>
          <p:nvPr/>
        </p:nvGrpSpPr>
        <p:grpSpPr>
          <a:xfrm>
            <a:off x="2186966" y="3188692"/>
            <a:ext cx="355258" cy="356205"/>
            <a:chOff x="-46409700" y="3569100"/>
            <a:chExt cx="300100" cy="300900"/>
          </a:xfrm>
        </p:grpSpPr>
        <p:sp>
          <p:nvSpPr>
            <p:cNvPr id="7060" name="Google Shape;7060;p8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85"/>
          <p:cNvGrpSpPr/>
          <p:nvPr/>
        </p:nvGrpSpPr>
        <p:grpSpPr>
          <a:xfrm>
            <a:off x="2174847" y="3624124"/>
            <a:ext cx="379497" cy="358070"/>
            <a:chOff x="-46422300" y="3936925"/>
            <a:chExt cx="320575" cy="302475"/>
          </a:xfrm>
        </p:grpSpPr>
        <p:sp>
          <p:nvSpPr>
            <p:cNvPr id="7066" name="Google Shape;7066;p8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85"/>
          <p:cNvGrpSpPr/>
          <p:nvPr/>
        </p:nvGrpSpPr>
        <p:grpSpPr>
          <a:xfrm>
            <a:off x="3952426" y="3178452"/>
            <a:ext cx="356205" cy="355258"/>
            <a:chOff x="-44914800" y="3560450"/>
            <a:chExt cx="300900" cy="300100"/>
          </a:xfrm>
        </p:grpSpPr>
        <p:sp>
          <p:nvSpPr>
            <p:cNvPr id="7069" name="Google Shape;7069;p8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85"/>
          <p:cNvGrpSpPr/>
          <p:nvPr/>
        </p:nvGrpSpPr>
        <p:grpSpPr>
          <a:xfrm>
            <a:off x="1707478" y="1387086"/>
            <a:ext cx="354311" cy="354104"/>
            <a:chOff x="-49764975" y="3183375"/>
            <a:chExt cx="299300" cy="299125"/>
          </a:xfrm>
        </p:grpSpPr>
        <p:sp>
          <p:nvSpPr>
            <p:cNvPr id="7075" name="Google Shape;7075;p8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85"/>
          <p:cNvGrpSpPr/>
          <p:nvPr/>
        </p:nvGrpSpPr>
        <p:grpSpPr>
          <a:xfrm>
            <a:off x="1707478" y="1822547"/>
            <a:ext cx="354311" cy="355909"/>
            <a:chOff x="-49764975" y="3551225"/>
            <a:chExt cx="299300" cy="300650"/>
          </a:xfrm>
        </p:grpSpPr>
        <p:sp>
          <p:nvSpPr>
            <p:cNvPr id="7085" name="Google Shape;7085;p8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85"/>
          <p:cNvGrpSpPr/>
          <p:nvPr/>
        </p:nvGrpSpPr>
        <p:grpSpPr>
          <a:xfrm>
            <a:off x="1705140" y="2259310"/>
            <a:ext cx="358987" cy="355525"/>
            <a:chOff x="-49766550" y="3920175"/>
            <a:chExt cx="303250" cy="300325"/>
          </a:xfrm>
        </p:grpSpPr>
        <p:sp>
          <p:nvSpPr>
            <p:cNvPr id="7097" name="Google Shape;7097;p8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85"/>
          <p:cNvGrpSpPr/>
          <p:nvPr/>
        </p:nvGrpSpPr>
        <p:grpSpPr>
          <a:xfrm>
            <a:off x="3920671" y="1407358"/>
            <a:ext cx="357123" cy="354341"/>
            <a:chOff x="-47892800" y="3200500"/>
            <a:chExt cx="301675" cy="299325"/>
          </a:xfrm>
        </p:grpSpPr>
        <p:sp>
          <p:nvSpPr>
            <p:cNvPr id="7102" name="Google Shape;7102;p8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85"/>
          <p:cNvGrpSpPr/>
          <p:nvPr/>
        </p:nvGrpSpPr>
        <p:grpSpPr>
          <a:xfrm>
            <a:off x="3984537" y="1843707"/>
            <a:ext cx="229391" cy="355258"/>
            <a:chOff x="-47839250" y="3569100"/>
            <a:chExt cx="193775" cy="300100"/>
          </a:xfrm>
        </p:grpSpPr>
        <p:sp>
          <p:nvSpPr>
            <p:cNvPr id="7109" name="Google Shape;7109;p8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85"/>
          <p:cNvGrpSpPr/>
          <p:nvPr/>
        </p:nvGrpSpPr>
        <p:grpSpPr>
          <a:xfrm>
            <a:off x="3921603" y="2280056"/>
            <a:ext cx="355258" cy="356205"/>
            <a:chOff x="-47892800" y="3937700"/>
            <a:chExt cx="300100" cy="300900"/>
          </a:xfrm>
        </p:grpSpPr>
        <p:sp>
          <p:nvSpPr>
            <p:cNvPr id="7116" name="Google Shape;7116;p8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85"/>
          <p:cNvGrpSpPr/>
          <p:nvPr/>
        </p:nvGrpSpPr>
        <p:grpSpPr>
          <a:xfrm>
            <a:off x="2626898" y="2773770"/>
            <a:ext cx="355258" cy="311458"/>
            <a:chOff x="-46042675" y="3218600"/>
            <a:chExt cx="300100" cy="263100"/>
          </a:xfrm>
        </p:grpSpPr>
        <p:sp>
          <p:nvSpPr>
            <p:cNvPr id="7125" name="Google Shape;7125;p8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85"/>
          <p:cNvGrpSpPr/>
          <p:nvPr/>
        </p:nvGrpSpPr>
        <p:grpSpPr>
          <a:xfrm>
            <a:off x="2626898" y="3188219"/>
            <a:ext cx="355258" cy="323118"/>
            <a:chOff x="-46042675" y="3568700"/>
            <a:chExt cx="300100" cy="272950"/>
          </a:xfrm>
        </p:grpSpPr>
        <p:sp>
          <p:nvSpPr>
            <p:cNvPr id="7132" name="Google Shape;7132;p8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5"/>
          <p:cNvGrpSpPr/>
          <p:nvPr/>
        </p:nvGrpSpPr>
        <p:grpSpPr>
          <a:xfrm>
            <a:off x="2668849" y="3625189"/>
            <a:ext cx="271357" cy="356057"/>
            <a:chOff x="-46007225" y="3937825"/>
            <a:chExt cx="229225" cy="300775"/>
          </a:xfrm>
        </p:grpSpPr>
        <p:sp>
          <p:nvSpPr>
            <p:cNvPr id="7137" name="Google Shape;7137;p8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85"/>
          <p:cNvGrpSpPr/>
          <p:nvPr/>
        </p:nvGrpSpPr>
        <p:grpSpPr>
          <a:xfrm>
            <a:off x="3974341" y="3615275"/>
            <a:ext cx="312375" cy="357596"/>
            <a:chOff x="-44895900" y="3929450"/>
            <a:chExt cx="263875" cy="302075"/>
          </a:xfrm>
        </p:grpSpPr>
        <p:sp>
          <p:nvSpPr>
            <p:cNvPr id="7148" name="Google Shape;7148;p8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85"/>
          <p:cNvGrpSpPr/>
          <p:nvPr/>
        </p:nvGrpSpPr>
        <p:grpSpPr>
          <a:xfrm>
            <a:off x="2148160" y="1398036"/>
            <a:ext cx="356205" cy="332885"/>
            <a:chOff x="-49397175" y="3192625"/>
            <a:chExt cx="300900" cy="281200"/>
          </a:xfrm>
        </p:grpSpPr>
        <p:sp>
          <p:nvSpPr>
            <p:cNvPr id="7155" name="Google Shape;7155;p8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85"/>
          <p:cNvGrpSpPr/>
          <p:nvPr/>
        </p:nvGrpSpPr>
        <p:grpSpPr>
          <a:xfrm>
            <a:off x="2174263" y="1822251"/>
            <a:ext cx="304000" cy="356205"/>
            <a:chOff x="-49375900" y="3550975"/>
            <a:chExt cx="256800" cy="300900"/>
          </a:xfrm>
        </p:grpSpPr>
        <p:sp>
          <p:nvSpPr>
            <p:cNvPr id="7163" name="Google Shape;7163;p8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85"/>
          <p:cNvGrpSpPr/>
          <p:nvPr/>
        </p:nvGrpSpPr>
        <p:grpSpPr>
          <a:xfrm>
            <a:off x="2169616" y="2259546"/>
            <a:ext cx="313293" cy="356205"/>
            <a:chOff x="-49378250" y="3920375"/>
            <a:chExt cx="264650" cy="300900"/>
          </a:xfrm>
        </p:grpSpPr>
        <p:sp>
          <p:nvSpPr>
            <p:cNvPr id="7175" name="Google Shape;7175;p8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85"/>
          <p:cNvGrpSpPr/>
          <p:nvPr/>
        </p:nvGrpSpPr>
        <p:grpSpPr>
          <a:xfrm>
            <a:off x="888604" y="2752344"/>
            <a:ext cx="312375" cy="357123"/>
            <a:chOff x="-47505300" y="3200500"/>
            <a:chExt cx="263875" cy="301675"/>
          </a:xfrm>
        </p:grpSpPr>
        <p:sp>
          <p:nvSpPr>
            <p:cNvPr id="7183" name="Google Shape;7183;p8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85"/>
          <p:cNvGrpSpPr/>
          <p:nvPr/>
        </p:nvGrpSpPr>
        <p:grpSpPr>
          <a:xfrm>
            <a:off x="866704" y="3188692"/>
            <a:ext cx="356176" cy="355051"/>
            <a:chOff x="-47524975" y="3569100"/>
            <a:chExt cx="300875" cy="299925"/>
          </a:xfrm>
        </p:grpSpPr>
        <p:sp>
          <p:nvSpPr>
            <p:cNvPr id="7197" name="Google Shape;7197;p8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85"/>
          <p:cNvGrpSpPr/>
          <p:nvPr/>
        </p:nvGrpSpPr>
        <p:grpSpPr>
          <a:xfrm>
            <a:off x="867162" y="3667954"/>
            <a:ext cx="355258" cy="270410"/>
            <a:chOff x="-47523400" y="3973950"/>
            <a:chExt cx="300100" cy="228425"/>
          </a:xfrm>
        </p:grpSpPr>
        <p:sp>
          <p:nvSpPr>
            <p:cNvPr id="7203" name="Google Shape;7203;p8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85"/>
          <p:cNvGrpSpPr/>
          <p:nvPr/>
        </p:nvGrpSpPr>
        <p:grpSpPr>
          <a:xfrm>
            <a:off x="3072283" y="2750953"/>
            <a:ext cx="354341" cy="357596"/>
            <a:chOff x="-45673275" y="3199325"/>
            <a:chExt cx="299325" cy="302075"/>
          </a:xfrm>
        </p:grpSpPr>
        <p:sp>
          <p:nvSpPr>
            <p:cNvPr id="7209" name="Google Shape;7209;p8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85"/>
          <p:cNvGrpSpPr/>
          <p:nvPr/>
        </p:nvGrpSpPr>
        <p:grpSpPr>
          <a:xfrm>
            <a:off x="3071351" y="3209202"/>
            <a:ext cx="356205" cy="314240"/>
            <a:chOff x="-45674075" y="3586425"/>
            <a:chExt cx="300900" cy="265450"/>
          </a:xfrm>
        </p:grpSpPr>
        <p:sp>
          <p:nvSpPr>
            <p:cNvPr id="7213" name="Google Shape;7213;p8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5"/>
          <p:cNvGrpSpPr/>
          <p:nvPr/>
        </p:nvGrpSpPr>
        <p:grpSpPr>
          <a:xfrm>
            <a:off x="3072283" y="3625041"/>
            <a:ext cx="354341" cy="356205"/>
            <a:chOff x="-45673275" y="3937700"/>
            <a:chExt cx="299325" cy="300900"/>
          </a:xfrm>
        </p:grpSpPr>
        <p:sp>
          <p:nvSpPr>
            <p:cNvPr id="7216" name="Google Shape;7216;p8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85"/>
          <p:cNvGrpSpPr/>
          <p:nvPr/>
        </p:nvGrpSpPr>
        <p:grpSpPr>
          <a:xfrm>
            <a:off x="2186449" y="4117825"/>
            <a:ext cx="356205" cy="356205"/>
            <a:chOff x="-44512325" y="3176075"/>
            <a:chExt cx="300900" cy="300900"/>
          </a:xfrm>
        </p:grpSpPr>
        <p:sp>
          <p:nvSpPr>
            <p:cNvPr id="7223" name="Google Shape;7223;p8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85"/>
          <p:cNvGrpSpPr/>
          <p:nvPr/>
        </p:nvGrpSpPr>
        <p:grpSpPr>
          <a:xfrm>
            <a:off x="2589789" y="1386849"/>
            <a:ext cx="354341" cy="354341"/>
            <a:chOff x="-49027775" y="3183175"/>
            <a:chExt cx="299325" cy="299325"/>
          </a:xfrm>
        </p:grpSpPr>
        <p:sp>
          <p:nvSpPr>
            <p:cNvPr id="7227" name="Google Shape;7227;p8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85"/>
          <p:cNvGrpSpPr/>
          <p:nvPr/>
        </p:nvGrpSpPr>
        <p:grpSpPr>
          <a:xfrm>
            <a:off x="2589330" y="1822251"/>
            <a:ext cx="355258" cy="357152"/>
            <a:chOff x="-49027775" y="3550975"/>
            <a:chExt cx="300100" cy="301700"/>
          </a:xfrm>
        </p:grpSpPr>
        <p:sp>
          <p:nvSpPr>
            <p:cNvPr id="7232" name="Google Shape;7232;p8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85"/>
          <p:cNvGrpSpPr/>
          <p:nvPr/>
        </p:nvGrpSpPr>
        <p:grpSpPr>
          <a:xfrm>
            <a:off x="2587406" y="2259310"/>
            <a:ext cx="359106" cy="355525"/>
            <a:chOff x="-49031025" y="3920175"/>
            <a:chExt cx="303350" cy="300325"/>
          </a:xfrm>
        </p:grpSpPr>
        <p:sp>
          <p:nvSpPr>
            <p:cNvPr id="7243" name="Google Shape;7243;p8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85"/>
          <p:cNvGrpSpPr/>
          <p:nvPr/>
        </p:nvGrpSpPr>
        <p:grpSpPr>
          <a:xfrm>
            <a:off x="1303511" y="2752344"/>
            <a:ext cx="356176" cy="354341"/>
            <a:chOff x="-47155575" y="3200500"/>
            <a:chExt cx="300875" cy="299325"/>
          </a:xfrm>
        </p:grpSpPr>
        <p:sp>
          <p:nvSpPr>
            <p:cNvPr id="7250" name="Google Shape;7250;p8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85"/>
          <p:cNvGrpSpPr/>
          <p:nvPr/>
        </p:nvGrpSpPr>
        <p:grpSpPr>
          <a:xfrm>
            <a:off x="1303970" y="3188692"/>
            <a:ext cx="355258" cy="355258"/>
            <a:chOff x="-47154800" y="3569100"/>
            <a:chExt cx="300100" cy="300100"/>
          </a:xfrm>
        </p:grpSpPr>
        <p:sp>
          <p:nvSpPr>
            <p:cNvPr id="7257" name="Google Shape;7257;p8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85"/>
          <p:cNvGrpSpPr/>
          <p:nvPr/>
        </p:nvGrpSpPr>
        <p:grpSpPr>
          <a:xfrm>
            <a:off x="1304443" y="3626905"/>
            <a:ext cx="354311" cy="353423"/>
            <a:chOff x="-47154000" y="3939275"/>
            <a:chExt cx="299300" cy="298550"/>
          </a:xfrm>
        </p:grpSpPr>
        <p:sp>
          <p:nvSpPr>
            <p:cNvPr id="7264" name="Google Shape;7264;p8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85"/>
          <p:cNvGrpSpPr/>
          <p:nvPr/>
        </p:nvGrpSpPr>
        <p:grpSpPr>
          <a:xfrm>
            <a:off x="3529733" y="2752344"/>
            <a:ext cx="312375" cy="354341"/>
            <a:chOff x="-45286550" y="3200500"/>
            <a:chExt cx="263875" cy="299325"/>
          </a:xfrm>
        </p:grpSpPr>
        <p:sp>
          <p:nvSpPr>
            <p:cNvPr id="7269" name="Google Shape;7269;p8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85"/>
          <p:cNvGrpSpPr/>
          <p:nvPr/>
        </p:nvGrpSpPr>
        <p:grpSpPr>
          <a:xfrm>
            <a:off x="3529733" y="3189639"/>
            <a:ext cx="312375" cy="354311"/>
            <a:chOff x="-45286550" y="3569900"/>
            <a:chExt cx="263875" cy="299300"/>
          </a:xfrm>
        </p:grpSpPr>
        <p:sp>
          <p:nvSpPr>
            <p:cNvPr id="7273" name="Google Shape;7273;p8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85"/>
          <p:cNvGrpSpPr/>
          <p:nvPr/>
        </p:nvGrpSpPr>
        <p:grpSpPr>
          <a:xfrm>
            <a:off x="3540920" y="3625988"/>
            <a:ext cx="290001" cy="355258"/>
            <a:chOff x="-45277900" y="3938500"/>
            <a:chExt cx="244975" cy="300100"/>
          </a:xfrm>
        </p:grpSpPr>
        <p:sp>
          <p:nvSpPr>
            <p:cNvPr id="7280" name="Google Shape;7280;p8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85"/>
          <p:cNvGrpSpPr/>
          <p:nvPr/>
        </p:nvGrpSpPr>
        <p:grpSpPr>
          <a:xfrm>
            <a:off x="2626869" y="4095090"/>
            <a:ext cx="355258" cy="355258"/>
            <a:chOff x="-44502875" y="3576975"/>
            <a:chExt cx="300100" cy="300100"/>
          </a:xfrm>
        </p:grpSpPr>
        <p:sp>
          <p:nvSpPr>
            <p:cNvPr id="7285" name="Google Shape;7285;p8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85"/>
          <p:cNvGrpSpPr/>
          <p:nvPr/>
        </p:nvGrpSpPr>
        <p:grpSpPr>
          <a:xfrm>
            <a:off x="4835456" y="1828361"/>
            <a:ext cx="356196" cy="354670"/>
            <a:chOff x="-13946200" y="3647075"/>
            <a:chExt cx="353650" cy="352100"/>
          </a:xfrm>
        </p:grpSpPr>
        <p:sp>
          <p:nvSpPr>
            <p:cNvPr id="7289" name="Google Shape;7289;p8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85"/>
          <p:cNvGrpSpPr/>
          <p:nvPr/>
        </p:nvGrpSpPr>
        <p:grpSpPr>
          <a:xfrm>
            <a:off x="6618849" y="1387844"/>
            <a:ext cx="357002" cy="354267"/>
            <a:chOff x="-12163025" y="3214275"/>
            <a:chExt cx="354450" cy="351700"/>
          </a:xfrm>
        </p:grpSpPr>
        <p:sp>
          <p:nvSpPr>
            <p:cNvPr id="7296" name="Google Shape;7296;p8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85"/>
          <p:cNvGrpSpPr/>
          <p:nvPr/>
        </p:nvGrpSpPr>
        <p:grpSpPr>
          <a:xfrm>
            <a:off x="6619629" y="1827581"/>
            <a:ext cx="355441" cy="356232"/>
            <a:chOff x="-12160675" y="3647875"/>
            <a:chExt cx="352900" cy="353650"/>
          </a:xfrm>
        </p:grpSpPr>
        <p:sp>
          <p:nvSpPr>
            <p:cNvPr id="7300" name="Google Shape;7300;p8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85"/>
          <p:cNvGrpSpPr/>
          <p:nvPr/>
        </p:nvGrpSpPr>
        <p:grpSpPr>
          <a:xfrm>
            <a:off x="6630345" y="2272036"/>
            <a:ext cx="354635" cy="356232"/>
            <a:chOff x="-12160675" y="4081850"/>
            <a:chExt cx="352100" cy="353650"/>
          </a:xfrm>
        </p:grpSpPr>
        <p:sp>
          <p:nvSpPr>
            <p:cNvPr id="7308" name="Google Shape;7308;p8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85"/>
          <p:cNvGrpSpPr/>
          <p:nvPr/>
        </p:nvGrpSpPr>
        <p:grpSpPr>
          <a:xfrm>
            <a:off x="4835311" y="2746480"/>
            <a:ext cx="355416" cy="355652"/>
            <a:chOff x="-10391650" y="3180600"/>
            <a:chExt cx="352875" cy="353075"/>
          </a:xfrm>
        </p:grpSpPr>
        <p:sp>
          <p:nvSpPr>
            <p:cNvPr id="7315" name="Google Shape;7315;p8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85"/>
          <p:cNvGrpSpPr/>
          <p:nvPr/>
        </p:nvGrpSpPr>
        <p:grpSpPr>
          <a:xfrm>
            <a:off x="4835310" y="3223278"/>
            <a:ext cx="354635" cy="353890"/>
            <a:chOff x="-10390875" y="3616350"/>
            <a:chExt cx="352100" cy="351325"/>
          </a:xfrm>
        </p:grpSpPr>
        <p:sp>
          <p:nvSpPr>
            <p:cNvPr id="7322" name="Google Shape;7322;p8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85"/>
          <p:cNvGrpSpPr/>
          <p:nvPr/>
        </p:nvGrpSpPr>
        <p:grpSpPr>
          <a:xfrm>
            <a:off x="7502285" y="2747943"/>
            <a:ext cx="312585" cy="354670"/>
            <a:chOff x="-10370400" y="4049550"/>
            <a:chExt cx="310350" cy="352100"/>
          </a:xfrm>
        </p:grpSpPr>
        <p:sp>
          <p:nvSpPr>
            <p:cNvPr id="7326" name="Google Shape;7326;p8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85"/>
          <p:cNvGrpSpPr/>
          <p:nvPr/>
        </p:nvGrpSpPr>
        <p:grpSpPr>
          <a:xfrm>
            <a:off x="6606541" y="2746884"/>
            <a:ext cx="379236" cy="354847"/>
            <a:chOff x="-8674650" y="3210975"/>
            <a:chExt cx="376525" cy="352275"/>
          </a:xfrm>
        </p:grpSpPr>
        <p:sp>
          <p:nvSpPr>
            <p:cNvPr id="7332" name="Google Shape;7332;p8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85"/>
          <p:cNvGrpSpPr/>
          <p:nvPr/>
        </p:nvGrpSpPr>
        <p:grpSpPr>
          <a:xfrm>
            <a:off x="5278038" y="1828361"/>
            <a:ext cx="356221" cy="354670"/>
            <a:chOff x="-13512225" y="3647075"/>
            <a:chExt cx="353675" cy="352100"/>
          </a:xfrm>
        </p:grpSpPr>
        <p:sp>
          <p:nvSpPr>
            <p:cNvPr id="7339" name="Google Shape;7339;p8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85"/>
          <p:cNvGrpSpPr/>
          <p:nvPr/>
        </p:nvGrpSpPr>
        <p:grpSpPr>
          <a:xfrm>
            <a:off x="5288351" y="2272427"/>
            <a:ext cx="356221" cy="355451"/>
            <a:chOff x="-13512225" y="4080275"/>
            <a:chExt cx="353675" cy="352875"/>
          </a:xfrm>
        </p:grpSpPr>
        <p:sp>
          <p:nvSpPr>
            <p:cNvPr id="7350" name="Google Shape;7350;p8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5"/>
          <p:cNvGrpSpPr/>
          <p:nvPr/>
        </p:nvGrpSpPr>
        <p:grpSpPr>
          <a:xfrm>
            <a:off x="7061431" y="1419788"/>
            <a:ext cx="356196" cy="290379"/>
            <a:chOff x="-11728250" y="3245400"/>
            <a:chExt cx="353650" cy="288275"/>
          </a:xfrm>
        </p:grpSpPr>
        <p:sp>
          <p:nvSpPr>
            <p:cNvPr id="7362" name="Google Shape;7362;p8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85"/>
          <p:cNvGrpSpPr/>
          <p:nvPr/>
        </p:nvGrpSpPr>
        <p:grpSpPr>
          <a:xfrm>
            <a:off x="7093939" y="2272427"/>
            <a:ext cx="311804" cy="355451"/>
            <a:chOff x="-11703850" y="4081850"/>
            <a:chExt cx="309575" cy="352875"/>
          </a:xfrm>
        </p:grpSpPr>
        <p:sp>
          <p:nvSpPr>
            <p:cNvPr id="7368" name="Google Shape;7368;p8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85"/>
          <p:cNvGrpSpPr/>
          <p:nvPr/>
        </p:nvGrpSpPr>
        <p:grpSpPr>
          <a:xfrm>
            <a:off x="5282595" y="2746580"/>
            <a:ext cx="357002" cy="355451"/>
            <a:chOff x="-9958475" y="3180025"/>
            <a:chExt cx="354450" cy="352875"/>
          </a:xfrm>
        </p:grpSpPr>
        <p:sp>
          <p:nvSpPr>
            <p:cNvPr id="7377" name="Google Shape;7377;p8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85"/>
          <p:cNvGrpSpPr/>
          <p:nvPr/>
        </p:nvGrpSpPr>
        <p:grpSpPr>
          <a:xfrm>
            <a:off x="5291722" y="3222561"/>
            <a:ext cx="337966" cy="355325"/>
            <a:chOff x="-9949025" y="3615575"/>
            <a:chExt cx="335550" cy="352750"/>
          </a:xfrm>
        </p:grpSpPr>
        <p:sp>
          <p:nvSpPr>
            <p:cNvPr id="7381" name="Google Shape;7381;p8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85"/>
          <p:cNvGrpSpPr/>
          <p:nvPr/>
        </p:nvGrpSpPr>
        <p:grpSpPr>
          <a:xfrm>
            <a:off x="7926568" y="2746067"/>
            <a:ext cx="360175" cy="358423"/>
            <a:chOff x="-9961625" y="4048175"/>
            <a:chExt cx="357600" cy="355825"/>
          </a:xfrm>
        </p:grpSpPr>
        <p:sp>
          <p:nvSpPr>
            <p:cNvPr id="7385" name="Google Shape;7385;p8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85"/>
          <p:cNvGrpSpPr/>
          <p:nvPr/>
        </p:nvGrpSpPr>
        <p:grpSpPr>
          <a:xfrm>
            <a:off x="6613289" y="3221579"/>
            <a:ext cx="364959" cy="357289"/>
            <a:chOff x="-8680950" y="3624225"/>
            <a:chExt cx="362350" cy="354700"/>
          </a:xfrm>
        </p:grpSpPr>
        <p:sp>
          <p:nvSpPr>
            <p:cNvPr id="7392" name="Google Shape;7392;p8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85"/>
          <p:cNvGrpSpPr/>
          <p:nvPr/>
        </p:nvGrpSpPr>
        <p:grpSpPr>
          <a:xfrm>
            <a:off x="5749533" y="1387239"/>
            <a:ext cx="313365" cy="355476"/>
            <a:chOff x="-13056975" y="3212300"/>
            <a:chExt cx="311125" cy="352900"/>
          </a:xfrm>
        </p:grpSpPr>
        <p:sp>
          <p:nvSpPr>
            <p:cNvPr id="7399" name="Google Shape;7399;p8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5"/>
          <p:cNvGrpSpPr/>
          <p:nvPr/>
        </p:nvGrpSpPr>
        <p:grpSpPr>
          <a:xfrm>
            <a:off x="5726921" y="1828034"/>
            <a:ext cx="358588" cy="355325"/>
            <a:chOff x="-13077450" y="3647075"/>
            <a:chExt cx="356025" cy="352750"/>
          </a:xfrm>
        </p:grpSpPr>
        <p:sp>
          <p:nvSpPr>
            <p:cNvPr id="7404" name="Google Shape;7404;p8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85"/>
          <p:cNvGrpSpPr/>
          <p:nvPr/>
        </p:nvGrpSpPr>
        <p:grpSpPr>
          <a:xfrm>
            <a:off x="5738027" y="2271633"/>
            <a:ext cx="357002" cy="357037"/>
            <a:chOff x="-13079025" y="4079475"/>
            <a:chExt cx="354450" cy="354450"/>
          </a:xfrm>
        </p:grpSpPr>
        <p:sp>
          <p:nvSpPr>
            <p:cNvPr id="7408" name="Google Shape;7408;p8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85"/>
          <p:cNvGrpSpPr/>
          <p:nvPr/>
        </p:nvGrpSpPr>
        <p:grpSpPr>
          <a:xfrm>
            <a:off x="7511094" y="1387642"/>
            <a:ext cx="356221" cy="354670"/>
            <a:chOff x="-11292700" y="3213875"/>
            <a:chExt cx="353675" cy="352100"/>
          </a:xfrm>
        </p:grpSpPr>
        <p:sp>
          <p:nvSpPr>
            <p:cNvPr id="7413" name="Google Shape;7413;p8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85"/>
          <p:cNvGrpSpPr/>
          <p:nvPr/>
        </p:nvGrpSpPr>
        <p:grpSpPr>
          <a:xfrm>
            <a:off x="7505152" y="1827581"/>
            <a:ext cx="368106" cy="356232"/>
            <a:chOff x="-11299000" y="3647875"/>
            <a:chExt cx="365475" cy="353650"/>
          </a:xfrm>
        </p:grpSpPr>
        <p:sp>
          <p:nvSpPr>
            <p:cNvPr id="7421" name="Google Shape;7421;p8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85"/>
          <p:cNvGrpSpPr/>
          <p:nvPr/>
        </p:nvGrpSpPr>
        <p:grpSpPr>
          <a:xfrm>
            <a:off x="7520614" y="2283532"/>
            <a:ext cx="357808" cy="333240"/>
            <a:chOff x="-11295075" y="4092875"/>
            <a:chExt cx="355250" cy="330825"/>
          </a:xfrm>
        </p:grpSpPr>
        <p:sp>
          <p:nvSpPr>
            <p:cNvPr id="7428" name="Google Shape;7428;p8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85"/>
          <p:cNvGrpSpPr/>
          <p:nvPr/>
        </p:nvGrpSpPr>
        <p:grpSpPr>
          <a:xfrm>
            <a:off x="5746214" y="2746580"/>
            <a:ext cx="312585" cy="355451"/>
            <a:chOff x="-9500075" y="3180800"/>
            <a:chExt cx="310350" cy="352875"/>
          </a:xfrm>
        </p:grpSpPr>
        <p:sp>
          <p:nvSpPr>
            <p:cNvPr id="7434" name="Google Shape;7434;p8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85"/>
          <p:cNvGrpSpPr/>
          <p:nvPr/>
        </p:nvGrpSpPr>
        <p:grpSpPr>
          <a:xfrm>
            <a:off x="5724005" y="3222095"/>
            <a:ext cx="356221" cy="356257"/>
            <a:chOff x="-9523700" y="3614000"/>
            <a:chExt cx="353675" cy="353675"/>
          </a:xfrm>
        </p:grpSpPr>
        <p:sp>
          <p:nvSpPr>
            <p:cNvPr id="7444" name="Google Shape;7444;p8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85"/>
          <p:cNvGrpSpPr/>
          <p:nvPr/>
        </p:nvGrpSpPr>
        <p:grpSpPr>
          <a:xfrm>
            <a:off x="7508956" y="3244737"/>
            <a:ext cx="356221" cy="354670"/>
            <a:chOff x="-9523700" y="4049550"/>
            <a:chExt cx="353675" cy="352100"/>
          </a:xfrm>
        </p:grpSpPr>
        <p:sp>
          <p:nvSpPr>
            <p:cNvPr id="7454" name="Google Shape;7454;p8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85"/>
          <p:cNvGrpSpPr/>
          <p:nvPr/>
        </p:nvGrpSpPr>
        <p:grpSpPr>
          <a:xfrm>
            <a:off x="7065071" y="3244710"/>
            <a:ext cx="357002" cy="311029"/>
            <a:chOff x="-8209150" y="3659675"/>
            <a:chExt cx="354450" cy="308775"/>
          </a:xfrm>
        </p:grpSpPr>
        <p:sp>
          <p:nvSpPr>
            <p:cNvPr id="7462" name="Google Shape;7462;p8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85"/>
          <p:cNvGrpSpPr/>
          <p:nvPr/>
        </p:nvGrpSpPr>
        <p:grpSpPr>
          <a:xfrm>
            <a:off x="6178632" y="2273623"/>
            <a:ext cx="356221" cy="353059"/>
            <a:chOff x="-12643475" y="4081850"/>
            <a:chExt cx="353675" cy="350500"/>
          </a:xfrm>
        </p:grpSpPr>
        <p:sp>
          <p:nvSpPr>
            <p:cNvPr id="7469" name="Google Shape;7469;p8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3" name="Google Shape;7473;p8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4" name="Google Shape;7474;p85"/>
          <p:cNvGrpSpPr/>
          <p:nvPr/>
        </p:nvGrpSpPr>
        <p:grpSpPr>
          <a:xfrm>
            <a:off x="7961232" y="2283532"/>
            <a:ext cx="356221" cy="333240"/>
            <a:chOff x="-10858725" y="4092875"/>
            <a:chExt cx="353675" cy="330825"/>
          </a:xfrm>
        </p:grpSpPr>
        <p:sp>
          <p:nvSpPr>
            <p:cNvPr id="7475" name="Google Shape;7475;p8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85"/>
          <p:cNvGrpSpPr/>
          <p:nvPr/>
        </p:nvGrpSpPr>
        <p:grpSpPr>
          <a:xfrm>
            <a:off x="6219755" y="3222498"/>
            <a:ext cx="252278" cy="355451"/>
            <a:chOff x="-9039300" y="3614000"/>
            <a:chExt cx="250475" cy="352875"/>
          </a:xfrm>
        </p:grpSpPr>
        <p:sp>
          <p:nvSpPr>
            <p:cNvPr id="7482" name="Google Shape;7482;p8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5"/>
          <p:cNvGrpSpPr/>
          <p:nvPr/>
        </p:nvGrpSpPr>
        <p:grpSpPr>
          <a:xfrm>
            <a:off x="7951721" y="3244737"/>
            <a:ext cx="354635" cy="354670"/>
            <a:chOff x="-9088150" y="4049550"/>
            <a:chExt cx="352100" cy="352100"/>
          </a:xfrm>
        </p:grpSpPr>
        <p:sp>
          <p:nvSpPr>
            <p:cNvPr id="7485" name="Google Shape;7485;p8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5"/>
          <p:cNvGrpSpPr/>
          <p:nvPr/>
        </p:nvGrpSpPr>
        <p:grpSpPr>
          <a:xfrm>
            <a:off x="7086085" y="2746970"/>
            <a:ext cx="315757" cy="354670"/>
            <a:chOff x="-8191825" y="3174500"/>
            <a:chExt cx="313500" cy="352100"/>
          </a:xfrm>
        </p:grpSpPr>
        <p:sp>
          <p:nvSpPr>
            <p:cNvPr id="7492" name="Google Shape;7492;p8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85"/>
          <p:cNvGrpSpPr/>
          <p:nvPr/>
        </p:nvGrpSpPr>
        <p:grpSpPr>
          <a:xfrm>
            <a:off x="4835443" y="1387491"/>
            <a:ext cx="356221" cy="354973"/>
            <a:chOff x="-13947000" y="3212800"/>
            <a:chExt cx="353675" cy="352400"/>
          </a:xfrm>
        </p:grpSpPr>
        <p:sp>
          <p:nvSpPr>
            <p:cNvPr id="7496" name="Google Shape;7496;p8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8" name="Google Shape;7498;p8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9" name="Google Shape;7499;p85"/>
          <p:cNvGrpSpPr/>
          <p:nvPr/>
        </p:nvGrpSpPr>
        <p:grpSpPr>
          <a:xfrm>
            <a:off x="5278038" y="1386849"/>
            <a:ext cx="356221" cy="356257"/>
            <a:chOff x="-13512225" y="3211525"/>
            <a:chExt cx="353675" cy="353675"/>
          </a:xfrm>
        </p:grpSpPr>
        <p:sp>
          <p:nvSpPr>
            <p:cNvPr id="7500" name="Google Shape;7500;p8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85"/>
          <p:cNvGrpSpPr/>
          <p:nvPr/>
        </p:nvGrpSpPr>
        <p:grpSpPr>
          <a:xfrm>
            <a:off x="6168320" y="1387239"/>
            <a:ext cx="356221" cy="355476"/>
            <a:chOff x="-12643475" y="3212300"/>
            <a:chExt cx="353675" cy="352900"/>
          </a:xfrm>
        </p:grpSpPr>
        <p:sp>
          <p:nvSpPr>
            <p:cNvPr id="7506" name="Google Shape;7506;p8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85"/>
          <p:cNvGrpSpPr/>
          <p:nvPr/>
        </p:nvGrpSpPr>
        <p:grpSpPr>
          <a:xfrm>
            <a:off x="6168320" y="1839013"/>
            <a:ext cx="356221" cy="333366"/>
            <a:chOff x="-12643475" y="3657325"/>
            <a:chExt cx="353675" cy="330950"/>
          </a:xfrm>
        </p:grpSpPr>
        <p:sp>
          <p:nvSpPr>
            <p:cNvPr id="7516" name="Google Shape;7516;p8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85"/>
          <p:cNvGrpSpPr/>
          <p:nvPr/>
        </p:nvGrpSpPr>
        <p:grpSpPr>
          <a:xfrm>
            <a:off x="7951322" y="1387642"/>
            <a:ext cx="355416" cy="354670"/>
            <a:chOff x="-10857925" y="3213875"/>
            <a:chExt cx="352875" cy="352100"/>
          </a:xfrm>
        </p:grpSpPr>
        <p:sp>
          <p:nvSpPr>
            <p:cNvPr id="7523" name="Google Shape;7523;p8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85"/>
          <p:cNvGrpSpPr/>
          <p:nvPr/>
        </p:nvGrpSpPr>
        <p:grpSpPr>
          <a:xfrm>
            <a:off x="6168237" y="2747071"/>
            <a:ext cx="356096" cy="354469"/>
            <a:chOff x="-9089725" y="3180200"/>
            <a:chExt cx="353550" cy="351900"/>
          </a:xfrm>
        </p:grpSpPr>
        <p:sp>
          <p:nvSpPr>
            <p:cNvPr id="7534" name="Google Shape;7534;p8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85"/>
          <p:cNvGrpSpPr/>
          <p:nvPr/>
        </p:nvGrpSpPr>
        <p:grpSpPr>
          <a:xfrm>
            <a:off x="7060235" y="1826875"/>
            <a:ext cx="358588" cy="357642"/>
            <a:chOff x="7083760" y="1971660"/>
            <a:chExt cx="358588" cy="357642"/>
          </a:xfrm>
        </p:grpSpPr>
        <p:sp>
          <p:nvSpPr>
            <p:cNvPr id="7537" name="Google Shape;7537;p8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9" name="Google Shape;7549;p8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50" name="Google Shape;7550;p8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54" name="Shape 7554"/>
        <p:cNvGrpSpPr/>
        <p:nvPr/>
      </p:nvGrpSpPr>
      <p:grpSpPr>
        <a:xfrm>
          <a:off x="0" y="0"/>
          <a:ext cx="0" cy="0"/>
          <a:chOff x="0" y="0"/>
          <a:chExt cx="0" cy="0"/>
        </a:xfrm>
      </p:grpSpPr>
      <p:sp>
        <p:nvSpPr>
          <p:cNvPr id="7555" name="Google Shape;7555;p8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6" name="Google Shape;7556;p86"/>
          <p:cNvGrpSpPr/>
          <p:nvPr/>
        </p:nvGrpSpPr>
        <p:grpSpPr>
          <a:xfrm>
            <a:off x="719610" y="2243507"/>
            <a:ext cx="452798" cy="449473"/>
            <a:chOff x="-21322300" y="3693325"/>
            <a:chExt cx="306400" cy="304150"/>
          </a:xfrm>
        </p:grpSpPr>
        <p:sp>
          <p:nvSpPr>
            <p:cNvPr id="7557" name="Google Shape;7557;p8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86"/>
          <p:cNvGrpSpPr/>
          <p:nvPr/>
        </p:nvGrpSpPr>
        <p:grpSpPr>
          <a:xfrm>
            <a:off x="719019" y="2810244"/>
            <a:ext cx="453980" cy="422540"/>
            <a:chOff x="-21322300" y="4077125"/>
            <a:chExt cx="307200" cy="285925"/>
          </a:xfrm>
        </p:grpSpPr>
        <p:sp>
          <p:nvSpPr>
            <p:cNvPr id="7562" name="Google Shape;7562;p8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86"/>
          <p:cNvGrpSpPr/>
          <p:nvPr/>
        </p:nvGrpSpPr>
        <p:grpSpPr>
          <a:xfrm>
            <a:off x="3496195" y="1689128"/>
            <a:ext cx="451653" cy="450212"/>
            <a:chOff x="-19394200" y="3333800"/>
            <a:chExt cx="305625" cy="304650"/>
          </a:xfrm>
        </p:grpSpPr>
        <p:sp>
          <p:nvSpPr>
            <p:cNvPr id="7575" name="Google Shape;7575;p8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86"/>
          <p:cNvGrpSpPr/>
          <p:nvPr/>
        </p:nvGrpSpPr>
        <p:grpSpPr>
          <a:xfrm>
            <a:off x="3495032" y="2243580"/>
            <a:ext cx="453980" cy="449325"/>
            <a:chOff x="-19396575" y="3708500"/>
            <a:chExt cx="307200" cy="304050"/>
          </a:xfrm>
        </p:grpSpPr>
        <p:sp>
          <p:nvSpPr>
            <p:cNvPr id="7585" name="Google Shape;7585;p8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86"/>
          <p:cNvGrpSpPr/>
          <p:nvPr/>
        </p:nvGrpSpPr>
        <p:grpSpPr>
          <a:xfrm>
            <a:off x="3489212" y="2796461"/>
            <a:ext cx="465618" cy="450101"/>
            <a:chOff x="-19394200" y="4084200"/>
            <a:chExt cx="315075" cy="304575"/>
          </a:xfrm>
        </p:grpSpPr>
        <p:sp>
          <p:nvSpPr>
            <p:cNvPr id="7589" name="Google Shape;7589;p8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86"/>
          <p:cNvGrpSpPr/>
          <p:nvPr/>
        </p:nvGrpSpPr>
        <p:grpSpPr>
          <a:xfrm>
            <a:off x="6294923" y="1689001"/>
            <a:ext cx="400447" cy="450470"/>
            <a:chOff x="-17526750" y="3309200"/>
            <a:chExt cx="270975" cy="304825"/>
          </a:xfrm>
        </p:grpSpPr>
        <p:sp>
          <p:nvSpPr>
            <p:cNvPr id="7596" name="Google Shape;7596;p8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86"/>
          <p:cNvGrpSpPr/>
          <p:nvPr/>
        </p:nvGrpSpPr>
        <p:grpSpPr>
          <a:xfrm>
            <a:off x="6271075" y="2244173"/>
            <a:ext cx="448143" cy="448143"/>
            <a:chOff x="-17542500" y="3684100"/>
            <a:chExt cx="303250" cy="303250"/>
          </a:xfrm>
        </p:grpSpPr>
        <p:sp>
          <p:nvSpPr>
            <p:cNvPr id="7602" name="Google Shape;7602;p8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86"/>
          <p:cNvGrpSpPr/>
          <p:nvPr/>
        </p:nvGrpSpPr>
        <p:grpSpPr>
          <a:xfrm>
            <a:off x="6270484" y="2810817"/>
            <a:ext cx="449325" cy="421395"/>
            <a:chOff x="-17542500" y="4068450"/>
            <a:chExt cx="304050" cy="285150"/>
          </a:xfrm>
        </p:grpSpPr>
        <p:sp>
          <p:nvSpPr>
            <p:cNvPr id="7610" name="Google Shape;7610;p8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86"/>
          <p:cNvGrpSpPr/>
          <p:nvPr/>
        </p:nvGrpSpPr>
        <p:grpSpPr>
          <a:xfrm>
            <a:off x="3500906" y="3342211"/>
            <a:ext cx="343404" cy="449325"/>
            <a:chOff x="-15652200" y="3335975"/>
            <a:chExt cx="232375" cy="304050"/>
          </a:xfrm>
        </p:grpSpPr>
        <p:sp>
          <p:nvSpPr>
            <p:cNvPr id="7617" name="Google Shape;7617;p8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86"/>
          <p:cNvGrpSpPr/>
          <p:nvPr/>
        </p:nvGrpSpPr>
        <p:grpSpPr>
          <a:xfrm>
            <a:off x="1274819" y="2243729"/>
            <a:ext cx="449325" cy="449030"/>
            <a:chOff x="-20945825" y="3692175"/>
            <a:chExt cx="304050" cy="303850"/>
          </a:xfrm>
        </p:grpSpPr>
        <p:sp>
          <p:nvSpPr>
            <p:cNvPr id="7627" name="Google Shape;7627;p8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86"/>
          <p:cNvGrpSpPr/>
          <p:nvPr/>
        </p:nvGrpSpPr>
        <p:grpSpPr>
          <a:xfrm>
            <a:off x="4081644" y="1689848"/>
            <a:ext cx="372516" cy="448771"/>
            <a:chOff x="-18994100" y="3334775"/>
            <a:chExt cx="252075" cy="303675"/>
          </a:xfrm>
        </p:grpSpPr>
        <p:sp>
          <p:nvSpPr>
            <p:cNvPr id="7632" name="Google Shape;7632;p8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86"/>
          <p:cNvGrpSpPr/>
          <p:nvPr/>
        </p:nvGrpSpPr>
        <p:grpSpPr>
          <a:xfrm>
            <a:off x="4096200" y="2244743"/>
            <a:ext cx="343404" cy="446998"/>
            <a:chOff x="-18983850" y="3710075"/>
            <a:chExt cx="232375" cy="302475"/>
          </a:xfrm>
        </p:grpSpPr>
        <p:sp>
          <p:nvSpPr>
            <p:cNvPr id="7637" name="Google Shape;7637;p8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6"/>
          <p:cNvGrpSpPr/>
          <p:nvPr/>
        </p:nvGrpSpPr>
        <p:grpSpPr>
          <a:xfrm>
            <a:off x="1274247" y="1689573"/>
            <a:ext cx="450470" cy="449325"/>
            <a:chOff x="-20946600" y="3317850"/>
            <a:chExt cx="304825" cy="304050"/>
          </a:xfrm>
        </p:grpSpPr>
        <p:sp>
          <p:nvSpPr>
            <p:cNvPr id="7642" name="Google Shape;7642;p8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86"/>
          <p:cNvGrpSpPr/>
          <p:nvPr/>
        </p:nvGrpSpPr>
        <p:grpSpPr>
          <a:xfrm>
            <a:off x="1300422" y="2797442"/>
            <a:ext cx="398119" cy="448143"/>
            <a:chOff x="-20930075" y="4066100"/>
            <a:chExt cx="269400" cy="303250"/>
          </a:xfrm>
        </p:grpSpPr>
        <p:sp>
          <p:nvSpPr>
            <p:cNvPr id="7646" name="Google Shape;7646;p8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6"/>
          <p:cNvGrpSpPr/>
          <p:nvPr/>
        </p:nvGrpSpPr>
        <p:grpSpPr>
          <a:xfrm>
            <a:off x="4042667" y="2797422"/>
            <a:ext cx="450470" cy="448180"/>
            <a:chOff x="-19020075" y="4084200"/>
            <a:chExt cx="304825" cy="303275"/>
          </a:xfrm>
        </p:grpSpPr>
        <p:sp>
          <p:nvSpPr>
            <p:cNvPr id="7649" name="Google Shape;7649;p8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86"/>
          <p:cNvGrpSpPr/>
          <p:nvPr/>
        </p:nvGrpSpPr>
        <p:grpSpPr>
          <a:xfrm>
            <a:off x="6859931" y="1689001"/>
            <a:ext cx="396937" cy="450470"/>
            <a:chOff x="-17149475" y="3309200"/>
            <a:chExt cx="268600" cy="304825"/>
          </a:xfrm>
        </p:grpSpPr>
        <p:sp>
          <p:nvSpPr>
            <p:cNvPr id="7659" name="Google Shape;7659;p8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86"/>
          <p:cNvGrpSpPr/>
          <p:nvPr/>
        </p:nvGrpSpPr>
        <p:grpSpPr>
          <a:xfrm>
            <a:off x="6833737" y="2258120"/>
            <a:ext cx="449325" cy="420249"/>
            <a:chOff x="-17168375" y="3692750"/>
            <a:chExt cx="304050" cy="284375"/>
          </a:xfrm>
        </p:grpSpPr>
        <p:sp>
          <p:nvSpPr>
            <p:cNvPr id="7662" name="Google Shape;7662;p8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86"/>
          <p:cNvGrpSpPr/>
          <p:nvPr/>
        </p:nvGrpSpPr>
        <p:grpSpPr>
          <a:xfrm>
            <a:off x="6830246" y="2796852"/>
            <a:ext cx="456308" cy="449325"/>
            <a:chOff x="-17170750" y="4058800"/>
            <a:chExt cx="308775" cy="304050"/>
          </a:xfrm>
        </p:grpSpPr>
        <p:sp>
          <p:nvSpPr>
            <p:cNvPr id="7670" name="Google Shape;7670;p8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86"/>
          <p:cNvGrpSpPr/>
          <p:nvPr/>
        </p:nvGrpSpPr>
        <p:grpSpPr>
          <a:xfrm>
            <a:off x="5692143" y="3343358"/>
            <a:ext cx="450470" cy="446998"/>
            <a:chOff x="-15688425" y="3707725"/>
            <a:chExt cx="304825" cy="302475"/>
          </a:xfrm>
        </p:grpSpPr>
        <p:sp>
          <p:nvSpPr>
            <p:cNvPr id="7688" name="Google Shape;7688;p8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86"/>
          <p:cNvGrpSpPr/>
          <p:nvPr/>
        </p:nvGrpSpPr>
        <p:grpSpPr>
          <a:xfrm>
            <a:off x="1836300" y="1690441"/>
            <a:ext cx="451653" cy="447589"/>
            <a:chOff x="-20572500" y="3319025"/>
            <a:chExt cx="305625" cy="302875"/>
          </a:xfrm>
        </p:grpSpPr>
        <p:sp>
          <p:nvSpPr>
            <p:cNvPr id="7695" name="Google Shape;7695;p8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86"/>
          <p:cNvGrpSpPr/>
          <p:nvPr/>
        </p:nvGrpSpPr>
        <p:grpSpPr>
          <a:xfrm>
            <a:off x="1837463" y="2305410"/>
            <a:ext cx="449325" cy="325670"/>
            <a:chOff x="-20571700" y="3722875"/>
            <a:chExt cx="304050" cy="220375"/>
          </a:xfrm>
        </p:grpSpPr>
        <p:sp>
          <p:nvSpPr>
            <p:cNvPr id="7698" name="Google Shape;7698;p8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86"/>
          <p:cNvGrpSpPr/>
          <p:nvPr/>
        </p:nvGrpSpPr>
        <p:grpSpPr>
          <a:xfrm>
            <a:off x="1836891" y="2796278"/>
            <a:ext cx="450470" cy="450470"/>
            <a:chOff x="-20571700" y="4066875"/>
            <a:chExt cx="304825" cy="304825"/>
          </a:xfrm>
        </p:grpSpPr>
        <p:sp>
          <p:nvSpPr>
            <p:cNvPr id="7706" name="Google Shape;7706;p8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86"/>
          <p:cNvGrpSpPr/>
          <p:nvPr/>
        </p:nvGrpSpPr>
        <p:grpSpPr>
          <a:xfrm>
            <a:off x="4603593" y="1688259"/>
            <a:ext cx="453980" cy="451948"/>
            <a:chOff x="-18645175" y="3334200"/>
            <a:chExt cx="307200" cy="305825"/>
          </a:xfrm>
        </p:grpSpPr>
        <p:sp>
          <p:nvSpPr>
            <p:cNvPr id="7713" name="Google Shape;7713;p8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86"/>
          <p:cNvGrpSpPr/>
          <p:nvPr/>
        </p:nvGrpSpPr>
        <p:grpSpPr>
          <a:xfrm>
            <a:off x="4604184" y="2242989"/>
            <a:ext cx="452798" cy="450507"/>
            <a:chOff x="-18645175" y="3708500"/>
            <a:chExt cx="306400" cy="304850"/>
          </a:xfrm>
        </p:grpSpPr>
        <p:sp>
          <p:nvSpPr>
            <p:cNvPr id="7719" name="Google Shape;7719;p8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86"/>
          <p:cNvGrpSpPr/>
          <p:nvPr/>
        </p:nvGrpSpPr>
        <p:grpSpPr>
          <a:xfrm>
            <a:off x="4601857" y="2795630"/>
            <a:ext cx="457453" cy="451763"/>
            <a:chOff x="-18647525" y="4082625"/>
            <a:chExt cx="309550" cy="305700"/>
          </a:xfrm>
        </p:grpSpPr>
        <p:sp>
          <p:nvSpPr>
            <p:cNvPr id="7727" name="Google Shape;7727;p8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86"/>
          <p:cNvGrpSpPr/>
          <p:nvPr/>
        </p:nvGrpSpPr>
        <p:grpSpPr>
          <a:xfrm>
            <a:off x="7412241" y="1689592"/>
            <a:ext cx="395755" cy="449288"/>
            <a:chOff x="-16775350" y="3309200"/>
            <a:chExt cx="267800" cy="304025"/>
          </a:xfrm>
        </p:grpSpPr>
        <p:sp>
          <p:nvSpPr>
            <p:cNvPr id="7732" name="Google Shape;7732;p8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86"/>
          <p:cNvGrpSpPr/>
          <p:nvPr/>
        </p:nvGrpSpPr>
        <p:grpSpPr>
          <a:xfrm>
            <a:off x="7412241" y="2241827"/>
            <a:ext cx="395755" cy="452835"/>
            <a:chOff x="-16775350" y="3683300"/>
            <a:chExt cx="267800" cy="306425"/>
          </a:xfrm>
        </p:grpSpPr>
        <p:sp>
          <p:nvSpPr>
            <p:cNvPr id="7736" name="Google Shape;7736;p8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86"/>
          <p:cNvGrpSpPr/>
          <p:nvPr/>
        </p:nvGrpSpPr>
        <p:grpSpPr>
          <a:xfrm>
            <a:off x="7384292" y="2796870"/>
            <a:ext cx="451653" cy="449288"/>
            <a:chOff x="-16794250" y="4058225"/>
            <a:chExt cx="305625" cy="304025"/>
          </a:xfrm>
        </p:grpSpPr>
        <p:sp>
          <p:nvSpPr>
            <p:cNvPr id="7740" name="Google Shape;7740;p8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9" name="Google Shape;7749;p8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0" name="Google Shape;7750;p86"/>
          <p:cNvGrpSpPr/>
          <p:nvPr/>
        </p:nvGrpSpPr>
        <p:grpSpPr>
          <a:xfrm>
            <a:off x="2385709" y="1689573"/>
            <a:ext cx="457453" cy="449325"/>
            <a:chOff x="-20199150" y="3317850"/>
            <a:chExt cx="309550" cy="304050"/>
          </a:xfrm>
        </p:grpSpPr>
        <p:sp>
          <p:nvSpPr>
            <p:cNvPr id="7751" name="Google Shape;7751;p8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86"/>
          <p:cNvGrpSpPr/>
          <p:nvPr/>
        </p:nvGrpSpPr>
        <p:grpSpPr>
          <a:xfrm>
            <a:off x="2388036" y="2242861"/>
            <a:ext cx="452798" cy="450766"/>
            <a:chOff x="-20199150" y="3693150"/>
            <a:chExt cx="306400" cy="305025"/>
          </a:xfrm>
        </p:grpSpPr>
        <p:sp>
          <p:nvSpPr>
            <p:cNvPr id="7759" name="Google Shape;7759;p8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86"/>
          <p:cNvGrpSpPr/>
          <p:nvPr/>
        </p:nvGrpSpPr>
        <p:grpSpPr>
          <a:xfrm>
            <a:off x="2388609" y="2795687"/>
            <a:ext cx="451653" cy="451653"/>
            <a:chOff x="-20197575" y="4066875"/>
            <a:chExt cx="305625" cy="305625"/>
          </a:xfrm>
        </p:grpSpPr>
        <p:sp>
          <p:nvSpPr>
            <p:cNvPr id="7766" name="Google Shape;7766;p8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86"/>
          <p:cNvGrpSpPr/>
          <p:nvPr/>
        </p:nvGrpSpPr>
        <p:grpSpPr>
          <a:xfrm>
            <a:off x="5170827" y="1687520"/>
            <a:ext cx="449325" cy="453426"/>
            <a:chOff x="-18271050" y="3333200"/>
            <a:chExt cx="304050" cy="306825"/>
          </a:xfrm>
        </p:grpSpPr>
        <p:sp>
          <p:nvSpPr>
            <p:cNvPr id="7775" name="Google Shape;7775;p8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86"/>
          <p:cNvGrpSpPr/>
          <p:nvPr/>
        </p:nvGrpSpPr>
        <p:grpSpPr>
          <a:xfrm>
            <a:off x="5171399" y="2244171"/>
            <a:ext cx="448180" cy="448143"/>
            <a:chOff x="-18270275" y="3710875"/>
            <a:chExt cx="303275" cy="303250"/>
          </a:xfrm>
        </p:grpSpPr>
        <p:sp>
          <p:nvSpPr>
            <p:cNvPr id="7781" name="Google Shape;7781;p8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86"/>
          <p:cNvGrpSpPr/>
          <p:nvPr/>
        </p:nvGrpSpPr>
        <p:grpSpPr>
          <a:xfrm>
            <a:off x="5224951" y="2797422"/>
            <a:ext cx="341076" cy="448180"/>
            <a:chOff x="-18234025" y="4084200"/>
            <a:chExt cx="230800" cy="303275"/>
          </a:xfrm>
        </p:grpSpPr>
        <p:sp>
          <p:nvSpPr>
            <p:cNvPr id="7788" name="Google Shape;7788;p8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6"/>
          <p:cNvGrpSpPr/>
          <p:nvPr/>
        </p:nvGrpSpPr>
        <p:grpSpPr>
          <a:xfrm>
            <a:off x="2337506" y="3341641"/>
            <a:ext cx="449325" cy="450470"/>
            <a:chOff x="-16419350" y="3308400"/>
            <a:chExt cx="304050" cy="304825"/>
          </a:xfrm>
        </p:grpSpPr>
        <p:sp>
          <p:nvSpPr>
            <p:cNvPr id="7792" name="Google Shape;7792;p8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86"/>
          <p:cNvGrpSpPr/>
          <p:nvPr/>
        </p:nvGrpSpPr>
        <p:grpSpPr>
          <a:xfrm>
            <a:off x="4609062" y="3340423"/>
            <a:ext cx="395755" cy="452872"/>
            <a:chOff x="-16401225" y="3683275"/>
            <a:chExt cx="267800" cy="306450"/>
          </a:xfrm>
        </p:grpSpPr>
        <p:sp>
          <p:nvSpPr>
            <p:cNvPr id="7800" name="Google Shape;7800;p8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86"/>
          <p:cNvGrpSpPr/>
          <p:nvPr/>
        </p:nvGrpSpPr>
        <p:grpSpPr>
          <a:xfrm>
            <a:off x="7974511" y="2797062"/>
            <a:ext cx="450470" cy="448180"/>
            <a:chOff x="-16419350" y="4058200"/>
            <a:chExt cx="304825" cy="303275"/>
          </a:xfrm>
        </p:grpSpPr>
        <p:sp>
          <p:nvSpPr>
            <p:cNvPr id="7808" name="Google Shape;7808;p8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86"/>
          <p:cNvGrpSpPr/>
          <p:nvPr/>
        </p:nvGrpSpPr>
        <p:grpSpPr>
          <a:xfrm>
            <a:off x="4001398" y="3343080"/>
            <a:ext cx="450507" cy="447589"/>
            <a:chOff x="-15296200" y="3326900"/>
            <a:chExt cx="304850" cy="302875"/>
          </a:xfrm>
        </p:grpSpPr>
        <p:sp>
          <p:nvSpPr>
            <p:cNvPr id="7816" name="Google Shape;7816;p8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86"/>
          <p:cNvGrpSpPr/>
          <p:nvPr/>
        </p:nvGrpSpPr>
        <p:grpSpPr>
          <a:xfrm>
            <a:off x="2917051" y="1706881"/>
            <a:ext cx="486566" cy="414708"/>
            <a:chOff x="-19835275" y="3330250"/>
            <a:chExt cx="329250" cy="280625"/>
          </a:xfrm>
        </p:grpSpPr>
        <p:sp>
          <p:nvSpPr>
            <p:cNvPr id="7822" name="Google Shape;7822;p8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6"/>
          <p:cNvGrpSpPr/>
          <p:nvPr/>
        </p:nvGrpSpPr>
        <p:grpSpPr>
          <a:xfrm>
            <a:off x="2935080" y="2243470"/>
            <a:ext cx="450507" cy="449547"/>
            <a:chOff x="-19822675" y="3692750"/>
            <a:chExt cx="304850" cy="304200"/>
          </a:xfrm>
        </p:grpSpPr>
        <p:sp>
          <p:nvSpPr>
            <p:cNvPr id="7826" name="Google Shape;7826;p8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86"/>
          <p:cNvGrpSpPr/>
          <p:nvPr/>
        </p:nvGrpSpPr>
        <p:grpSpPr>
          <a:xfrm>
            <a:off x="2935672" y="2796278"/>
            <a:ext cx="449325" cy="450470"/>
            <a:chOff x="-19822675" y="4066875"/>
            <a:chExt cx="304050" cy="304825"/>
          </a:xfrm>
        </p:grpSpPr>
        <p:sp>
          <p:nvSpPr>
            <p:cNvPr id="7832" name="Google Shape;7832;p8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86"/>
          <p:cNvGrpSpPr/>
          <p:nvPr/>
        </p:nvGrpSpPr>
        <p:grpSpPr>
          <a:xfrm>
            <a:off x="5744740" y="1689571"/>
            <a:ext cx="399302" cy="449325"/>
            <a:chOff x="-17878825" y="3334400"/>
            <a:chExt cx="270200" cy="304050"/>
          </a:xfrm>
        </p:grpSpPr>
        <p:sp>
          <p:nvSpPr>
            <p:cNvPr id="7839" name="Google Shape;7839;p8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6"/>
          <p:cNvGrpSpPr/>
          <p:nvPr/>
        </p:nvGrpSpPr>
        <p:grpSpPr>
          <a:xfrm>
            <a:off x="5718565" y="2242416"/>
            <a:ext cx="451653" cy="451653"/>
            <a:chOff x="-17896150" y="3709300"/>
            <a:chExt cx="305625" cy="305625"/>
          </a:xfrm>
        </p:grpSpPr>
        <p:sp>
          <p:nvSpPr>
            <p:cNvPr id="7847" name="Google Shape;7847;p8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86"/>
          <p:cNvGrpSpPr/>
          <p:nvPr/>
        </p:nvGrpSpPr>
        <p:grpSpPr>
          <a:xfrm>
            <a:off x="5746495" y="2795686"/>
            <a:ext cx="395792" cy="451653"/>
            <a:chOff x="-17878025" y="4082625"/>
            <a:chExt cx="267825" cy="305625"/>
          </a:xfrm>
        </p:grpSpPr>
        <p:sp>
          <p:nvSpPr>
            <p:cNvPr id="7852" name="Google Shape;7852;p8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86"/>
          <p:cNvGrpSpPr/>
          <p:nvPr/>
        </p:nvGrpSpPr>
        <p:grpSpPr>
          <a:xfrm>
            <a:off x="2890388" y="3355015"/>
            <a:ext cx="450507" cy="423722"/>
            <a:chOff x="-16044450" y="3317850"/>
            <a:chExt cx="304850" cy="286725"/>
          </a:xfrm>
        </p:grpSpPr>
        <p:sp>
          <p:nvSpPr>
            <p:cNvPr id="7860" name="Google Shape;7860;p8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4" name="Google Shape;7864;p8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5" name="Google Shape;7865;p86"/>
          <p:cNvGrpSpPr/>
          <p:nvPr/>
        </p:nvGrpSpPr>
        <p:grpSpPr>
          <a:xfrm>
            <a:off x="8012905" y="2243724"/>
            <a:ext cx="373662" cy="449030"/>
            <a:chOff x="-16018450" y="4058400"/>
            <a:chExt cx="252850" cy="303850"/>
          </a:xfrm>
        </p:grpSpPr>
        <p:sp>
          <p:nvSpPr>
            <p:cNvPr id="7866" name="Google Shape;7866;p8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8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75" name="Shape 7875"/>
        <p:cNvGrpSpPr/>
        <p:nvPr/>
      </p:nvGrpSpPr>
      <p:grpSpPr>
        <a:xfrm>
          <a:off x="0" y="0"/>
          <a:ext cx="0" cy="0"/>
          <a:chOff x="0" y="0"/>
          <a:chExt cx="0" cy="0"/>
        </a:xfrm>
      </p:grpSpPr>
      <p:grpSp>
        <p:nvGrpSpPr>
          <p:cNvPr id="7876" name="Google Shape;7876;p87"/>
          <p:cNvGrpSpPr/>
          <p:nvPr/>
        </p:nvGrpSpPr>
        <p:grpSpPr>
          <a:xfrm>
            <a:off x="829817" y="1689241"/>
            <a:ext cx="442337" cy="419623"/>
            <a:chOff x="-6696925" y="3272575"/>
            <a:chExt cx="307200" cy="291425"/>
          </a:xfrm>
        </p:grpSpPr>
        <p:sp>
          <p:nvSpPr>
            <p:cNvPr id="7877" name="Google Shape;7877;p8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87"/>
          <p:cNvGrpSpPr/>
          <p:nvPr/>
        </p:nvGrpSpPr>
        <p:grpSpPr>
          <a:xfrm>
            <a:off x="829799" y="2204636"/>
            <a:ext cx="442373" cy="420775"/>
            <a:chOff x="-6690625" y="3631325"/>
            <a:chExt cx="307225" cy="292225"/>
          </a:xfrm>
        </p:grpSpPr>
        <p:sp>
          <p:nvSpPr>
            <p:cNvPr id="7880" name="Google Shape;7880;p8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87"/>
          <p:cNvGrpSpPr/>
          <p:nvPr/>
        </p:nvGrpSpPr>
        <p:grpSpPr>
          <a:xfrm>
            <a:off x="851921" y="2756972"/>
            <a:ext cx="421927" cy="419371"/>
            <a:chOff x="-6689825" y="3992050"/>
            <a:chExt cx="293025" cy="291250"/>
          </a:xfrm>
        </p:grpSpPr>
        <p:sp>
          <p:nvSpPr>
            <p:cNvPr id="7886" name="Google Shape;7886;p8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8" name="Google Shape;7898;p8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9" name="Google Shape;7899;p87"/>
          <p:cNvGrpSpPr/>
          <p:nvPr/>
        </p:nvGrpSpPr>
        <p:grpSpPr>
          <a:xfrm>
            <a:off x="3535232" y="2205192"/>
            <a:ext cx="423043" cy="419659"/>
            <a:chOff x="-4837325" y="3612425"/>
            <a:chExt cx="293800" cy="291450"/>
          </a:xfrm>
        </p:grpSpPr>
        <p:sp>
          <p:nvSpPr>
            <p:cNvPr id="7900" name="Google Shape;7900;p8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87"/>
          <p:cNvGrpSpPr/>
          <p:nvPr/>
        </p:nvGrpSpPr>
        <p:grpSpPr>
          <a:xfrm>
            <a:off x="3548265" y="2756826"/>
            <a:ext cx="420775" cy="419659"/>
            <a:chOff x="-4837325" y="3971575"/>
            <a:chExt cx="292225" cy="291450"/>
          </a:xfrm>
        </p:grpSpPr>
        <p:sp>
          <p:nvSpPr>
            <p:cNvPr id="7904" name="Google Shape;7904;p8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87"/>
          <p:cNvGrpSpPr/>
          <p:nvPr/>
        </p:nvGrpSpPr>
        <p:grpSpPr>
          <a:xfrm>
            <a:off x="6240279" y="1714185"/>
            <a:ext cx="430998" cy="369730"/>
            <a:chOff x="-3037625" y="3254850"/>
            <a:chExt cx="299325" cy="256775"/>
          </a:xfrm>
        </p:grpSpPr>
        <p:sp>
          <p:nvSpPr>
            <p:cNvPr id="7911" name="Google Shape;7911;p8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87"/>
          <p:cNvGrpSpPr/>
          <p:nvPr/>
        </p:nvGrpSpPr>
        <p:grpSpPr>
          <a:xfrm>
            <a:off x="6244239" y="2204615"/>
            <a:ext cx="423079" cy="420811"/>
            <a:chOff x="-3031325" y="3597450"/>
            <a:chExt cx="293825" cy="292250"/>
          </a:xfrm>
        </p:grpSpPr>
        <p:sp>
          <p:nvSpPr>
            <p:cNvPr id="7916" name="Google Shape;7916;p8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87"/>
          <p:cNvGrpSpPr/>
          <p:nvPr/>
        </p:nvGrpSpPr>
        <p:grpSpPr>
          <a:xfrm>
            <a:off x="6256714" y="2781214"/>
            <a:ext cx="421927" cy="370882"/>
            <a:chOff x="-3030525" y="3973150"/>
            <a:chExt cx="293025" cy="257575"/>
          </a:xfrm>
        </p:grpSpPr>
        <p:sp>
          <p:nvSpPr>
            <p:cNvPr id="7921" name="Google Shape;7921;p8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87"/>
          <p:cNvGrpSpPr/>
          <p:nvPr/>
        </p:nvGrpSpPr>
        <p:grpSpPr>
          <a:xfrm>
            <a:off x="1358307" y="3369426"/>
            <a:ext cx="421927" cy="297195"/>
            <a:chOff x="-1199300" y="3279250"/>
            <a:chExt cx="293025" cy="206400"/>
          </a:xfrm>
        </p:grpSpPr>
        <p:sp>
          <p:nvSpPr>
            <p:cNvPr id="7924" name="Google Shape;7924;p8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7"/>
          <p:cNvGrpSpPr/>
          <p:nvPr/>
        </p:nvGrpSpPr>
        <p:grpSpPr>
          <a:xfrm>
            <a:off x="1365393" y="1688773"/>
            <a:ext cx="444605" cy="420559"/>
            <a:chOff x="-6338550" y="3272950"/>
            <a:chExt cx="308775" cy="292075"/>
          </a:xfrm>
        </p:grpSpPr>
        <p:sp>
          <p:nvSpPr>
            <p:cNvPr id="7929" name="Google Shape;7929;p8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87"/>
          <p:cNvGrpSpPr/>
          <p:nvPr/>
        </p:nvGrpSpPr>
        <p:grpSpPr>
          <a:xfrm>
            <a:off x="1376732" y="2205194"/>
            <a:ext cx="421927" cy="419659"/>
            <a:chOff x="-6329100" y="3632100"/>
            <a:chExt cx="293025" cy="291450"/>
          </a:xfrm>
        </p:grpSpPr>
        <p:sp>
          <p:nvSpPr>
            <p:cNvPr id="7933" name="Google Shape;7933;p8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87"/>
          <p:cNvGrpSpPr/>
          <p:nvPr/>
        </p:nvGrpSpPr>
        <p:grpSpPr>
          <a:xfrm>
            <a:off x="1389783" y="2756828"/>
            <a:ext cx="419623" cy="419659"/>
            <a:chOff x="-6329875" y="3992050"/>
            <a:chExt cx="291425" cy="291450"/>
          </a:xfrm>
        </p:grpSpPr>
        <p:sp>
          <p:nvSpPr>
            <p:cNvPr id="7937" name="Google Shape;7937;p8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87"/>
          <p:cNvGrpSpPr/>
          <p:nvPr/>
        </p:nvGrpSpPr>
        <p:grpSpPr>
          <a:xfrm>
            <a:off x="4075920" y="1687530"/>
            <a:ext cx="423079" cy="423043"/>
            <a:chOff x="-4478975" y="3251700"/>
            <a:chExt cx="293825" cy="293800"/>
          </a:xfrm>
        </p:grpSpPr>
        <p:sp>
          <p:nvSpPr>
            <p:cNvPr id="7942" name="Google Shape;7942;p8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87"/>
          <p:cNvGrpSpPr/>
          <p:nvPr/>
        </p:nvGrpSpPr>
        <p:grpSpPr>
          <a:xfrm>
            <a:off x="4075920" y="2205192"/>
            <a:ext cx="423079" cy="419659"/>
            <a:chOff x="-4475825" y="3612425"/>
            <a:chExt cx="293825" cy="291450"/>
          </a:xfrm>
        </p:grpSpPr>
        <p:sp>
          <p:nvSpPr>
            <p:cNvPr id="7946" name="Google Shape;7946;p8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87"/>
          <p:cNvGrpSpPr/>
          <p:nvPr/>
        </p:nvGrpSpPr>
        <p:grpSpPr>
          <a:xfrm>
            <a:off x="4084992" y="2756844"/>
            <a:ext cx="428730" cy="419623"/>
            <a:chOff x="-4480550" y="3970800"/>
            <a:chExt cx="297750" cy="291425"/>
          </a:xfrm>
        </p:grpSpPr>
        <p:sp>
          <p:nvSpPr>
            <p:cNvPr id="7950" name="Google Shape;7950;p8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87"/>
          <p:cNvGrpSpPr/>
          <p:nvPr/>
        </p:nvGrpSpPr>
        <p:grpSpPr>
          <a:xfrm>
            <a:off x="6788826" y="1689221"/>
            <a:ext cx="415123" cy="419659"/>
            <a:chOff x="-2668225" y="3239075"/>
            <a:chExt cx="288300" cy="291450"/>
          </a:xfrm>
        </p:grpSpPr>
        <p:sp>
          <p:nvSpPr>
            <p:cNvPr id="7953" name="Google Shape;7953;p8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87"/>
          <p:cNvGrpSpPr/>
          <p:nvPr/>
        </p:nvGrpSpPr>
        <p:grpSpPr>
          <a:xfrm>
            <a:off x="6785982" y="2205191"/>
            <a:ext cx="420811" cy="419659"/>
            <a:chOff x="-2671375" y="3597450"/>
            <a:chExt cx="292250" cy="291450"/>
          </a:xfrm>
        </p:grpSpPr>
        <p:sp>
          <p:nvSpPr>
            <p:cNvPr id="7959" name="Google Shape;7959;p8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87"/>
          <p:cNvGrpSpPr/>
          <p:nvPr/>
        </p:nvGrpSpPr>
        <p:grpSpPr>
          <a:xfrm>
            <a:off x="6796765" y="2755691"/>
            <a:ext cx="423043" cy="421927"/>
            <a:chOff x="-2670575" y="3956600"/>
            <a:chExt cx="293800" cy="293025"/>
          </a:xfrm>
        </p:grpSpPr>
        <p:sp>
          <p:nvSpPr>
            <p:cNvPr id="7962" name="Google Shape;7962;p8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87"/>
          <p:cNvGrpSpPr/>
          <p:nvPr/>
        </p:nvGrpSpPr>
        <p:grpSpPr>
          <a:xfrm>
            <a:off x="3054285" y="3311947"/>
            <a:ext cx="426462" cy="418363"/>
            <a:chOff x="-1183550" y="3586525"/>
            <a:chExt cx="296175" cy="290550"/>
          </a:xfrm>
        </p:grpSpPr>
        <p:sp>
          <p:nvSpPr>
            <p:cNvPr id="7967" name="Google Shape;7967;p8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87"/>
          <p:cNvGrpSpPr/>
          <p:nvPr/>
        </p:nvGrpSpPr>
        <p:grpSpPr>
          <a:xfrm>
            <a:off x="1917896" y="1689799"/>
            <a:ext cx="420811" cy="418507"/>
            <a:chOff x="-5971525" y="3273750"/>
            <a:chExt cx="292250" cy="290650"/>
          </a:xfrm>
        </p:grpSpPr>
        <p:sp>
          <p:nvSpPr>
            <p:cNvPr id="7977" name="Google Shape;7977;p8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87"/>
          <p:cNvGrpSpPr/>
          <p:nvPr/>
        </p:nvGrpSpPr>
        <p:grpSpPr>
          <a:xfrm>
            <a:off x="1912226" y="2203826"/>
            <a:ext cx="432150" cy="422395"/>
            <a:chOff x="-5974675" y="3632100"/>
            <a:chExt cx="300125" cy="293350"/>
          </a:xfrm>
        </p:grpSpPr>
        <p:sp>
          <p:nvSpPr>
            <p:cNvPr id="7980" name="Google Shape;7980;p8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87"/>
          <p:cNvGrpSpPr/>
          <p:nvPr/>
        </p:nvGrpSpPr>
        <p:grpSpPr>
          <a:xfrm>
            <a:off x="1942267" y="2755694"/>
            <a:ext cx="395865" cy="421927"/>
            <a:chOff x="-5971525" y="3990475"/>
            <a:chExt cx="274925" cy="293025"/>
          </a:xfrm>
        </p:grpSpPr>
        <p:sp>
          <p:nvSpPr>
            <p:cNvPr id="7984" name="Google Shape;7984;p8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87"/>
          <p:cNvGrpSpPr/>
          <p:nvPr/>
        </p:nvGrpSpPr>
        <p:grpSpPr>
          <a:xfrm>
            <a:off x="4615473" y="1689798"/>
            <a:ext cx="420775" cy="418507"/>
            <a:chOff x="-4118225" y="3253275"/>
            <a:chExt cx="292225" cy="290650"/>
          </a:xfrm>
        </p:grpSpPr>
        <p:sp>
          <p:nvSpPr>
            <p:cNvPr id="7989" name="Google Shape;7989;p8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87"/>
          <p:cNvGrpSpPr/>
          <p:nvPr/>
        </p:nvGrpSpPr>
        <p:grpSpPr>
          <a:xfrm>
            <a:off x="4665924" y="2204922"/>
            <a:ext cx="319874" cy="420199"/>
            <a:chOff x="-4082800" y="3612425"/>
            <a:chExt cx="222150" cy="291825"/>
          </a:xfrm>
        </p:grpSpPr>
        <p:sp>
          <p:nvSpPr>
            <p:cNvPr id="7992" name="Google Shape;7992;p8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7"/>
          <p:cNvGrpSpPr/>
          <p:nvPr/>
        </p:nvGrpSpPr>
        <p:grpSpPr>
          <a:xfrm>
            <a:off x="4627372" y="2769876"/>
            <a:ext cx="420775" cy="393561"/>
            <a:chOff x="-4118225" y="3990475"/>
            <a:chExt cx="292225" cy="273325"/>
          </a:xfrm>
        </p:grpSpPr>
        <p:sp>
          <p:nvSpPr>
            <p:cNvPr id="7996" name="Google Shape;7996;p8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87"/>
          <p:cNvGrpSpPr/>
          <p:nvPr/>
        </p:nvGrpSpPr>
        <p:grpSpPr>
          <a:xfrm>
            <a:off x="7338026" y="1688087"/>
            <a:ext cx="394713" cy="421927"/>
            <a:chOff x="-2312225" y="3238300"/>
            <a:chExt cx="274125" cy="293025"/>
          </a:xfrm>
        </p:grpSpPr>
        <p:sp>
          <p:nvSpPr>
            <p:cNvPr id="8001" name="Google Shape;8001;p8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87"/>
          <p:cNvGrpSpPr/>
          <p:nvPr/>
        </p:nvGrpSpPr>
        <p:grpSpPr>
          <a:xfrm>
            <a:off x="7335742" y="2756825"/>
            <a:ext cx="423079" cy="419659"/>
            <a:chOff x="-2310650" y="3958175"/>
            <a:chExt cx="293825" cy="291450"/>
          </a:xfrm>
        </p:grpSpPr>
        <p:sp>
          <p:nvSpPr>
            <p:cNvPr id="8004" name="Google Shape;8004;p8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87"/>
          <p:cNvGrpSpPr/>
          <p:nvPr/>
        </p:nvGrpSpPr>
        <p:grpSpPr>
          <a:xfrm>
            <a:off x="4702603" y="3308459"/>
            <a:ext cx="424159" cy="419659"/>
            <a:chOff x="-1182750" y="3962900"/>
            <a:chExt cx="294575" cy="291450"/>
          </a:xfrm>
        </p:grpSpPr>
        <p:sp>
          <p:nvSpPr>
            <p:cNvPr id="8007" name="Google Shape;8007;p8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87"/>
          <p:cNvGrpSpPr/>
          <p:nvPr/>
        </p:nvGrpSpPr>
        <p:grpSpPr>
          <a:xfrm>
            <a:off x="2455739" y="1689223"/>
            <a:ext cx="424195" cy="419659"/>
            <a:chOff x="-5611575" y="3272950"/>
            <a:chExt cx="294600" cy="291450"/>
          </a:xfrm>
        </p:grpSpPr>
        <p:sp>
          <p:nvSpPr>
            <p:cNvPr id="8015" name="Google Shape;8015;p8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87"/>
          <p:cNvGrpSpPr/>
          <p:nvPr/>
        </p:nvGrpSpPr>
        <p:grpSpPr>
          <a:xfrm>
            <a:off x="2455739" y="2205770"/>
            <a:ext cx="424195" cy="418507"/>
            <a:chOff x="-5613150" y="3632900"/>
            <a:chExt cx="294600" cy="290650"/>
          </a:xfrm>
        </p:grpSpPr>
        <p:sp>
          <p:nvSpPr>
            <p:cNvPr id="8021" name="Google Shape;8021;p8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87"/>
          <p:cNvGrpSpPr/>
          <p:nvPr/>
        </p:nvGrpSpPr>
        <p:grpSpPr>
          <a:xfrm>
            <a:off x="7324977" y="2153586"/>
            <a:ext cx="420811" cy="522864"/>
            <a:chOff x="-2310650" y="3525775"/>
            <a:chExt cx="292250" cy="363125"/>
          </a:xfrm>
        </p:grpSpPr>
        <p:sp>
          <p:nvSpPr>
            <p:cNvPr id="8024" name="Google Shape;8024;p8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87"/>
          <p:cNvGrpSpPr/>
          <p:nvPr/>
        </p:nvGrpSpPr>
        <p:grpSpPr>
          <a:xfrm>
            <a:off x="2467638" y="2756270"/>
            <a:ext cx="424195" cy="420775"/>
            <a:chOff x="-5613150" y="3991275"/>
            <a:chExt cx="294600" cy="292225"/>
          </a:xfrm>
        </p:grpSpPr>
        <p:sp>
          <p:nvSpPr>
            <p:cNvPr id="8029" name="Google Shape;8029;p8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7"/>
          <p:cNvGrpSpPr/>
          <p:nvPr/>
        </p:nvGrpSpPr>
        <p:grpSpPr>
          <a:xfrm>
            <a:off x="5139126" y="1689438"/>
            <a:ext cx="434634" cy="419227"/>
            <a:chOff x="-3768700" y="3253275"/>
            <a:chExt cx="301850" cy="291150"/>
          </a:xfrm>
        </p:grpSpPr>
        <p:sp>
          <p:nvSpPr>
            <p:cNvPr id="8039" name="Google Shape;8039;p8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87"/>
          <p:cNvGrpSpPr/>
          <p:nvPr/>
        </p:nvGrpSpPr>
        <p:grpSpPr>
          <a:xfrm>
            <a:off x="5143209" y="2217090"/>
            <a:ext cx="426462" cy="395865"/>
            <a:chOff x="-3808700" y="3628950"/>
            <a:chExt cx="296175" cy="274925"/>
          </a:xfrm>
        </p:grpSpPr>
        <p:sp>
          <p:nvSpPr>
            <p:cNvPr id="8043" name="Google Shape;8043;p8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87"/>
          <p:cNvGrpSpPr/>
          <p:nvPr/>
        </p:nvGrpSpPr>
        <p:grpSpPr>
          <a:xfrm>
            <a:off x="5208420" y="2756412"/>
            <a:ext cx="419443" cy="420487"/>
            <a:chOff x="-3771675" y="3971775"/>
            <a:chExt cx="291300" cy="292025"/>
          </a:xfrm>
        </p:grpSpPr>
        <p:sp>
          <p:nvSpPr>
            <p:cNvPr id="8047" name="Google Shape;8047;p8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7"/>
          <p:cNvGrpSpPr/>
          <p:nvPr/>
        </p:nvGrpSpPr>
        <p:grpSpPr>
          <a:xfrm>
            <a:off x="7869864" y="1716461"/>
            <a:ext cx="420271" cy="320774"/>
            <a:chOff x="-1951475" y="3273100"/>
            <a:chExt cx="291875" cy="222775"/>
          </a:xfrm>
        </p:grpSpPr>
        <p:sp>
          <p:nvSpPr>
            <p:cNvPr id="8053" name="Google Shape;8053;p8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87"/>
          <p:cNvGrpSpPr/>
          <p:nvPr/>
        </p:nvGrpSpPr>
        <p:grpSpPr>
          <a:xfrm>
            <a:off x="7867344" y="2205191"/>
            <a:ext cx="425310" cy="419659"/>
            <a:chOff x="-1951475" y="3597450"/>
            <a:chExt cx="295375" cy="291450"/>
          </a:xfrm>
        </p:grpSpPr>
        <p:sp>
          <p:nvSpPr>
            <p:cNvPr id="8057" name="Google Shape;8057;p8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87"/>
          <p:cNvGrpSpPr/>
          <p:nvPr/>
        </p:nvGrpSpPr>
        <p:grpSpPr>
          <a:xfrm>
            <a:off x="7869595" y="2756825"/>
            <a:ext cx="444605" cy="419659"/>
            <a:chOff x="-1960150" y="3956600"/>
            <a:chExt cx="308775" cy="291450"/>
          </a:xfrm>
        </p:grpSpPr>
        <p:sp>
          <p:nvSpPr>
            <p:cNvPr id="8062" name="Google Shape;8062;p8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87"/>
          <p:cNvGrpSpPr/>
          <p:nvPr/>
        </p:nvGrpSpPr>
        <p:grpSpPr>
          <a:xfrm>
            <a:off x="1923633" y="3307636"/>
            <a:ext cx="420775" cy="420775"/>
            <a:chOff x="-804700" y="3226500"/>
            <a:chExt cx="292225" cy="292225"/>
          </a:xfrm>
        </p:grpSpPr>
        <p:sp>
          <p:nvSpPr>
            <p:cNvPr id="8065" name="Google Shape;8065;p8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87"/>
          <p:cNvGrpSpPr/>
          <p:nvPr/>
        </p:nvGrpSpPr>
        <p:grpSpPr>
          <a:xfrm>
            <a:off x="3003724" y="1688647"/>
            <a:ext cx="420775" cy="420811"/>
            <a:chOff x="-5251625" y="3272950"/>
            <a:chExt cx="292225" cy="292250"/>
          </a:xfrm>
        </p:grpSpPr>
        <p:sp>
          <p:nvSpPr>
            <p:cNvPr id="8073" name="Google Shape;8073;p8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87"/>
          <p:cNvGrpSpPr/>
          <p:nvPr/>
        </p:nvGrpSpPr>
        <p:grpSpPr>
          <a:xfrm>
            <a:off x="3000322" y="2204348"/>
            <a:ext cx="427578" cy="421351"/>
            <a:chOff x="-5254775" y="3631325"/>
            <a:chExt cx="296950" cy="292625"/>
          </a:xfrm>
        </p:grpSpPr>
        <p:sp>
          <p:nvSpPr>
            <p:cNvPr id="8077" name="Google Shape;8077;p8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87"/>
          <p:cNvGrpSpPr/>
          <p:nvPr/>
        </p:nvGrpSpPr>
        <p:grpSpPr>
          <a:xfrm>
            <a:off x="3016181" y="2756270"/>
            <a:ext cx="419659" cy="420775"/>
            <a:chOff x="-5251625" y="3991275"/>
            <a:chExt cx="291450" cy="292225"/>
          </a:xfrm>
        </p:grpSpPr>
        <p:sp>
          <p:nvSpPr>
            <p:cNvPr id="8085" name="Google Shape;8085;p8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87"/>
          <p:cNvGrpSpPr/>
          <p:nvPr/>
        </p:nvGrpSpPr>
        <p:grpSpPr>
          <a:xfrm>
            <a:off x="5756763" y="1689240"/>
            <a:ext cx="319874" cy="419623"/>
            <a:chOff x="-3365275" y="3253275"/>
            <a:chExt cx="222150" cy="291425"/>
          </a:xfrm>
        </p:grpSpPr>
        <p:sp>
          <p:nvSpPr>
            <p:cNvPr id="8091" name="Google Shape;8091;p8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87"/>
          <p:cNvGrpSpPr/>
          <p:nvPr/>
        </p:nvGrpSpPr>
        <p:grpSpPr>
          <a:xfrm>
            <a:off x="5730701" y="2204058"/>
            <a:ext cx="371998" cy="421927"/>
            <a:chOff x="-3383375" y="3611625"/>
            <a:chExt cx="258350" cy="293025"/>
          </a:xfrm>
        </p:grpSpPr>
        <p:sp>
          <p:nvSpPr>
            <p:cNvPr id="8094" name="Google Shape;8094;p8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87"/>
          <p:cNvGrpSpPr/>
          <p:nvPr/>
        </p:nvGrpSpPr>
        <p:grpSpPr>
          <a:xfrm>
            <a:off x="5793050" y="2756826"/>
            <a:ext cx="271097" cy="419659"/>
            <a:chOff x="-3347950" y="3971575"/>
            <a:chExt cx="188275" cy="291450"/>
          </a:xfrm>
        </p:grpSpPr>
        <p:sp>
          <p:nvSpPr>
            <p:cNvPr id="8097" name="Google Shape;8097;p8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87"/>
          <p:cNvGrpSpPr/>
          <p:nvPr/>
        </p:nvGrpSpPr>
        <p:grpSpPr>
          <a:xfrm>
            <a:off x="842909" y="3307061"/>
            <a:ext cx="371998" cy="421927"/>
            <a:chOff x="-1575775" y="3238300"/>
            <a:chExt cx="258350" cy="293025"/>
          </a:xfrm>
        </p:grpSpPr>
        <p:sp>
          <p:nvSpPr>
            <p:cNvPr id="8101" name="Google Shape;8101;p8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87"/>
          <p:cNvGrpSpPr/>
          <p:nvPr/>
        </p:nvGrpSpPr>
        <p:grpSpPr>
          <a:xfrm>
            <a:off x="2487807" y="3309051"/>
            <a:ext cx="423079" cy="424159"/>
            <a:chOff x="-1591550" y="3597475"/>
            <a:chExt cx="293825" cy="294575"/>
          </a:xfrm>
        </p:grpSpPr>
        <p:sp>
          <p:nvSpPr>
            <p:cNvPr id="8107" name="Google Shape;8107;p8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87"/>
          <p:cNvGrpSpPr/>
          <p:nvPr/>
        </p:nvGrpSpPr>
        <p:grpSpPr>
          <a:xfrm>
            <a:off x="4137277" y="3318663"/>
            <a:ext cx="421927" cy="399248"/>
            <a:chOff x="-1592325" y="3957400"/>
            <a:chExt cx="293025" cy="277275"/>
          </a:xfrm>
        </p:grpSpPr>
        <p:sp>
          <p:nvSpPr>
            <p:cNvPr id="8111" name="Google Shape;8111;p8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87"/>
          <p:cNvGrpSpPr/>
          <p:nvPr/>
        </p:nvGrpSpPr>
        <p:grpSpPr>
          <a:xfrm>
            <a:off x="3624147" y="3310744"/>
            <a:ext cx="369730" cy="420775"/>
            <a:chOff x="-778700" y="3612425"/>
            <a:chExt cx="256775" cy="292225"/>
          </a:xfrm>
        </p:grpSpPr>
        <p:sp>
          <p:nvSpPr>
            <p:cNvPr id="8116" name="Google Shape;8116;p8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87"/>
          <p:cNvGrpSpPr/>
          <p:nvPr/>
        </p:nvGrpSpPr>
        <p:grpSpPr>
          <a:xfrm>
            <a:off x="6095649" y="3828305"/>
            <a:ext cx="340731" cy="387641"/>
            <a:chOff x="7728464" y="1561258"/>
            <a:chExt cx="349719" cy="397866"/>
          </a:xfrm>
        </p:grpSpPr>
        <p:sp>
          <p:nvSpPr>
            <p:cNvPr id="8123" name="Google Shape;8123;p8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87"/>
          <p:cNvGrpSpPr/>
          <p:nvPr/>
        </p:nvGrpSpPr>
        <p:grpSpPr>
          <a:xfrm>
            <a:off x="4018617" y="3828305"/>
            <a:ext cx="387681" cy="387641"/>
            <a:chOff x="5611350" y="1561258"/>
            <a:chExt cx="397907" cy="397866"/>
          </a:xfrm>
        </p:grpSpPr>
        <p:sp>
          <p:nvSpPr>
            <p:cNvPr id="8126" name="Google Shape;8126;p8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87"/>
          <p:cNvGrpSpPr/>
          <p:nvPr/>
        </p:nvGrpSpPr>
        <p:grpSpPr>
          <a:xfrm>
            <a:off x="4537903" y="3925571"/>
            <a:ext cx="387610" cy="193109"/>
            <a:chOff x="6140660" y="1661097"/>
            <a:chExt cx="397835" cy="198202"/>
          </a:xfrm>
        </p:grpSpPr>
        <p:sp>
          <p:nvSpPr>
            <p:cNvPr id="8131" name="Google Shape;8131;p8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87"/>
          <p:cNvGrpSpPr/>
          <p:nvPr/>
        </p:nvGrpSpPr>
        <p:grpSpPr>
          <a:xfrm>
            <a:off x="5057118" y="3828305"/>
            <a:ext cx="387681" cy="387641"/>
            <a:chOff x="6669907" y="1561258"/>
            <a:chExt cx="397907" cy="397866"/>
          </a:xfrm>
        </p:grpSpPr>
        <p:sp>
          <p:nvSpPr>
            <p:cNvPr id="8136" name="Google Shape;8136;p8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87"/>
          <p:cNvGrpSpPr/>
          <p:nvPr/>
        </p:nvGrpSpPr>
        <p:grpSpPr>
          <a:xfrm>
            <a:off x="1942348" y="3885842"/>
            <a:ext cx="387681" cy="272572"/>
            <a:chOff x="3386036" y="1746339"/>
            <a:chExt cx="397907" cy="279762"/>
          </a:xfrm>
        </p:grpSpPr>
        <p:sp>
          <p:nvSpPr>
            <p:cNvPr id="8142" name="Google Shape;8142;p8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87"/>
          <p:cNvGrpSpPr/>
          <p:nvPr/>
        </p:nvGrpSpPr>
        <p:grpSpPr>
          <a:xfrm>
            <a:off x="2980045" y="3828288"/>
            <a:ext cx="387681" cy="387681"/>
            <a:chOff x="4417380" y="1687279"/>
            <a:chExt cx="397907" cy="397907"/>
          </a:xfrm>
        </p:grpSpPr>
        <p:sp>
          <p:nvSpPr>
            <p:cNvPr id="8145" name="Google Shape;8145;p8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87"/>
          <p:cNvGrpSpPr/>
          <p:nvPr/>
        </p:nvGrpSpPr>
        <p:grpSpPr>
          <a:xfrm>
            <a:off x="7926526" y="3308537"/>
            <a:ext cx="387661" cy="387661"/>
            <a:chOff x="2869999" y="1687279"/>
            <a:chExt cx="397887" cy="397887"/>
          </a:xfrm>
        </p:grpSpPr>
        <p:sp>
          <p:nvSpPr>
            <p:cNvPr id="8148" name="Google Shape;8148;p8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87"/>
          <p:cNvGrpSpPr/>
          <p:nvPr/>
        </p:nvGrpSpPr>
        <p:grpSpPr>
          <a:xfrm>
            <a:off x="2461634" y="3828664"/>
            <a:ext cx="386807" cy="386929"/>
            <a:chOff x="3902887" y="1687655"/>
            <a:chExt cx="397010" cy="397135"/>
          </a:xfrm>
        </p:grpSpPr>
        <p:sp>
          <p:nvSpPr>
            <p:cNvPr id="8151" name="Google Shape;8151;p8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87"/>
          <p:cNvGrpSpPr/>
          <p:nvPr/>
        </p:nvGrpSpPr>
        <p:grpSpPr>
          <a:xfrm>
            <a:off x="3499331" y="3828344"/>
            <a:ext cx="387681" cy="387681"/>
            <a:chOff x="4933458" y="1687279"/>
            <a:chExt cx="397907" cy="397907"/>
          </a:xfrm>
        </p:grpSpPr>
        <p:sp>
          <p:nvSpPr>
            <p:cNvPr id="8154" name="Google Shape;8154;p8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87"/>
          <p:cNvGrpSpPr/>
          <p:nvPr/>
        </p:nvGrpSpPr>
        <p:grpSpPr>
          <a:xfrm>
            <a:off x="5273586" y="3308775"/>
            <a:ext cx="387681" cy="387661"/>
            <a:chOff x="266768" y="1721375"/>
            <a:chExt cx="397907" cy="397887"/>
          </a:xfrm>
        </p:grpSpPr>
        <p:sp>
          <p:nvSpPr>
            <p:cNvPr id="8157" name="Google Shape;8157;p8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87"/>
          <p:cNvGrpSpPr/>
          <p:nvPr/>
        </p:nvGrpSpPr>
        <p:grpSpPr>
          <a:xfrm>
            <a:off x="7395588" y="3308924"/>
            <a:ext cx="387539" cy="386888"/>
            <a:chOff x="2408992" y="1722875"/>
            <a:chExt cx="397761" cy="397093"/>
          </a:xfrm>
        </p:grpSpPr>
        <p:sp>
          <p:nvSpPr>
            <p:cNvPr id="8160" name="Google Shape;8160;p8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87"/>
          <p:cNvGrpSpPr/>
          <p:nvPr/>
        </p:nvGrpSpPr>
        <p:grpSpPr>
          <a:xfrm>
            <a:off x="5576404" y="3828305"/>
            <a:ext cx="387641" cy="387641"/>
            <a:chOff x="7199196" y="1561258"/>
            <a:chExt cx="397866" cy="397866"/>
          </a:xfrm>
        </p:grpSpPr>
        <p:sp>
          <p:nvSpPr>
            <p:cNvPr id="8163" name="Google Shape;8163;p8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87"/>
          <p:cNvGrpSpPr/>
          <p:nvPr/>
        </p:nvGrpSpPr>
        <p:grpSpPr>
          <a:xfrm>
            <a:off x="6332282" y="3308537"/>
            <a:ext cx="387661" cy="387661"/>
            <a:chOff x="1379798" y="1723250"/>
            <a:chExt cx="397887" cy="397887"/>
          </a:xfrm>
        </p:grpSpPr>
        <p:sp>
          <p:nvSpPr>
            <p:cNvPr id="8167" name="Google Shape;8167;p8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87"/>
          <p:cNvGrpSpPr/>
          <p:nvPr/>
        </p:nvGrpSpPr>
        <p:grpSpPr>
          <a:xfrm>
            <a:off x="5801242" y="3308537"/>
            <a:ext cx="387641" cy="387661"/>
            <a:chOff x="864491" y="1723250"/>
            <a:chExt cx="397866" cy="397887"/>
          </a:xfrm>
        </p:grpSpPr>
        <p:sp>
          <p:nvSpPr>
            <p:cNvPr id="8172" name="Google Shape;8172;p8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5" name="Google Shape;8175;p8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6" name="Google Shape;8176;p87"/>
          <p:cNvGrpSpPr/>
          <p:nvPr/>
        </p:nvGrpSpPr>
        <p:grpSpPr>
          <a:xfrm>
            <a:off x="6568070" y="3827060"/>
            <a:ext cx="388966" cy="388966"/>
            <a:chOff x="1190625" y="238125"/>
            <a:chExt cx="5235075" cy="5235075"/>
          </a:xfrm>
        </p:grpSpPr>
        <p:sp>
          <p:nvSpPr>
            <p:cNvPr id="8177" name="Google Shape;8177;p8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9" name="Google Shape;8179;p8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83" name="Shape 8183"/>
        <p:cNvGrpSpPr/>
        <p:nvPr/>
      </p:nvGrpSpPr>
      <p:grpSpPr>
        <a:xfrm>
          <a:off x="0" y="0"/>
          <a:ext cx="0" cy="0"/>
          <a:chOff x="0" y="0"/>
          <a:chExt cx="0" cy="0"/>
        </a:xfrm>
      </p:grpSpPr>
      <p:pic>
        <p:nvPicPr>
          <p:cNvPr id="8184" name="Google Shape;8184;p8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Jellyfish Theme for Education by Slidesgo">
  <a:themeElements>
    <a:clrScheme name="Simple Light">
      <a:dk1>
        <a:srgbClr val="04304C"/>
      </a:dk1>
      <a:lt1>
        <a:srgbClr val="F8F8F8"/>
      </a:lt1>
      <a:dk2>
        <a:srgbClr val="77B0D4"/>
      </a:dk2>
      <a:lt2>
        <a:srgbClr val="C44E28"/>
      </a:lt2>
      <a:accent1>
        <a:srgbClr val="E26F34"/>
      </a:accent1>
      <a:accent2>
        <a:srgbClr val="F6E5BE"/>
      </a:accent2>
      <a:accent3>
        <a:srgbClr val="091E62"/>
      </a:accent3>
      <a:accent4>
        <a:srgbClr val="467288"/>
      </a:accent4>
      <a:accent5>
        <a:srgbClr val="803A5C"/>
      </a:accent5>
      <a:accent6>
        <a:srgbClr val="FFFFFF"/>
      </a:accent6>
      <a:hlink>
        <a:srgbClr val="04304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